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261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2" r:id="rId12"/>
    <p:sldId id="269" r:id="rId13"/>
    <p:sldId id="270" r:id="rId14"/>
    <p:sldId id="271" r:id="rId15"/>
    <p:sldId id="274" r:id="rId16"/>
    <p:sldId id="275" r:id="rId17"/>
    <p:sldId id="272" r:id="rId18"/>
    <p:sldId id="273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3" r:id="rId44"/>
    <p:sldId id="304" r:id="rId45"/>
    <p:sldId id="301" r:id="rId46"/>
    <p:sldId id="302" r:id="rId47"/>
    <p:sldId id="257" r:id="rId48"/>
    <p:sldId id="258" r:id="rId49"/>
    <p:sldId id="256" r:id="rId50"/>
    <p:sldId id="305" r:id="rId51"/>
    <p:sldId id="306" r:id="rId52"/>
    <p:sldId id="285" r:id="rId53"/>
    <p:sldId id="315" r:id="rId54"/>
    <p:sldId id="309" r:id="rId55"/>
    <p:sldId id="310" r:id="rId56"/>
    <p:sldId id="316" r:id="rId57"/>
    <p:sldId id="308" r:id="rId58"/>
    <p:sldId id="311" r:id="rId59"/>
    <p:sldId id="312" r:id="rId60"/>
    <p:sldId id="313" r:id="rId61"/>
    <p:sldId id="314" r:id="rId62"/>
    <p:sldId id="307" r:id="rId63"/>
    <p:sldId id="318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75;&#1085;&#1072;&#1090;\Desktop\Klassika_detyam_Malysh_v_sadu_-_Pesnya_o_schaste_P_I_CHajkovskij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5778" name="Picture 2" descr="http://funkyimg.com/i/VYv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357562"/>
          </a:xfrm>
          <a:prstGeom prst="rect">
            <a:avLst/>
          </a:prstGeom>
          <a:noFill/>
        </p:spPr>
      </p:pic>
      <p:pic>
        <p:nvPicPr>
          <p:cNvPr id="75780" name="Picture 4" descr="http://millenium-alliance1.narod.ru/images/126/1-738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9144000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steptos.com/images_3/kak_prigotovit_sushenuyu_morskuyu_kapust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www.7mednews.ru/uploads/posts/2017-03/1490628585_ostrova-bednyih-ryitsarey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regex.info/i/JF7_116036_1920x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85776"/>
            <a:ext cx="9429784" cy="714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st.gdefon.com/wallpapers_original/s/586491_moh_rasteniya_makro_3872x2592_(www.GdeFon.ru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newlava.ru/images/2014/3/samye-krasivye-goroda-o-kotoryh-malo-kto-znaet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7" y="0"/>
            <a:ext cx="908891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otvet.imgsmail.ru/download/a6bb6b22cdbe84650bb71996bc496ba9_h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fscomps.fotosearch.com/compc/CSP/CSP489/k425365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look.com.ua/pic/201209/1280x1024/look.com.ua-46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ic.pics.livejournal.com/cheslavkon/15146441/1079506/1079506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img03.deviantart.net/7e7b/i/2012/117/a/d/fern_by_timbosteron-d20d68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9802" y="0"/>
            <a:ext cx="93538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healthvesti.com/wp-content/uploads/2014/10/vodorosl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Klassika_detyam_Malysh_v_sadu_-_Pesnya_o_schaste_P_I_CHajkovskij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99px.ru/sstorage/56/2013/03/image_5631031317120565893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lisesletters.files.wordpress.com/2013/09/red-fer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0688" y="0"/>
            <a:ext cx="92246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anub.ru/uploads/05.2008/121093677259_wp_anu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91685" cy="7343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900igr.net/up/datai/266410/0010-025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proklumbu.com/wp-content/uploads/2017/07/paporotnik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mandarin-shop.ru/images/cms/data/paportniki/11167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fitoapteka.org/images/foto/170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forum.ivd.ru/uploads/monthly_06_2013/post-34098-0-18375200-13717584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img-5.photosight.ru/9f7/4227634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www.russianfood.org/_ld/2/28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202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www.agronews.org/wp-content/uploads/2017/01/Komovye_vodoros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66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koffkindom.ru/wp-content/uploads/2015/02/%D0%BC%D0%BE%D0%B6%D0%B6%D0%B5%D0%B2%D0%B5%D0%BB%D1%8C%D0%BD%D0%B8%D0%BA-%D1%84%D0%BE%D1%82%D0%BE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://udachniy-tlt.ru/images/stories/4_%D0%B4%D0%B5%D0%BA%D0%BE%D1%80%D0%B0%D1%82%D0%B8%D0%B2%D0%BD%D1%8B%D0%B5/12998683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://wikipenza.info/_pu/11/525923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659" y="0"/>
            <a:ext cx="9156659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florantino.ru/wp-content/uploads/2016/09/plo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ecoportal.su/images/news/487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itd0.mycdn.me/image?id=838337392162&amp;t=20&amp;plc=WEB&amp;tkn=*A0e9eKXuTX3ydTPUOMLLY8C4Hf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0"/>
            <a:ext cx="9753600" cy="714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://www.bon.by/images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981" y="0"/>
            <a:ext cx="901701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fotohomka.ru/images/Nov/02/60d01eaad980ccdb01ee50b0e6f28205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50" name="Picture 6" descr="https://wallpapershome.ru/images/pages/pic_h/8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://folwark.ru/wp-content/uploads/2017/01/1c70d07c4e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1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www.oncc.ru/wp-content/uploads/2016/11/1-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www.setwalls.ru/pic/201304/1280x1024/setwalls.ru-40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63545"/>
            <a:ext cx="9151930" cy="7321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img-fotki.yandex.ru/get/112407/200266923.615/0_176c0e_e88ef09d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http://img.inforico.com.ua/a/prodam-sazhency-banana-inzhira-granata-citrusovyh-i-dr.-tropicheskih-rasteniy--ed00-1304693531674694-5-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 descr="http://nevsepic.com.ua/uploads/posts/2011-10/1318763132_bereza-1_www.nevsepic.com.u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6725" y="-4572000"/>
            <a:ext cx="9610725" cy="1143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://thebester.ru/uploads/images/3/c/6/6/3152/b09938a5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125"/>
            <a:ext cx="9144000" cy="679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://mandarin-shop.ru/images/cms/data/komnatnie_derevya/granat/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s://img-fotki.yandex.ru/get/5628/137106206.2ab/0_b36c7_7855b8e3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6058"/>
            <a:ext cx="9472076" cy="7104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rtchive.ru/res/media/img/ox800/work/318/462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rgbClr val="C00000"/>
                </a:solidFill>
              </a:rPr>
              <a:t>Ханс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Зацка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rtchive.ru/res/media/img/orig/work/f87/1750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3143248"/>
            <a:ext cx="5400684" cy="2982915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Морган </a:t>
            </a:r>
            <a:r>
              <a:rPr lang="ru-RU" b="1" i="1" dirty="0" err="1" smtClean="0">
                <a:solidFill>
                  <a:srgbClr val="C00000"/>
                </a:solidFill>
              </a:rPr>
              <a:t>Евелун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tchive.ru/res/media/img/hx1000/article/006/3274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Рембрандт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ruanava.ru/uploads/image/file/1503/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85233" cy="8786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УРОКА-практикума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ЦАРСТВО </a:t>
            </a:r>
          </a:p>
          <a:p>
            <a:pPr algn="ctr">
              <a:buNone/>
            </a:pPr>
            <a:r>
              <a:rPr lang="ru-RU" sz="9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9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 урока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671691"/>
            <a:ext cx="807249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обобщить и систематизировать знания учащихся о разнообразии растений; </a:t>
            </a:r>
            <a:endParaRPr lang="en-US" sz="36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*дать представление о растении как  живом организме; </a:t>
            </a:r>
            <a:endParaRPr lang="en-US" sz="36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*развивать умение выделять существенные признаки, </a:t>
            </a:r>
            <a:endParaRPr lang="en-US" sz="36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*устанавливать причины и следствия природных явлений; </a:t>
            </a:r>
            <a:endParaRPr lang="en-US" sz="36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*воспитывать бережное отношение к растениям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rhivurokov.ru/kopilka/up/html/2016/12/01/k_58401b9ac36ba/img_user_file_58401b9ac39b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501122" cy="5786478"/>
          </a:xfrm>
        </p:spPr>
        <p:txBody>
          <a:bodyPr>
            <a:noAutofit/>
          </a:bodyPr>
          <a:lstStyle/>
          <a:p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Бота́ника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др.-греч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βοτανικός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— «относящийся к растениям», от 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βοτάνη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— «трава, растение») — наука о растениях, раздел биологии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растение- потому что я зеленая»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http://www.kudatotam.ru/upload/1/2121_1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признаки растений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57216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Автотрофный тип питания – растения способны синтезировать органические вещества из неорганических в процессе фотосинтеза.</a:t>
            </a:r>
          </a:p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строения клетки: наличие жесткой клеточной оболочки из целлюлозы и пектиновых веществ, центральной вакуоли, пластид. В клетках высших растений отсутствует клеточный центр.</a:t>
            </a:r>
          </a:p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Поглощение веществ только в виде жидкостей или газов.</a:t>
            </a:r>
          </a:p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Неспособность к передвижению (</a:t>
            </a: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искл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.: некоторые одноклеточные водоросли).</a:t>
            </a:r>
          </a:p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 в течение всей жизни.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mages.myshared.ru/5/436047/slide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lv-oboi.ru/img/gallery/5/thumbs/thumb_l_314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428736"/>
            <a:ext cx="9144000" cy="5429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endParaRPr lang="ru-RU" sz="67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лугу растут цветы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Небывалой красоты. (Потягивания — руки в стороны.)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солнцу тянутся цветы.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ними потянись и ты. (Потягивания — руки вверх.)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 дует иногда,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это не беда. (Дети машут руками, изображая ветер.)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Наклоняются цветочки,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Опускают лепесточки. (Наклоны.)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потом опять встают</a:t>
            </a:r>
          </a:p>
          <a:p>
            <a:pPr>
              <a:buNone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по-прежнему цветут.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Практическая работа в группах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работу!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Нас ждут великие открытия!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группа: «Водоросли»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группа: «Мхи»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группа: «Папоротниковые»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группа: «Голосеменные»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группа: «Цветковые»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 работы</a:t>
            </a:r>
            <a:endParaRPr lang="ru-RU" sz="6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Найти необходимую информацию в тексте.</a:t>
            </a:r>
          </a:p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эти растения объединили в одну группу и отдел?</a:t>
            </a:r>
          </a:p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эти растения отличаются от других растений?</a:t>
            </a:r>
          </a:p>
          <a:p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Значение этих растений в природе и жизни человека.</a:t>
            </a:r>
            <a:endParaRPr lang="ru-RU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qph.ec.quoracdn.net/main-qimg-e27d5fffa9330368810e328b33c197db-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103"/>
            <a:ext cx="9144000" cy="6803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способу питания растения-автотрофы.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Цветковым относятся растения, которые цветут хотя бы раз в жизни.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Тело цветкового растения состоит из корня и побега.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голосеменных растений семена не защищены оболочками плода, то есть лежат на поверхности чешуек.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Споры у папоротников и мхов служат для размножения.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Тело водорослей не имеет корней и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побегов,оно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представлено слоевищем</a:t>
            </a:r>
          </a:p>
          <a:p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6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 высказывание: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узнал (а)…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Работая в группе, я…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 трудно представить , что…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*Параграф 11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*Творческое задание «Рекорды растительного мира»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*Выполнить Лабораторную работу «Знакомство с внешним строением покрытосеменного растения»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http://www.passionforum.ru/upload/253/u25367/032/495dda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191500" cy="6143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happyaqua.ru/wp-content/uploads/2016/09/1-8-1024x5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mopster.net/wp-content/uploads/2017/03/In-Colombia-Rio-Cano-Castales-or-the-river-of-five-colors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9075"/>
            <a:ext cx="9429750" cy="707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sfw.so/uploads/posts/2011-09/1317224175_2-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38151"/>
            <a:ext cx="9753600" cy="7296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rgbClr val="C3CFB5"/>
      </a:lt1>
      <a:dk2>
        <a:srgbClr val="FFC000"/>
      </a:dk2>
      <a:lt2>
        <a:srgbClr val="FFFF00"/>
      </a:lt2>
      <a:accent1>
        <a:srgbClr val="00B050"/>
      </a:accent1>
      <a:accent2>
        <a:srgbClr val="92D050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409</Words>
  <PresentationFormat>Экран (4:3)</PresentationFormat>
  <Paragraphs>66</Paragraphs>
  <Slides>63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 </vt:lpstr>
      <vt:lpstr> </vt:lpstr>
      <vt:lpstr> </vt:lpstr>
      <vt:lpstr>ТЕМА УРОКА-практикума</vt:lpstr>
      <vt:lpstr>Задачи урока</vt:lpstr>
      <vt:lpstr>Слайд 52</vt:lpstr>
      <vt:lpstr> </vt:lpstr>
      <vt:lpstr>«Я растение- потому что я зеленая»</vt:lpstr>
      <vt:lpstr>Основные признаки растений</vt:lpstr>
      <vt:lpstr>Слайд 56</vt:lpstr>
      <vt:lpstr>ФИЗМИНУТКА</vt:lpstr>
      <vt:lpstr>Практическая работа в группах За работу!  Нас ждут великие открытия!</vt:lpstr>
      <vt:lpstr>План работы</vt:lpstr>
      <vt:lpstr>ВЫВОДЫ</vt:lpstr>
      <vt:lpstr>РЕФЛЕКСИЯ</vt:lpstr>
      <vt:lpstr>Домашнее задание</vt:lpstr>
      <vt:lpstr>Слайд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Пользователь Windows</cp:lastModifiedBy>
  <cp:revision>31</cp:revision>
  <dcterms:created xsi:type="dcterms:W3CDTF">2017-12-22T13:39:15Z</dcterms:created>
  <dcterms:modified xsi:type="dcterms:W3CDTF">2022-03-09T16:05:24Z</dcterms:modified>
</cp:coreProperties>
</file>