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1" r:id="rId5"/>
    <p:sldId id="259" r:id="rId6"/>
    <p:sldId id="263" r:id="rId7"/>
    <p:sldId id="266" r:id="rId8"/>
    <p:sldId id="267" r:id="rId9"/>
    <p:sldId id="268" r:id="rId10"/>
    <p:sldId id="269" r:id="rId11"/>
    <p:sldId id="262" r:id="rId12"/>
    <p:sldId id="264" r:id="rId13"/>
    <p:sldId id="260" r:id="rId14"/>
    <p:sldId id="26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8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84525-770E-494A-83A1-D859F8F88A4B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739C1-0950-4067-A063-25EE53FCE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561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633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34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10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588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020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213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968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243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29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785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67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F07D2-42F9-4E12-A456-C22FAAE6146F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D9437-D9EE-4E18-B0DE-BC0A92C33D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415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5450" y="1944419"/>
            <a:ext cx="8091576" cy="2879622"/>
          </a:xfrm>
        </p:spPr>
        <p:txBody>
          <a:bodyPr>
            <a:normAutofit fontScale="90000"/>
          </a:bodyPr>
          <a:lstStyle/>
          <a:p>
            <a:r>
              <a:rPr lang="ru-RU" sz="7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Знаете, каким он парнем был? </a:t>
            </a:r>
            <a:br>
              <a:rPr lang="en-US" sz="7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ru-RU" sz="72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(Ю.А. Гагарин)</a:t>
            </a:r>
            <a:endParaRPr lang="ru-RU" sz="72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1643361" y="1775255"/>
            <a:ext cx="60959" cy="457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2694429" y="6047230"/>
            <a:ext cx="60959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60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4422" y="976744"/>
            <a:ext cx="38342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Визит в Болгарию</a:t>
            </a:r>
          </a:p>
        </p:txBody>
      </p:sp>
      <p:pic>
        <p:nvPicPr>
          <p:cNvPr id="2052" name="Picture 4" descr="Болгария. Юрий Гагарин – человек-леген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61" y="2940626"/>
            <a:ext cx="4705169" cy="36199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889" y="1132610"/>
            <a:ext cx="5976569" cy="33601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7180119" y="5019451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Визит в Англию</a:t>
            </a:r>
          </a:p>
        </p:txBody>
      </p:sp>
    </p:spTree>
    <p:extLst>
      <p:ext uri="{BB962C8B-B14F-4D97-AF65-F5344CB8AC3E}">
        <p14:creationId xmlns:p14="http://schemas.microsoft.com/office/powerpoint/2010/main" val="244079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3619" y="447593"/>
            <a:ext cx="764300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«Это не моя личная слава. Разве я бы мог проникнуть в космос, будучи одиночкой? Это слава нашего народа.»</a:t>
            </a: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933354"/>
            <a:ext cx="757111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Он запомнился Фаине Георгиевне Раневской как человек «скромный, даже застенчивый» и «приятный в общении».</a:t>
            </a:r>
          </a:p>
        </p:txBody>
      </p:sp>
      <p:pic>
        <p:nvPicPr>
          <p:cNvPr id="3074" name="Picture 2" descr="Герой Советского Союза Гагарин Юрий Алексеевич :: Герои стра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566" y="844613"/>
            <a:ext cx="3867509" cy="53523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74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0832"/>
            <a:ext cx="61447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 indent="404813">
              <a:spcBef>
                <a:spcPts val="600"/>
              </a:spcBef>
              <a:spcAft>
                <a:spcPts val="600"/>
              </a:spcAft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27 марта 1968 года Юрий Гагарин погиб в авиационной катастрофе вблизи деревни Новосёлово    Киржачского района Владимирской области.</a:t>
            </a:r>
          </a:p>
        </p:txBody>
      </p:sp>
      <p:pic>
        <p:nvPicPr>
          <p:cNvPr id="5122" name="Picture 2" descr="Могилы знаменитостей. Гагарин Юрий Алексеевич (1934—1968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768" y="753891"/>
            <a:ext cx="5739868" cy="44506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48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7322" y="3387469"/>
            <a:ext cx="6355842" cy="31779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2103" y="986191"/>
            <a:ext cx="32262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Дом-музей Гагариных</a:t>
            </a:r>
          </a:p>
        </p:txBody>
      </p:sp>
      <p:pic>
        <p:nvPicPr>
          <p:cNvPr id="6146" name="Picture 2" descr="Памятник Юрию Гагарину на Ленинском проспекте помыли / Новости города /  Сайт Москв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03" y="443355"/>
            <a:ext cx="4818222" cy="240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7570" y="3228973"/>
            <a:ext cx="521035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Памятник Юрию Гагарину на Ленинском проспекте Москвы</a:t>
            </a:r>
          </a:p>
        </p:txBody>
      </p:sp>
    </p:spTree>
    <p:extLst>
      <p:ext uri="{BB962C8B-B14F-4D97-AF65-F5344CB8AC3E}">
        <p14:creationId xmlns:p14="http://schemas.microsoft.com/office/powerpoint/2010/main" val="143712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 descr="Памятники Юрию Гагарину в разных городах мира | Фотогалерея | КУЛЬТУРА |  АиФ Смоленс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78" y="1387907"/>
            <a:ext cx="3491296" cy="531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Памятник Юрию Гагарину (Байконур)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914" y="88221"/>
            <a:ext cx="4340900" cy="578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Памятник Юрию Гагарину открыт в хорватском городе Риеке - AEX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748" y="575645"/>
            <a:ext cx="5618509" cy="373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Памятники Юрию Гагарину в разных городах мира | Фотогалерея | КУЛЬТУРА |  АиФ Смоленск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7" r="25368"/>
          <a:stretch/>
        </p:blipFill>
        <p:spPr bwMode="auto">
          <a:xfrm>
            <a:off x="6082731" y="1840595"/>
            <a:ext cx="4744762" cy="457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12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8539" y="599928"/>
            <a:ext cx="739855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Century Gothic" panose="020B0502020202020204" pitchFamily="34" charset="0"/>
                <a:cs typeface="GothicG" panose="00000400000000000000" pitchFamily="2" charset="0"/>
              </a:rPr>
              <a:t>    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Fira Code"/>
                <a:cs typeface="GothicG" panose="00000400000000000000" pitchFamily="2" charset="0"/>
              </a:rPr>
              <a:t>12 апреля 1961 года 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Fira Code"/>
                <a:cs typeface="GothicG" panose="00000400000000000000" pitchFamily="2" charset="0"/>
              </a:rPr>
              <a:t>Юрий Гагарин стал первым человеком в мировой истории, совершившим полёт в космическое пространство.</a:t>
            </a:r>
            <a:endParaRPr lang="en-US" sz="3600" dirty="0">
              <a:solidFill>
                <a:schemeClr val="tx2">
                  <a:lumMod val="50000"/>
                </a:schemeClr>
              </a:solidFill>
              <a:latin typeface="Fira Code"/>
              <a:cs typeface="GothicG" panose="00000400000000000000" pitchFamily="2" charset="0"/>
            </a:endParaRPr>
          </a:p>
          <a:p>
            <a:r>
              <a:rPr lang="en-US" sz="3600" b="1" dirty="0">
                <a:solidFill>
                  <a:schemeClr val="tx2">
                    <a:lumMod val="50000"/>
                  </a:schemeClr>
                </a:solidFill>
                <a:latin typeface="Fira Code"/>
                <a:cs typeface="GothicG" panose="00000400000000000000" pitchFamily="2" charset="0"/>
              </a:rPr>
              <a:t>    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Fira Code"/>
                <a:cs typeface="GothicG" panose="00000400000000000000" pitchFamily="2" charset="0"/>
              </a:rPr>
              <a:t>12 апреля 1961 года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Fira Code"/>
                <a:cs typeface="GothicG" panose="00000400000000000000" pitchFamily="2" charset="0"/>
              </a:rPr>
              <a:t>, день полёта Юрия Гагарина в космос был объявлен праздником — Днём космонавтики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Fira Code"/>
              </a:rPr>
              <a:t>.</a:t>
            </a:r>
          </a:p>
          <a:p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97091" y="428710"/>
            <a:ext cx="3905247" cy="53658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55496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к живет деревня Клушино, где 85 лет назад родился Юрий Гагарин —  Российская газ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" y="234585"/>
            <a:ext cx="5077575" cy="33824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776272" y="379820"/>
            <a:ext cx="62488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Постамент перед въездом в село Клушино </a:t>
            </a:r>
          </a:p>
        </p:txBody>
      </p:sp>
      <p:pic>
        <p:nvPicPr>
          <p:cNvPr id="6" name="Picture 2" descr="Индустриальный техникум | Фотографии старого Саратов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824" y="3048943"/>
            <a:ext cx="5433785" cy="3415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-226229" y="3908571"/>
            <a:ext cx="61123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Индустриальный техникум города Саратов</a:t>
            </a:r>
          </a:p>
        </p:txBody>
      </p:sp>
    </p:spTree>
    <p:extLst>
      <p:ext uri="{BB962C8B-B14F-4D97-AF65-F5344CB8AC3E}">
        <p14:creationId xmlns:p14="http://schemas.microsoft.com/office/powerpoint/2010/main" val="35603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2783" y="1115895"/>
            <a:ext cx="2969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Самолёт</a:t>
            </a:r>
          </a:p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«Як-18»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8175" y="4383352"/>
            <a:ext cx="61883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Fira Code" panose="020B0809050000020004" pitchFamily="49" charset="0"/>
                <a:ea typeface="Fira Code" panose="020B0809050000020004" pitchFamily="49" charset="0"/>
              </a:rPr>
              <a:t>Оренбургское училище летчиков</a:t>
            </a:r>
          </a:p>
        </p:txBody>
      </p:sp>
      <p:pic>
        <p:nvPicPr>
          <p:cNvPr id="2050" name="Picture 2" descr="Як-18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40" y="418454"/>
            <a:ext cx="5080222" cy="27183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Авиаучилище, в котором учился Гагарин, передали правительству Оренбуржья -  Недвижимость РИА Новости, 03.03.20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40" y="3314053"/>
            <a:ext cx="5715000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63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" y="613979"/>
            <a:ext cx="6819138" cy="48347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870" y="620267"/>
            <a:ext cx="4458946" cy="48284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19200" y="5705856"/>
            <a:ext cx="10483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Фото 20 кандидатов на полёт в космос</a:t>
            </a:r>
          </a:p>
        </p:txBody>
      </p:sp>
    </p:spTree>
    <p:extLst>
      <p:ext uri="{BB962C8B-B14F-4D97-AF65-F5344CB8AC3E}">
        <p14:creationId xmlns:p14="http://schemas.microsoft.com/office/powerpoint/2010/main" val="176320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0004" y="715992"/>
            <a:ext cx="724618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Энергия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огромная воля к победе и скромность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Аккуратность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Выдержка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большая любовь к спорту искренность и забота о товарищах.</a:t>
            </a:r>
          </a:p>
        </p:txBody>
      </p:sp>
      <p:pic>
        <p:nvPicPr>
          <p:cNvPr id="4098" name="Picture 2" descr="Юрий Гагарин | Пикабу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5" b="2518"/>
          <a:stretch/>
        </p:blipFill>
        <p:spPr bwMode="auto">
          <a:xfrm>
            <a:off x="7605837" y="715992"/>
            <a:ext cx="4186473" cy="55726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69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50" y="1706880"/>
            <a:ext cx="3510534" cy="46753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1882" y="439304"/>
            <a:ext cx="40652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Ракетоноситель «Восток»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6861" y="1706880"/>
            <a:ext cx="5413317" cy="36449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67354" y="448252"/>
            <a:ext cx="64123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Гагарин перед стартом</a:t>
            </a:r>
          </a:p>
        </p:txBody>
      </p:sp>
    </p:spTree>
    <p:extLst>
      <p:ext uri="{BB962C8B-B14F-4D97-AF65-F5344CB8AC3E}">
        <p14:creationId xmlns:p14="http://schemas.microsoft.com/office/powerpoint/2010/main" val="207389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58" y="556259"/>
            <a:ext cx="5464302" cy="30600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08" y="3003453"/>
            <a:ext cx="5226748" cy="34314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8376" y="4023360"/>
            <a:ext cx="584326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Спускаемый аппарат</a:t>
            </a:r>
          </a:p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космического корабля </a:t>
            </a:r>
          </a:p>
          <a:p>
            <a:pPr algn="ctr"/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«Восток»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28046" y="1072896"/>
            <a:ext cx="38057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Гагарин после полёта</a:t>
            </a:r>
          </a:p>
        </p:txBody>
      </p:sp>
    </p:spTree>
    <p:extLst>
      <p:ext uri="{BB962C8B-B14F-4D97-AF65-F5344CB8AC3E}">
        <p14:creationId xmlns:p14="http://schemas.microsoft.com/office/powerpoint/2010/main" val="189759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стречавшие Гагарина в Москве поделились впечатлениями - РИА Новости,  14.04.2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56" y="3012931"/>
            <a:ext cx="5715000" cy="32194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20693" y="737754"/>
            <a:ext cx="36991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Встреча Гагарина в Москве</a:t>
            </a:r>
          </a:p>
        </p:txBody>
      </p:sp>
      <p:pic>
        <p:nvPicPr>
          <p:cNvPr id="1028" name="Picture 4" descr="Чехословакия. Юрий Гагарин – человек-леген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949" y="3012931"/>
            <a:ext cx="4781362" cy="32194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67750" y="945574"/>
            <a:ext cx="4199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Визит в Чехословакию</a:t>
            </a:r>
          </a:p>
        </p:txBody>
      </p:sp>
    </p:spTree>
    <p:extLst>
      <p:ext uri="{BB962C8B-B14F-4D97-AF65-F5344CB8AC3E}">
        <p14:creationId xmlns:p14="http://schemas.microsoft.com/office/powerpoint/2010/main" val="304173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197</Words>
  <Application>Microsoft Office PowerPoint</Application>
  <PresentationFormat>Широкоэкранный</PresentationFormat>
  <Paragraphs>29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Century Gothic</vt:lpstr>
      <vt:lpstr>Fira Code</vt:lpstr>
      <vt:lpstr>Wingdings</vt:lpstr>
      <vt:lpstr>Тема Office</vt:lpstr>
      <vt:lpstr>Знаете, каким он парнем был?  (Ю.А. Гагарин)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Знаете каким он парнем был? (Ю.А. Гагарин)</dc:title>
  <dc:creator>Алексей Марков</dc:creator>
  <cp:lastModifiedBy>Veronika B</cp:lastModifiedBy>
  <cp:revision>77</cp:revision>
  <dcterms:created xsi:type="dcterms:W3CDTF">2021-03-27T17:10:28Z</dcterms:created>
  <dcterms:modified xsi:type="dcterms:W3CDTF">2021-04-06T16:57:11Z</dcterms:modified>
</cp:coreProperties>
</file>