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1304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77D8312-937E-4DFB-9D12-741E4320E917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884DE21-B996-4DA0-BD55-B5A59F010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1F204-D6F3-41D7-BD04-69F39EA59956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148B3-655B-48E5-B514-3766216EC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07F1F2-A8CA-487C-9A96-AEE74EBCE692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C7B7865-615F-4796-B9D2-617266182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DF82B-8A3B-436D-8819-DE7639653113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A5928-E10E-4F29-AB8E-4668126D1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5641AE6-BEB6-4440-BB5E-20B80788F100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2BA1D52-879F-4EBF-8760-C35379DBD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71173-D70D-4D3B-9AB7-C6D21F5B778E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57CCF-CBC8-48B7-A99B-44423F68D0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E73D9-19E9-4670-BA08-FF69948FCA4E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C1BB9-8CA1-4501-84FA-2E2CAC6B4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C2258-DB7C-4B14-8798-315AB6A9E46F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4B104-65E5-4194-A25F-267231E99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99B00-8E92-4A40-A6D3-24EEF2A41E4F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EC784-3CA4-4FBB-9C92-7F411FC59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586D4-FD5A-4569-8EA4-9568D00E49CF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41FFC-8F48-46E4-BF03-05249413E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F1D47F-96C6-4AF9-8720-718F78E79FE1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031C23-85AD-43B3-BF66-F280F2465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B3616D0-7A6E-45BC-8813-D276CAB499F5}" type="datetimeFigureOut">
              <a:rPr lang="ru-RU"/>
              <a:pPr>
                <a:defRPr/>
              </a:pPr>
              <a:t>19.06.2022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D5CF6E9-29E8-444D-BE42-AEA3D21B2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7" r:id="rId2"/>
    <p:sldLayoutId id="2147483745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6" r:id="rId9"/>
    <p:sldLayoutId id="2147483743" r:id="rId10"/>
    <p:sldLayoutId id="21474837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gB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4787900" y="1268413"/>
            <a:ext cx="3333750" cy="463867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2" y="0"/>
            <a:ext cx="705678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  Литературная гостиная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Цикл «Имена на поверке»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468313" y="1557338"/>
            <a:ext cx="39592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rebuchet MS" pitchFamily="34" charset="0"/>
              </a:rPr>
              <a:t>«Всю жизнь любил он рисовать войну…»</a:t>
            </a:r>
          </a:p>
          <a:p>
            <a:endParaRPr lang="ru-RU" sz="2800" b="1">
              <a:latin typeface="Trebuchet MS" pitchFamily="34" charset="0"/>
            </a:endParaRPr>
          </a:p>
          <a:p>
            <a:r>
              <a:rPr lang="ru-RU" sz="2400" b="1">
                <a:latin typeface="Trebuchet MS" pitchFamily="34" charset="0"/>
              </a:rPr>
              <a:t>Шедевры военной лирики Константина Симонова </a:t>
            </a: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5435600" y="6021388"/>
            <a:ext cx="2665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rebuchet MS" pitchFamily="34" charset="0"/>
              </a:rPr>
              <a:t>1915 - 1979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539750" y="4292600"/>
            <a:ext cx="40322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 dirty="0">
                <a:latin typeface="Trebuchet MS" pitchFamily="34" charset="0"/>
              </a:rPr>
              <a:t>Папий Татьяна Александровна, учитель русского языка и литературы МАОУ "СО</a:t>
            </a:r>
            <a:r>
              <a:rPr lang="ru-RU" sz="2000" i="1" dirty="0"/>
              <a:t>Ш </a:t>
            </a:r>
            <a:r>
              <a:rPr lang="ru-RU" sz="2000" i="1" dirty="0">
                <a:latin typeface="Trebuchet MS" pitchFamily="34" charset="0"/>
              </a:rPr>
              <a:t>№24" </a:t>
            </a:r>
            <a:r>
              <a:rPr lang="ru-RU" sz="2000" i="1" dirty="0" err="1">
                <a:latin typeface="Trebuchet MS" pitchFamily="34" charset="0"/>
              </a:rPr>
              <a:t>г.Северодвинск</a:t>
            </a:r>
            <a:r>
              <a:rPr lang="ru-RU" sz="2000" i="1" dirty="0">
                <a:latin typeface="Trebuchet MS" pitchFamily="34" charset="0"/>
              </a:rPr>
              <a:t>, </a:t>
            </a:r>
            <a:endParaRPr lang="ru-RU" sz="2000" i="1" dirty="0"/>
          </a:p>
          <a:p>
            <a:r>
              <a:rPr lang="ru-RU" sz="2000" i="1" dirty="0">
                <a:latin typeface="Trebuchet MS" pitchFamily="34" charset="0"/>
              </a:rPr>
              <a:t>Архангельская обл.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Shiv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836613"/>
            <a:ext cx="7272337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35696" y="188640"/>
            <a:ext cx="4969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n-lt"/>
              </a:rPr>
              <a:t>Роман «Живые и мертвые»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4" descr="300737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395287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Администратор\Desktop\1\simonov0255_d1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981075"/>
            <a:ext cx="374491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4286250" y="4143375"/>
            <a:ext cx="32940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ru-RU" sz="2000" b="1">
                <a:solidFill>
                  <a:srgbClr val="591F4D"/>
                </a:solidFill>
                <a:latin typeface="Trebuchet MS" pitchFamily="34" charset="0"/>
              </a:rPr>
              <a:t>На камне возле Буйнического поля написано:«Всю жизнь он помнил это поле боя и здесь завещал развеять свой прах»</a:t>
            </a:r>
            <a:endParaRPr lang="en-US" sz="2000" b="1">
              <a:solidFill>
                <a:srgbClr val="591F4D"/>
              </a:solidFill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142852"/>
            <a:ext cx="6572296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П</a:t>
            </a:r>
            <a:r>
              <a:rPr lang="ru-RU" sz="2800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оле   под   </a:t>
            </a:r>
            <a:r>
              <a:rPr lang="ru-RU" sz="4000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М</a:t>
            </a:r>
            <a:r>
              <a:rPr lang="ru-RU" sz="2800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огилёвом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дминистратор\Desktop\1\de7e9ad2ffd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836613"/>
            <a:ext cx="278923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19672" y="260648"/>
            <a:ext cx="5832648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К</a:t>
            </a:r>
            <a:r>
              <a:rPr lang="ru-RU" sz="2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онстантин </a:t>
            </a:r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С</a:t>
            </a:r>
            <a:r>
              <a:rPr lang="ru-RU" sz="2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имонов - </a:t>
            </a:r>
          </a:p>
        </p:txBody>
      </p:sp>
      <p:pic>
        <p:nvPicPr>
          <p:cNvPr id="14340" name="Picture 2" descr="C:\Users\Администратор\Desktop\1\14689783_DSC006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3716338"/>
            <a:ext cx="3889375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Sim_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765175"/>
            <a:ext cx="4254500" cy="280828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14342" name="TextBox 5"/>
          <p:cNvSpPr txBox="1">
            <a:spLocks noChangeArrowheads="1"/>
          </p:cNvSpPr>
          <p:nvPr/>
        </p:nvSpPr>
        <p:spPr bwMode="auto">
          <a:xfrm>
            <a:off x="395288" y="5300663"/>
            <a:ext cx="33845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5C1F34"/>
                </a:solidFill>
              </a:rPr>
              <a:t>в</a:t>
            </a:r>
            <a:r>
              <a:rPr lang="ru-RU" sz="2400">
                <a:solidFill>
                  <a:srgbClr val="5C1F34"/>
                </a:solidFill>
                <a:latin typeface="Trebuchet MS" pitchFamily="34" charset="0"/>
              </a:rPr>
              <a:t>оенный корреспондент газеты «Красная </a:t>
            </a:r>
            <a:r>
              <a:rPr lang="ru-RU" sz="2400">
                <a:solidFill>
                  <a:srgbClr val="5C1F34"/>
                </a:solidFill>
              </a:rPr>
              <a:t>З</a:t>
            </a:r>
            <a:r>
              <a:rPr lang="ru-RU" sz="2400">
                <a:solidFill>
                  <a:srgbClr val="5C1F34"/>
                </a:solidFill>
                <a:latin typeface="Trebuchet MS" pitchFamily="34" charset="0"/>
              </a:rPr>
              <a:t>везда»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I:\презентация\К презентации по лирике К.Симонова\пароход СПАРТА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0938"/>
            <a:ext cx="3600450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1836738"/>
            <a:ext cx="44640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4284663" y="4941888"/>
            <a:ext cx="37433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latin typeface="Trebuchet MS" pitchFamily="34" charset="0"/>
              </a:rPr>
              <a:t>Архангельск во время Великой Отечественной </a:t>
            </a:r>
            <a:r>
              <a:rPr lang="ru-RU" sz="2000" i="1"/>
              <a:t>в</a:t>
            </a:r>
            <a:r>
              <a:rPr lang="ru-RU" sz="2000" i="1">
                <a:latin typeface="Trebuchet MS" pitchFamily="34" charset="0"/>
              </a:rPr>
              <a:t>ойны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664" y="332656"/>
            <a:ext cx="532859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Военная дорога привела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К.М. Симонова на Север </a:t>
            </a:r>
          </a:p>
        </p:txBody>
      </p:sp>
      <p:sp>
        <p:nvSpPr>
          <p:cNvPr id="15365" name="Прямоугольник 7"/>
          <p:cNvSpPr>
            <a:spLocks noChangeArrowheads="1"/>
          </p:cNvSpPr>
          <p:nvPr/>
        </p:nvSpPr>
        <p:spPr bwMode="auto">
          <a:xfrm>
            <a:off x="0" y="4941888"/>
            <a:ext cx="39243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/>
              <a:t>Пароход "Спартак" во льдах Белого моря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820891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+mn-lt"/>
              </a:rPr>
              <a:t>«Ты помнишь, Алеша, дороги Смоленщины»</a:t>
            </a:r>
          </a:p>
        </p:txBody>
      </p:sp>
      <p:pic>
        <p:nvPicPr>
          <p:cNvPr id="16386" name="Picture 4" descr="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1438"/>
            <a:ext cx="2627313" cy="382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20"/>
          <p:cNvPicPr>
            <a:picLocks noChangeAspect="1" noChangeArrowheads="1"/>
          </p:cNvPicPr>
          <p:nvPr/>
        </p:nvPicPr>
        <p:blipFill>
          <a:blip r:embed="rId3">
            <a:lum bright="24000"/>
          </a:blip>
          <a:srcRect/>
          <a:stretch>
            <a:fillRect/>
          </a:stretch>
        </p:blipFill>
        <p:spPr bwMode="auto">
          <a:xfrm>
            <a:off x="2700338" y="3573463"/>
            <a:ext cx="3527425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00005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1196975"/>
            <a:ext cx="3322637" cy="216058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16389" name="Picture 2" descr="I:\презентация\К презентации по лирике К.Симонова\А.Сурко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1196975"/>
            <a:ext cx="20320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6732588" y="3789363"/>
            <a:ext cx="18716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/>
              <a:t>п</a:t>
            </a:r>
            <a:r>
              <a:rPr lang="ru-RU" sz="2400" b="1" i="1">
                <a:latin typeface="Trebuchet MS" pitchFamily="34" charset="0"/>
              </a:rPr>
              <a:t>оэт </a:t>
            </a:r>
          </a:p>
          <a:p>
            <a:r>
              <a:rPr lang="ru-RU" sz="2400" b="1" i="1">
                <a:latin typeface="Trebuchet MS" pitchFamily="34" charset="0"/>
              </a:rPr>
              <a:t>Алексей Сурков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612068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«Сын артиллериста</a:t>
            </a:r>
            <a:r>
              <a:rPr lang="ru-RU" sz="2800" b="1" dirty="0">
                <a:ln>
                  <a:solidFill>
                    <a:schemeClr val="tx2"/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»</a:t>
            </a:r>
          </a:p>
        </p:txBody>
      </p:sp>
      <p:pic>
        <p:nvPicPr>
          <p:cNvPr id="17410" name="Picture 2" descr="I:\презентация\К презентации по лирике К.Симонова\военкор Симон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84313"/>
            <a:ext cx="3313113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I:\презентация\К презентации по лирике К.Симонова\Взятие высот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3975" y="3933825"/>
            <a:ext cx="36607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I:\презентация\К презентации по лирике К.Симонова\Сын артиллериста. Издание 1941 года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188913"/>
            <a:ext cx="2728912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I:\презентация\К презентации по лирике К.Симонова\С.Н.Плотни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5538"/>
            <a:ext cx="4679950" cy="26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323850" y="4365625"/>
            <a:ext cx="4427538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591F4D"/>
                </a:solidFill>
                <a:latin typeface="Trebuchet MS" pitchFamily="34" charset="0"/>
              </a:rPr>
              <a:t>Сергей Николаевич Плотнико</a:t>
            </a:r>
            <a:r>
              <a:rPr lang="ru-RU" sz="2400" b="1" i="1">
                <a:solidFill>
                  <a:srgbClr val="591F4D"/>
                </a:solidFill>
              </a:rPr>
              <a:t>в – </a:t>
            </a:r>
            <a:r>
              <a:rPr lang="ru-RU" sz="2000" i="1">
                <a:latin typeface="Trebuchet MS" pitchFamily="34" charset="0"/>
              </a:rPr>
              <a:t>актер Архангельского драмтеатра, первый исполнитель баллады «Сын артиллериста»</a:t>
            </a:r>
          </a:p>
        </p:txBody>
      </p:sp>
      <p:pic>
        <p:nvPicPr>
          <p:cNvPr id="18435" name="Picture 3" descr="I:\презентация\К презентации по лирике К.Симонова\Сын артиллериста. Обложка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357563"/>
            <a:ext cx="2613025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I:\презентация\К презентации по лирике К.Симонова\Радиопередатчик. Лёнь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692150"/>
            <a:ext cx="33845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404664"/>
            <a:ext cx="633670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</a:rPr>
              <a:t>«Жди меня» </a:t>
            </a:r>
          </a:p>
        </p:txBody>
      </p:sp>
      <p:pic>
        <p:nvPicPr>
          <p:cNvPr id="3" name="Picture 3" descr="serova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0575"/>
            <a:ext cx="2667000" cy="3097213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57188" y="5643563"/>
            <a:ext cx="2879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latin typeface="Trebuchet MS" pitchFamily="34" charset="0"/>
              </a:rPr>
              <a:t>Валентина Серова</a:t>
            </a:r>
          </a:p>
        </p:txBody>
      </p:sp>
      <p:pic>
        <p:nvPicPr>
          <p:cNvPr id="19460" name="Объект 3" descr="Архив Дмитрия Шеварова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700213"/>
            <a:ext cx="3024187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I:\презентация\К презентации по лирике К.Симонова\К.Симонов в пилотк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844675"/>
            <a:ext cx="2339975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5357813" y="5643563"/>
            <a:ext cx="2643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latin typeface="Trebuchet MS" pitchFamily="34" charset="0"/>
              </a:rPr>
              <a:t>Константин Симонов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3f15520ef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2060575"/>
            <a:ext cx="30861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2203_bdvd_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0"/>
            <a:ext cx="30257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4" descr="Архив Дмитрия Шеваров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404813"/>
            <a:ext cx="25447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5" descr="Архив Дмитрия Шеваров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3500438"/>
            <a:ext cx="4157663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/>
          <p:cNvPicPr>
            <a:picLocks noChangeAspect="1" noChangeArrowheads="1"/>
          </p:cNvPicPr>
          <p:nvPr/>
        </p:nvPicPr>
        <p:blipFill>
          <a:blip r:embed="rId2"/>
          <a:srcRect l="12729" t="-1015" r="13110"/>
          <a:stretch>
            <a:fillRect/>
          </a:stretch>
        </p:blipFill>
        <p:spPr bwMode="auto">
          <a:xfrm>
            <a:off x="0" y="-315913"/>
            <a:ext cx="9144000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91</TotalTime>
  <Words>150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Trebuchet MS</vt:lpstr>
      <vt:lpstr>Wingdings</vt:lpstr>
      <vt:lpstr>Wingdings 2</vt:lpstr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Диана</dc:creator>
  <cp:lastModifiedBy>Татьяна Папий</cp:lastModifiedBy>
  <cp:revision>18</cp:revision>
  <dcterms:created xsi:type="dcterms:W3CDTF">2014-12-27T02:18:46Z</dcterms:created>
  <dcterms:modified xsi:type="dcterms:W3CDTF">2022-06-19T08:36:30Z</dcterms:modified>
</cp:coreProperties>
</file>