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6" r:id="rId23"/>
    <p:sldId id="279" r:id="rId24"/>
    <p:sldId id="275" r:id="rId25"/>
    <p:sldId id="280" r:id="rId26"/>
    <p:sldId id="281" r:id="rId27"/>
    <p:sldId id="282" r:id="rId28"/>
    <p:sldId id="283" r:id="rId29"/>
    <p:sldId id="288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Литературная гостиная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МАДОУ «Детский сад № 33 «Золотой петушок»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323528" y="342900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8000"/>
                </a:solidFill>
              </a:rPr>
              <a:t>Конкурс чтецов литературных произведений среди педагогов </a:t>
            </a:r>
            <a:r>
              <a:rPr lang="ru-RU" sz="2000" dirty="0">
                <a:solidFill>
                  <a:srgbClr val="008000"/>
                </a:solidFill>
              </a:rPr>
              <a:t/>
            </a:r>
            <a:br>
              <a:rPr lang="ru-RU" sz="2000" dirty="0">
                <a:solidFill>
                  <a:srgbClr val="008000"/>
                </a:solidFill>
              </a:rPr>
            </a:br>
            <a:r>
              <a:rPr lang="ru-RU" sz="4400" dirty="0">
                <a:solidFill>
                  <a:srgbClr val="008000"/>
                </a:solidFill>
              </a:rPr>
              <a:t/>
            </a:r>
            <a:br>
              <a:rPr lang="ru-RU" sz="4400" dirty="0">
                <a:solidFill>
                  <a:srgbClr val="008000"/>
                </a:solidFill>
              </a:rPr>
            </a:br>
            <a:r>
              <a:rPr lang="ru-RU" sz="4400" dirty="0" smtClean="0">
                <a:solidFill>
                  <a:srgbClr val="008000"/>
                </a:solidFill>
              </a:rPr>
              <a:t>                    </a:t>
            </a:r>
            <a:r>
              <a:rPr lang="ru-RU" sz="4400" i="1" dirty="0" smtClean="0">
                <a:solidFill>
                  <a:srgbClr val="FF0000"/>
                </a:solidFill>
              </a:rPr>
              <a:t>«И в каждой строчке          </a:t>
            </a:r>
            <a:br>
              <a:rPr lang="ru-RU" sz="4400" i="1" dirty="0" smtClean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                             </a:t>
            </a:r>
            <a:r>
              <a:rPr lang="ru-RU" sz="4400" i="1" dirty="0" smtClean="0">
                <a:solidFill>
                  <a:srgbClr val="FF0000"/>
                </a:solidFill>
              </a:rPr>
              <a:t>вдохновенье…»</a:t>
            </a:r>
            <a:endParaRPr lang="ru-RU" sz="4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f0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42672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612576" y="87175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Афанасий Афанасьевич Фет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(1820 – 1892)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78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А. А. Фет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«Осень»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М. </a:t>
            </a:r>
            <a:r>
              <a:rPr lang="ru-RU" sz="3100" dirty="0" smtClean="0"/>
              <a:t>Татьяна Михайловна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131898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bs.twimg.com/media/Dl9kOo1X4AArmD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9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Александр Александрович Бл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83" y="2060848"/>
            <a:ext cx="356235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1043608" y="98072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Александр Александрович Блок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(1880 – 1921)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7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А. А. Блок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«О, весна! Без конца и без краю…»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Ш. </a:t>
            </a:r>
            <a:r>
              <a:rPr lang="ru-RU" sz="3100" dirty="0" smtClean="0"/>
              <a:t>Марина Александровна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7927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Александр Трифонович Твардовск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5315"/>
            <a:ext cx="64008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685800" y="134076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Александр </a:t>
            </a:r>
            <a:r>
              <a:rPr lang="ru-RU" sz="2800" b="1" dirty="0" err="1" smtClean="0">
                <a:solidFill>
                  <a:srgbClr val="002060"/>
                </a:solidFill>
              </a:rPr>
              <a:t>Трифонович</a:t>
            </a:r>
            <a:r>
              <a:rPr lang="ru-RU" sz="2800" b="1" dirty="0" smtClean="0">
                <a:solidFill>
                  <a:srgbClr val="002060"/>
                </a:solidFill>
              </a:rPr>
              <a:t> Твардовский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(1910 – 1971)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А. Т. Твардовский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«Кружились белые берёзки»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Н. </a:t>
            </a:r>
            <a:r>
              <a:rPr lang="ru-RU" sz="3100" dirty="0" smtClean="0"/>
              <a:t>Любовь Александровна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422959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www.beesona.ru/upload/785/9b76103c8a17b29f8675d3b92f7e6815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703"/>
            <a:ext cx="9144000" cy="615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64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ергей Есен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59217"/>
            <a:ext cx="729615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612576" y="98072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Сергей Александрович Есенин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(1895 – 1925)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С. А. Есенин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«Ты запой мне ту песню, что прежде…»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Б. </a:t>
            </a:r>
            <a:r>
              <a:rPr lang="ru-RU" sz="3100" dirty="0" smtClean="0"/>
              <a:t>Алёна Александровна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95573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льга Бергголь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88840"/>
            <a:ext cx="62674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-828600" y="815424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Ольга Фёдоровна </a:t>
            </a:r>
            <a:r>
              <a:rPr lang="ru-RU" sz="2800" b="1" dirty="0" err="1" smtClean="0">
                <a:solidFill>
                  <a:srgbClr val="002060"/>
                </a:solidFill>
              </a:rPr>
              <a:t>Берггольц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(1910 – 1975)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www.beesona.ru/upload/625/f937f4b68664a03e17715c01b06b0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653336"/>
            <a:ext cx="10044608" cy="753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3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Августа Миклашевск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92696"/>
            <a:ext cx="4838700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180528" y="3717032"/>
            <a:ext cx="446449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Августа </a:t>
            </a:r>
            <a:r>
              <a:rPr lang="ru-RU" sz="2800" b="1" dirty="0" err="1" smtClean="0">
                <a:solidFill>
                  <a:srgbClr val="002060"/>
                </a:solidFill>
              </a:rPr>
              <a:t>Миклашевская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8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С. А. Есенин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«Заметался пожар голубой»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Н. </a:t>
            </a:r>
            <a:r>
              <a:rPr lang="ru-RU" sz="3100" dirty="0" smtClean="0"/>
              <a:t>Оксана Валентиновна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33588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ytimg.com/vi/o_6Efpva7F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6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Есен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88840"/>
            <a:ext cx="5476875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468560" y="98072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Сергей Александрович Есенин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(1895 – 1925)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С. А. Есенин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«Ты меня не любишь, не жалеешь…»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К. Светлана </a:t>
            </a:r>
            <a:r>
              <a:rPr lang="ru-RU" sz="3100" dirty="0" smtClean="0"/>
              <a:t>Александровна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40390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02.fotocdn.net/s114/7ce8b147fd712e65/public_pin_l/2597140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09"/>
            <a:ext cx="9144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4737519" y="2564904"/>
            <a:ext cx="42291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Зинаида </a:t>
            </a:r>
            <a:r>
              <a:rPr lang="ru-RU" sz="2800" b="1" dirty="0" err="1" smtClean="0">
                <a:solidFill>
                  <a:srgbClr val="002060"/>
                </a:solidFill>
              </a:rPr>
              <a:t>Райх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10244" name="Picture 4" descr="https://img5tv.cdnvideo.ru/webp/shared/files/201710/1_5957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56" y="264454"/>
            <a:ext cx="4357259" cy="62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7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С. А. Есенин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«Письмо к женщине»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Ф. </a:t>
            </a:r>
            <a:r>
              <a:rPr lang="ru-RU" sz="3100" dirty="0" smtClean="0"/>
              <a:t>Анастасия Николаевна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210618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.mycdn.me/i?r=AzEPZsRbOZEKgBhR0XGMT1RkVAAi1Do4Ha12A0-sn7Tsua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2868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36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908719"/>
            <a:ext cx="76328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Я сердце свое никогда не щадила: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ни в песне, ни в дружбе, ни в горе, ни в страсти…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Прости меня, милый. Что было, то было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Мне горько.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И все-таки всё это — счастье.</a:t>
            </a:r>
          </a:p>
          <a:p>
            <a:r>
              <a:rPr lang="ru-RU" b="1" dirty="0">
                <a:solidFill>
                  <a:srgbClr val="C00000"/>
                </a:solidFill>
              </a:rPr>
              <a:t>И то, что я страстно, горюче тоскую,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и то, что, страшась небывалой напасти,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на призрак, на малую тень негодую.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Мне страшно…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И все-таки всё это — счастье.</a:t>
            </a:r>
          </a:p>
          <a:p>
            <a:r>
              <a:rPr lang="ru-RU" b="1" dirty="0">
                <a:solidFill>
                  <a:srgbClr val="C00000"/>
                </a:solidFill>
              </a:rPr>
              <a:t>Пускай эти слезы и это удушье,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пусть хлещут упреки, как ветки в ненастье.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Страшней — всепрощенье. Страшней — равнодушье.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Любовь не прощает. И всё это — счастье.</a:t>
            </a:r>
          </a:p>
          <a:p>
            <a:r>
              <a:rPr lang="ru-RU" b="1" dirty="0">
                <a:solidFill>
                  <a:srgbClr val="C00000"/>
                </a:solidFill>
              </a:rPr>
              <a:t>Я знаю теперь, что она убивает,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не ждет состраданья, не делится властью.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Покуда прекрасна, покуда живая,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покуда она не утеха, а — счастье.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-468560" y="980728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Саша Чёрный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(1880 – 1932)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11266" name="Picture 2" descr="Задумчивый Саша Чер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62102"/>
            <a:ext cx="7143750" cy="424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42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Саша Чёрный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«Зелёные стихи»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П. </a:t>
            </a:r>
            <a:r>
              <a:rPr lang="ru-RU" sz="3100" dirty="0" smtClean="0"/>
              <a:t>Александра Степановна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20639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otvet.imgsmail.ru/download/4461791_03efbc06aa8aba753dc2b71d43fe5b94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60648"/>
            <a:ext cx="9502214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86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Литературная гостиная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МАДОУ «Детский сад № 33 «Золотой петушок»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323528" y="342900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8000"/>
                </a:solidFill>
              </a:rPr>
              <a:t>Конкурс чтецов литературных произведений среди педагогов </a:t>
            </a:r>
            <a:r>
              <a:rPr lang="ru-RU" sz="2000" dirty="0">
                <a:solidFill>
                  <a:srgbClr val="008000"/>
                </a:solidFill>
              </a:rPr>
              <a:t/>
            </a:r>
            <a:br>
              <a:rPr lang="ru-RU" sz="2000" dirty="0">
                <a:solidFill>
                  <a:srgbClr val="008000"/>
                </a:solidFill>
              </a:rPr>
            </a:br>
            <a:r>
              <a:rPr lang="ru-RU" sz="4400" dirty="0">
                <a:solidFill>
                  <a:srgbClr val="008000"/>
                </a:solidFill>
              </a:rPr>
              <a:t/>
            </a:r>
            <a:br>
              <a:rPr lang="ru-RU" sz="4400" dirty="0">
                <a:solidFill>
                  <a:srgbClr val="008000"/>
                </a:solidFill>
              </a:rPr>
            </a:br>
            <a:r>
              <a:rPr lang="ru-RU" sz="4400" dirty="0" smtClean="0">
                <a:solidFill>
                  <a:srgbClr val="008000"/>
                </a:solidFill>
              </a:rPr>
              <a:t>                    </a:t>
            </a:r>
            <a:r>
              <a:rPr lang="ru-RU" sz="4400" i="1" dirty="0" smtClean="0">
                <a:solidFill>
                  <a:srgbClr val="FF0000"/>
                </a:solidFill>
              </a:rPr>
              <a:t>«И в каждой строчке          </a:t>
            </a:r>
            <a:br>
              <a:rPr lang="ru-RU" sz="4400" i="1" dirty="0" smtClean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                             </a:t>
            </a:r>
            <a:r>
              <a:rPr lang="ru-RU" sz="4400" i="1" dirty="0" smtClean="0">
                <a:solidFill>
                  <a:srgbClr val="FF0000"/>
                </a:solidFill>
              </a:rPr>
              <a:t>вдохновенье…»</a:t>
            </a:r>
            <a:endParaRPr lang="ru-RU" sz="4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2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еликая Ольга Бергголь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66675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828600" y="815424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Ольга Фёдоровна </a:t>
            </a:r>
            <a:r>
              <a:rPr lang="ru-RU" sz="2800" b="1" dirty="0" err="1" smtClean="0">
                <a:solidFill>
                  <a:srgbClr val="002060"/>
                </a:solidFill>
              </a:rPr>
              <a:t>Берггольц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(1910 – 1975)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О. Ф. </a:t>
            </a:r>
            <a:r>
              <a:rPr lang="ru-RU" b="1" i="1" dirty="0" err="1" smtClean="0">
                <a:solidFill>
                  <a:srgbClr val="006600"/>
                </a:solidFill>
              </a:rPr>
              <a:t>Берггольц</a:t>
            </a:r>
            <a:r>
              <a:rPr lang="ru-RU" b="1" i="1" dirty="0" smtClean="0">
                <a:solidFill>
                  <a:srgbClr val="006600"/>
                </a:solidFill>
              </a:rPr>
              <a:t>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«Блокадная ласточка»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К. Елена </a:t>
            </a:r>
            <a:r>
              <a:rPr lang="ru-RU" sz="3100" dirty="0"/>
              <a:t>Андреевна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14275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175/00078f0c-c5f0529e/1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75" y="692696"/>
            <a:ext cx="9157353" cy="515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1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астернак за работ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7143750" cy="451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-828600" y="1052736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Борис Леонидович Пастернак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(1890 – 1960)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5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1710602"/>
            <a:ext cx="8458200" cy="359060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Б. Л. Пастернак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«Тишина»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i="1" dirty="0">
              <a:solidFill>
                <a:srgbClr val="FF0000"/>
              </a:solidFill>
            </a:endParaRPr>
          </a:p>
          <a:p>
            <a:pPr algn="r"/>
            <a:r>
              <a:rPr lang="ru-RU" sz="3100" dirty="0"/>
              <a:t>Читает </a:t>
            </a:r>
            <a:r>
              <a:rPr lang="ru-RU" sz="3100" dirty="0" smtClean="0"/>
              <a:t>М. </a:t>
            </a:r>
            <a:r>
              <a:rPr lang="ru-RU" sz="3100" dirty="0" smtClean="0"/>
              <a:t>Татьяна Александровна</a:t>
            </a:r>
            <a:endParaRPr lang="ru-RU" sz="3100" i="1" dirty="0"/>
          </a:p>
        </p:txBody>
      </p:sp>
    </p:spTree>
    <p:extLst>
      <p:ext uri="{BB962C8B-B14F-4D97-AF65-F5344CB8AC3E}">
        <p14:creationId xmlns:p14="http://schemas.microsoft.com/office/powerpoint/2010/main" val="33942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s/27524/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0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274</Words>
  <Application>Microsoft Office PowerPoint</Application>
  <PresentationFormat>Экран (4:3)</PresentationFormat>
  <Paragraphs>100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Конкурс чтецов литературных произведений среди педагогов                       «И в каждой строчке                                         вдохновенье…»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 чтецов литературных произведений среди педагогов                       «И в каждой строчке                                         вдохновенье…»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50</cp:revision>
  <dcterms:created xsi:type="dcterms:W3CDTF">2013-08-20T22:02:58Z</dcterms:created>
  <dcterms:modified xsi:type="dcterms:W3CDTF">2020-11-08T09:52:42Z</dcterms:modified>
</cp:coreProperties>
</file>