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1E7F6A-0DD0-4BB6-9296-039A3C7201AD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0CC28-C465-4B5C-A61D-EA3F7EA9E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92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B0CC28-C465-4B5C-A61D-EA3F7EA9E92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612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555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443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327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777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363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062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353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135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036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594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87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CDB6-C1B9-4197-AF3E-59D728EF4914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9F364-63E3-40EC-B1DA-C07B4695B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60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scratch.mit.edu/projects/366433010/editor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cratch.mit.edu/download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scratch.mit.edu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scratch.mit.edu/projects/42731122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cratch.mit.edu/projects/366429134/edito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336" y="316993"/>
            <a:ext cx="10951464" cy="1373696"/>
          </a:xfrm>
        </p:spPr>
        <p:txBody>
          <a:bodyPr>
            <a:normAutofit fontScale="90000"/>
          </a:bodyPr>
          <a:lstStyle/>
          <a:p>
            <a:r>
              <a:rPr lang="ru-RU" u="sng" dirty="0">
                <a:hlinkClick r:id="rId2"/>
              </a:rPr>
              <a:t>https://scratch.mit.edu/projects/366433010/editor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2992" y="1288353"/>
            <a:ext cx="6550152" cy="524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2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808" y="478897"/>
            <a:ext cx="5388864" cy="6796404"/>
          </a:xfrm>
        </p:spPr>
      </p:pic>
    </p:spTree>
    <p:extLst>
      <p:ext uri="{BB962C8B-B14F-4D97-AF65-F5344CB8AC3E}">
        <p14:creationId xmlns:p14="http://schemas.microsoft.com/office/powerpoint/2010/main" val="111951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сылка для скачивания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hlinkClick r:id="rId2"/>
              </a:rPr>
              <a:t>https://scratch.mit.edu/download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574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онлайн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https://scratch.mit.edu/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861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https://scratch.mit.edu/projects/427311220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608" y="2443886"/>
            <a:ext cx="6717792" cy="537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31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6592" y="1535557"/>
            <a:ext cx="10475976" cy="1329563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Пример викторины на </a:t>
            </a:r>
            <a:r>
              <a:rPr lang="en-US" sz="3100" dirty="0" smtClean="0"/>
              <a:t>Scratch (</a:t>
            </a:r>
            <a:r>
              <a:rPr lang="ru-RU" sz="3100" dirty="0" smtClean="0"/>
              <a:t>проект учащихся11б класса, занял 1 место во Всероссийском этапе </a:t>
            </a:r>
            <a:r>
              <a:rPr lang="en-US" sz="3100" dirty="0" smtClean="0"/>
              <a:t>Scratch-</a:t>
            </a:r>
            <a:r>
              <a:rPr lang="ru-RU" sz="3100" dirty="0" smtClean="0"/>
              <a:t>олимпиады, 2020 г.)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6592" y="1535557"/>
            <a:ext cx="9012936" cy="2002663"/>
          </a:xfrm>
        </p:spPr>
        <p:txBody>
          <a:bodyPr/>
          <a:lstStyle/>
          <a:p>
            <a:r>
              <a:rPr lang="en-US" dirty="0" smtClean="0">
                <a:hlinkClick r:id="rId3"/>
              </a:rPr>
              <a:t>https://scratch.mit.edu/projects/366429134/editor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4704" y="2141525"/>
            <a:ext cx="5895594" cy="471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444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42</Words>
  <Application>Microsoft Office PowerPoint</Application>
  <PresentationFormat>Широкоэкранный</PresentationFormat>
  <Paragraphs>9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https://scratch.mit.edu/projects/366433010/editor </vt:lpstr>
      <vt:lpstr>Презентация PowerPoint</vt:lpstr>
      <vt:lpstr>ссылка для скачивания</vt:lpstr>
      <vt:lpstr>онлайн</vt:lpstr>
      <vt:lpstr>Презентация PowerPoint</vt:lpstr>
      <vt:lpstr>Пример викторины на Scratch (проект учащихся11б класса, занял 1 место во Всероссийском этапе Scratch-олимпиады, 2020 г.)    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https://scratch.mit.edu/projects/366433010/editor </dc:title>
  <dc:creator>1</dc:creator>
  <cp:lastModifiedBy>1</cp:lastModifiedBy>
  <cp:revision>3</cp:revision>
  <dcterms:created xsi:type="dcterms:W3CDTF">2020-09-19T22:26:10Z</dcterms:created>
  <dcterms:modified xsi:type="dcterms:W3CDTF">2020-09-19T22:42:36Z</dcterms:modified>
</cp:coreProperties>
</file>