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71" r:id="rId14"/>
    <p:sldId id="272" r:id="rId15"/>
    <p:sldId id="268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8" y="-1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atherineasquithgallery.com/uploads/posts/2021-02/1612471611_48-p-fon-dlya-prezentatsii-serii-voennii-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s://humus.livejournal.com/3885343.ht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055824"/>
            <a:ext cx="7956241" cy="58021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1000" y="2286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Вид на центральную часть города с колокольни Успенского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собора (ул. Советская)</a:t>
            </a:r>
            <a:r>
              <a:rPr lang="ru-RU" i="1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72200" y="23622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Советская (Успенская)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Народный д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34000" cy="3554610"/>
          </a:xfrm>
          <a:prstGeom prst="rect">
            <a:avLst/>
          </a:prstGeom>
          <a:noFill/>
        </p:spPr>
      </p:pic>
      <p:pic>
        <p:nvPicPr>
          <p:cNvPr id="22532" name="Picture 4" descr="Источник: https://pastvu.com/p/426684"/>
          <p:cNvPicPr>
            <a:picLocks noChangeAspect="1" noChangeArrowheads="1"/>
          </p:cNvPicPr>
          <p:nvPr/>
        </p:nvPicPr>
        <p:blipFill>
          <a:blip r:embed="rId4" cstate="print"/>
          <a:srcRect b="20833"/>
          <a:stretch>
            <a:fillRect/>
          </a:stretch>
        </p:blipFill>
        <p:spPr bwMode="auto">
          <a:xfrm>
            <a:off x="3142179" y="3276600"/>
            <a:ext cx="6001822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s://i.mycdn.me/i?r=AyH4iRPQ2q0otWIFepML2LxR_N-yA1pXpJRw9lro_0aSWQ&amp;fn=w_548"/>
          <p:cNvPicPr>
            <a:picLocks noChangeAspect="1" noChangeArrowheads="1"/>
          </p:cNvPicPr>
          <p:nvPr/>
        </p:nvPicPr>
        <p:blipFill>
          <a:blip r:embed="rId3" cstate="print"/>
          <a:srcRect t="5416" b="20572"/>
          <a:stretch>
            <a:fillRect/>
          </a:stretch>
        </p:blipFill>
        <p:spPr bwMode="auto">
          <a:xfrm>
            <a:off x="0" y="0"/>
            <a:ext cx="4572000" cy="46744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9600" y="48006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Старая Бойня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6400" y="15240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Промышленная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8" name="Picture 6" descr="Банкомат ул. Промышленная, 6. ул. Промышленная, 6. Банкомат Сбербанка Росси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982" y="2514600"/>
            <a:ext cx="4737020" cy="4343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9600" y="37338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Трофимова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https://upload.wikimedia.org/wikipedia/commons/thumb/4/42/%D0%A3%D0%BB%D0%B8%D1%86%D0%B0_%D0%A2%D1%80%D0%BE%D1%84%D0%B8%D0%BC%D0%BE%D0%B2%D0%B0_%28%D0%91%D0%B8%D0%B9%D1%81%D0%BA%29.jpg/200px-%D0%A3%D0%BB%D0%B8%D1%86%D0%B0_%D0%A2%D1%80%D0%BE%D1%84%D0%B8%D0%BC%D0%BE%D0%B2%D0%B0_%28%D0%91%D0%B8%D0%B9%D1%81%D0%BA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75200" cy="3581400"/>
          </a:xfrm>
          <a:prstGeom prst="rect">
            <a:avLst/>
          </a:prstGeom>
          <a:noFill/>
        </p:spPr>
      </p:pic>
      <p:pic>
        <p:nvPicPr>
          <p:cNvPr id="24580" name="Picture 4" descr="https://upload.wikimedia.org/wikipedia/commons/thumb/f/fd/Biysk-bti.jpg/200px-Biysk-bt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0800" y="2895600"/>
            <a:ext cx="5283200" cy="3962400"/>
          </a:xfrm>
          <a:prstGeom prst="rect">
            <a:avLst/>
          </a:prstGeom>
          <a:noFill/>
        </p:spPr>
      </p:pic>
      <p:pic>
        <p:nvPicPr>
          <p:cNvPr id="24582" name="Picture 6" descr="Trofimov 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0"/>
            <a:ext cx="2286000" cy="3303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47800" y="9144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Николая Гастелло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 descr="Gastello Nikolay Francie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514600"/>
            <a:ext cx="2626375" cy="3962400"/>
          </a:xfrm>
          <a:prstGeom prst="rect">
            <a:avLst/>
          </a:prstGeom>
          <a:noFill/>
        </p:spPr>
      </p:pic>
      <p:pic>
        <p:nvPicPr>
          <p:cNvPr id="28676" name="Picture 4" descr="https://q.bstatic.com/images/hotel/max1024x768/873/873537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22800"/>
            <a:ext cx="5867400" cy="443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4800" y="10668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Петра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Мерлина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https://static-pano.maps.yandex.ru/v1/?panoid=1581871014_705986084_23_1407058345&amp;size=500,240&amp;azimuth=141.6&amp;tilt=10&amp;signature=aeWnRvGVDb_X_Zou6Z-NfIXP_MZ0Xk78XDmEPNgbrfI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438400"/>
            <a:ext cx="9207495" cy="4419600"/>
          </a:xfrm>
          <a:prstGeom prst="rect">
            <a:avLst/>
          </a:prstGeom>
          <a:noFill/>
        </p:spPr>
      </p:pic>
      <p:pic>
        <p:nvPicPr>
          <p:cNvPr id="29700" name="Picture 4" descr="Мерлин П.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799" y="0"/>
            <a:ext cx="2588559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https://i.mycdn.me/i?r=AzEPZsRbOZEKgBhR0XGMT1Rka199BNLTxzd4QsA6agrxmq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9156" y="3352800"/>
            <a:ext cx="5564844" cy="35052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81000" y="44196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Площадь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Шукшина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s://img.tourister.ru/files/1/7/8/6/2/5/8/8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143499" cy="34289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562600" y="25146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Железнодорожный вокзал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https://fsd.multiurok.ru/html/2018/12/16/s_5c1652310b991/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https://pbs.twimg.com/media/EdvlDGxWoAA6VQ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2333685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Рефлексия: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означает название улицы, на которой вы живёте?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Чем проспекты отличаются от улиц, а улицы от переулков?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нужно сделать, чтобы моим именем назвали улицу?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бы вы назвали новую улицу в нашем городе?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и как даёт называние улицам?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0" name="Picture 4" descr="Источник: http://biwork.ru/c41-kultura/52045-zavershaetsja-sozdanie-istorikomemorialnogo-kompleksa-na-meste-troickogo-kafedralnogo-sobora.ht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0"/>
            <a:ext cx="47625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57800" y="5791200"/>
            <a:ext cx="3581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Купеческая семья </a:t>
            </a:r>
            <a:endParaRPr lang="ru-RU" sz="24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Морозовых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i="1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62000" y="4724400"/>
            <a:ext cx="185788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Алексей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Федорович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Морозов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1829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8000" y="533400"/>
            <a:ext cx="457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 его деньги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Бийске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были построены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одноэтажное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каменное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здание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для приходского училища, позже преобразованное в уездное, собственный особняк, Троицкий собор, открыты Форштадтское женское училище, Начальное миссионерское училище,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Александро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- Невское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церковно-приходское училище.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Источник: http://www.ikovrov.ru/history/9056-veneznadklyzmoi.ht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972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2537" y="5029200"/>
            <a:ext cx="20473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Елена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Григорьевна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Морозова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1932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Источник: http://www.ikovrov.ru/history/9056-veneznadklyzmoi.ht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3098799" cy="46481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24200" y="228601"/>
            <a:ext cx="5791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Елена Григорьевна построила домовую церковь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мужском училище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имени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А. С. Пушкина,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пожертвовала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участок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земли под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строительство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школы.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свою благотворительность Е. Г. Морозова была награждена медалью "В память о царствовании Александра Третьего" и медалью "За усердие" на Анненской ленте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00400" y="4724400"/>
            <a:ext cx="548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В 1899 году Е. Г. Морозова построила на ул. Успенской одну из первых электростанций в Сибири.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Дом купцов Морозовых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752600"/>
            <a:ext cx="8572500" cy="48196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66800" y="457200"/>
            <a:ext cx="388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Дом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Морозовых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Торговый дом Сычевых (слева) и Сибирский торговый банк (справа)"/>
          <p:cNvPicPr>
            <a:picLocks noChangeAspect="1" noChangeArrowheads="1"/>
          </p:cNvPicPr>
          <p:nvPr/>
        </p:nvPicPr>
        <p:blipFill>
          <a:blip r:embed="rId3" cstate="print"/>
          <a:srcRect b="16853"/>
          <a:stretch>
            <a:fillRect/>
          </a:stretch>
        </p:blipFill>
        <p:spPr bwMode="auto">
          <a:xfrm>
            <a:off x="0" y="0"/>
            <a:ext cx="5913407" cy="3276600"/>
          </a:xfrm>
          <a:prstGeom prst="rect">
            <a:avLst/>
          </a:prstGeom>
          <a:noFill/>
        </p:spPr>
      </p:pic>
      <p:pic>
        <p:nvPicPr>
          <p:cNvPr id="17412" name="Picture 4" descr="Дом Рождественского"/>
          <p:cNvPicPr>
            <a:picLocks noChangeAspect="1" noChangeArrowheads="1"/>
          </p:cNvPicPr>
          <p:nvPr/>
        </p:nvPicPr>
        <p:blipFill>
          <a:blip r:embed="rId4" cstate="print"/>
          <a:srcRect t="6715" b="30613"/>
          <a:stretch>
            <a:fillRect/>
          </a:stretch>
        </p:blipFill>
        <p:spPr bwMode="auto">
          <a:xfrm>
            <a:off x="1298689" y="3581400"/>
            <a:ext cx="7845312" cy="32766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867400" y="25908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Советская (Успенская)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4" name="Picture 6" descr="Источник: https://humus.livejournal.com/3885343.ht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7800" cy="3506286"/>
          </a:xfrm>
          <a:prstGeom prst="rect">
            <a:avLst/>
          </a:prstGeom>
          <a:noFill/>
        </p:spPr>
      </p:pic>
      <p:pic>
        <p:nvPicPr>
          <p:cNvPr id="18434" name="Picture 2" descr="Дом Игнатьева (слева) и дом Гилева (справа)"/>
          <p:cNvPicPr>
            <a:picLocks noChangeAspect="1" noChangeArrowheads="1"/>
          </p:cNvPicPr>
          <p:nvPr/>
        </p:nvPicPr>
        <p:blipFill>
          <a:blip r:embed="rId4" cstate="print"/>
          <a:srcRect b="14309"/>
          <a:stretch>
            <a:fillRect/>
          </a:stretch>
        </p:blipFill>
        <p:spPr bwMode="auto">
          <a:xfrm>
            <a:off x="3406155" y="3581400"/>
            <a:ext cx="5737845" cy="3276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67400" y="25908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Советская (Успенская)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Реальное училище имени Пушкина"/>
          <p:cNvPicPr>
            <a:picLocks noChangeAspect="1" noChangeArrowheads="1"/>
          </p:cNvPicPr>
          <p:nvPr/>
        </p:nvPicPr>
        <p:blipFill>
          <a:blip r:embed="rId3" cstate="print"/>
          <a:srcRect l="12690" b="9548"/>
          <a:stretch>
            <a:fillRect/>
          </a:stretch>
        </p:blipFill>
        <p:spPr bwMode="auto">
          <a:xfrm>
            <a:off x="0" y="0"/>
            <a:ext cx="5181600" cy="3577304"/>
          </a:xfrm>
          <a:prstGeom prst="rect">
            <a:avLst/>
          </a:prstGeom>
          <a:noFill/>
        </p:spPr>
      </p:pic>
      <p:pic>
        <p:nvPicPr>
          <p:cNvPr id="19460" name="Picture 4" descr="Источник: https://humus.livejournal.com/3885343.htm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7384" y="3505200"/>
            <a:ext cx="5446615" cy="33527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67400" y="25908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Советская (Успенская)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artinkin.net/uploads/posts/2021-01/1610887806_14-p-pravoslavn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Прокуратура г. Бийска"/>
          <p:cNvPicPr>
            <a:picLocks noChangeAspect="1" noChangeArrowheads="1"/>
          </p:cNvPicPr>
          <p:nvPr/>
        </p:nvPicPr>
        <p:blipFill>
          <a:blip r:embed="rId3" cstate="print"/>
          <a:srcRect b="16344"/>
          <a:stretch>
            <a:fillRect/>
          </a:stretch>
        </p:blipFill>
        <p:spPr bwMode="auto">
          <a:xfrm>
            <a:off x="0" y="0"/>
            <a:ext cx="5870575" cy="3276600"/>
          </a:xfrm>
          <a:prstGeom prst="rect">
            <a:avLst/>
          </a:prstGeom>
          <a:noFill/>
        </p:spPr>
      </p:pic>
      <p:pic>
        <p:nvPicPr>
          <p:cNvPr id="20484" name="Picture 4" descr="Источник: http://biwork.ru/progulka-po-gorodu/187278-gde-nahodilis-starye-kinoteatry-bijska.htm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1830" y="3276600"/>
            <a:ext cx="6482169" cy="35813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72200" y="23622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Улица Советская (Успенская)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232</Words>
  <Application>Microsoft Office PowerPoint</Application>
  <PresentationFormat>Экран (4:3)</PresentationFormat>
  <Paragraphs>55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ФСБ</dc:creator>
  <cp:lastModifiedBy>ФСБ</cp:lastModifiedBy>
  <cp:revision>35</cp:revision>
  <dcterms:created xsi:type="dcterms:W3CDTF">2022-02-09T07:24:30Z</dcterms:created>
  <dcterms:modified xsi:type="dcterms:W3CDTF">2022-02-09T15:18:32Z</dcterms:modified>
</cp:coreProperties>
</file>