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662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319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Значение растений в жизни человека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739430"/>
            <a:ext cx="4138555" cy="119970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Выполнил(а): </a:t>
            </a:r>
            <a:r>
              <a:rPr lang="ru-RU" sz="2000" dirty="0" smtClean="0">
                <a:solidFill>
                  <a:schemeClr val="tx1"/>
                </a:solidFill>
              </a:rPr>
              <a:t>Назарова Альбина Петровна учитель биологии и химии </a:t>
            </a:r>
            <a:r>
              <a:rPr lang="ru-RU" sz="2000" dirty="0" err="1" smtClean="0">
                <a:solidFill>
                  <a:schemeClr val="tx1"/>
                </a:solidFill>
              </a:rPr>
              <a:t>Бярийинской</a:t>
            </a:r>
            <a:r>
              <a:rPr lang="ru-RU" sz="2000" dirty="0" smtClean="0">
                <a:solidFill>
                  <a:schemeClr val="tx1"/>
                </a:solidFill>
              </a:rPr>
              <a:t> СОШ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80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63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Прочитать стр.88-90, ответить на вопросы. Подготовить творческие задания: составить памятку правил «Как нужно вести себя в лесу», приготовить сообщения о растениях региона, занесенных в Красную книгу.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184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63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1. Сегодня я узнал…</a:t>
            </a:r>
          </a:p>
          <a:p>
            <a:pPr marL="0" indent="0">
              <a:buNone/>
            </a:pPr>
            <a:r>
              <a:rPr lang="ru-RU" dirty="0"/>
              <a:t>2. Было интересно…</a:t>
            </a:r>
          </a:p>
          <a:p>
            <a:pPr marL="0" indent="0">
              <a:buNone/>
            </a:pPr>
            <a:r>
              <a:rPr lang="ru-RU" dirty="0"/>
              <a:t>3. Было трудно…</a:t>
            </a:r>
          </a:p>
          <a:p>
            <a:pPr marL="0" indent="0">
              <a:buNone/>
            </a:pPr>
            <a:r>
              <a:rPr lang="ru-RU" dirty="0"/>
              <a:t>4. Я выполнял задания…</a:t>
            </a:r>
          </a:p>
          <a:p>
            <a:pPr marL="0" indent="0">
              <a:buNone/>
            </a:pPr>
            <a:r>
              <a:rPr lang="ru-RU" dirty="0"/>
              <a:t>5. Я понял, что…</a:t>
            </a:r>
          </a:p>
          <a:p>
            <a:pPr marL="0" indent="0">
              <a:buNone/>
            </a:pPr>
            <a:r>
              <a:rPr lang="ru-RU" dirty="0"/>
              <a:t>6. Теперь я могу…</a:t>
            </a:r>
          </a:p>
          <a:p>
            <a:pPr marL="0" indent="0">
              <a:buNone/>
            </a:pPr>
            <a:r>
              <a:rPr lang="ru-RU" dirty="0"/>
              <a:t>7. Я почувствовал, что…</a:t>
            </a:r>
          </a:p>
          <a:p>
            <a:pPr marL="0" indent="0">
              <a:buNone/>
            </a:pPr>
            <a:r>
              <a:rPr lang="ru-RU" dirty="0"/>
              <a:t>8. Я приобрел…</a:t>
            </a:r>
          </a:p>
          <a:p>
            <a:pPr marL="0" indent="0">
              <a:buNone/>
            </a:pPr>
            <a:r>
              <a:rPr lang="ru-RU" dirty="0"/>
              <a:t>9. Я научился…</a:t>
            </a:r>
          </a:p>
          <a:p>
            <a:pPr marL="0" indent="0">
              <a:buNone/>
            </a:pPr>
            <a:r>
              <a:rPr lang="ru-RU" dirty="0"/>
              <a:t>10. Я меня получилось …</a:t>
            </a:r>
          </a:p>
          <a:p>
            <a:pPr marL="0" indent="0">
              <a:buNone/>
            </a:pPr>
            <a:r>
              <a:rPr lang="ru-RU" dirty="0"/>
              <a:t>11. Я смог…</a:t>
            </a:r>
          </a:p>
          <a:p>
            <a:pPr marL="0" indent="0">
              <a:buNone/>
            </a:pPr>
            <a:r>
              <a:rPr lang="ru-RU" dirty="0"/>
              <a:t>12. Я попробую…</a:t>
            </a:r>
          </a:p>
          <a:p>
            <a:pPr marL="0" indent="0">
              <a:buNone/>
            </a:pPr>
            <a:r>
              <a:rPr lang="ru-RU" dirty="0"/>
              <a:t>13. Меня удивило…</a:t>
            </a:r>
          </a:p>
          <a:p>
            <a:pPr marL="0" indent="0">
              <a:buNone/>
            </a:pPr>
            <a:r>
              <a:rPr lang="ru-RU" dirty="0"/>
              <a:t>14. Урок дал мне для жизни…</a:t>
            </a:r>
          </a:p>
          <a:p>
            <a:pPr marL="0" indent="0">
              <a:buNone/>
            </a:pPr>
            <a:r>
              <a:rPr lang="ru-RU" dirty="0" smtClean="0"/>
              <a:t>15. Мне </a:t>
            </a:r>
            <a:r>
              <a:rPr lang="ru-RU" dirty="0"/>
              <a:t>захотелось…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17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63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301608" cy="576064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400" b="1" dirty="0"/>
              <a:t>стихотворение Н.А. </a:t>
            </a:r>
            <a:r>
              <a:rPr lang="ru-RU" sz="3400" b="1" dirty="0" err="1" smtClean="0"/>
              <a:t>Ерошевской</a:t>
            </a:r>
            <a:r>
              <a:rPr lang="ru-RU" sz="3400" b="1" dirty="0"/>
              <a:t>.</a:t>
            </a:r>
          </a:p>
          <a:p>
            <a:pPr marL="0" indent="0" algn="ctr">
              <a:buNone/>
            </a:pPr>
            <a:r>
              <a:rPr lang="ru-RU" dirty="0"/>
              <a:t>Растения бывают разные:</a:t>
            </a:r>
          </a:p>
          <a:p>
            <a:pPr marL="0" indent="0" algn="ctr">
              <a:buNone/>
            </a:pPr>
            <a:r>
              <a:rPr lang="ru-RU" dirty="0"/>
              <a:t>Одни - красотой поражают,</a:t>
            </a:r>
          </a:p>
          <a:p>
            <a:pPr marL="0" indent="0" algn="ctr">
              <a:buNone/>
            </a:pPr>
            <a:r>
              <a:rPr lang="ru-RU" dirty="0"/>
              <a:t>Другие – очень опасные.</a:t>
            </a:r>
          </a:p>
          <a:p>
            <a:pPr marL="0" indent="0" algn="ctr">
              <a:buNone/>
            </a:pPr>
            <a:r>
              <a:rPr lang="ru-RU" dirty="0"/>
              <a:t>Ядом своим убивают.</a:t>
            </a:r>
          </a:p>
          <a:p>
            <a:pPr marL="0" indent="0" algn="ctr">
              <a:buNone/>
            </a:pPr>
            <a:r>
              <a:rPr lang="ru-RU" dirty="0"/>
              <a:t>Третьи считаем мы </a:t>
            </a:r>
            <a:r>
              <a:rPr lang="ru-RU" dirty="0" err="1"/>
              <a:t>пищею</a:t>
            </a:r>
            <a:r>
              <a:rPr lang="ru-RU" dirty="0"/>
              <a:t>,</a:t>
            </a:r>
          </a:p>
          <a:p>
            <a:pPr marL="0" indent="0" algn="ctr">
              <a:buNone/>
            </a:pPr>
            <a:r>
              <a:rPr lang="ru-RU" dirty="0"/>
              <a:t>Четвёртые – медоносами,</a:t>
            </a:r>
          </a:p>
          <a:p>
            <a:pPr marL="0" indent="0" algn="ctr">
              <a:buNone/>
            </a:pPr>
            <a:r>
              <a:rPr lang="ru-RU" dirty="0"/>
              <a:t>Пятые – просто лишними,</a:t>
            </a:r>
          </a:p>
          <a:p>
            <a:pPr marL="0" indent="0" algn="ctr">
              <a:buNone/>
            </a:pPr>
            <a:r>
              <a:rPr lang="ru-RU" dirty="0"/>
              <a:t>Растущими без пользы.</a:t>
            </a:r>
          </a:p>
          <a:p>
            <a:pPr marL="0" indent="0" algn="ctr">
              <a:buNone/>
            </a:pPr>
            <a:r>
              <a:rPr lang="ru-RU" dirty="0"/>
              <a:t>Но как гласит вечная</a:t>
            </a:r>
          </a:p>
          <a:p>
            <a:pPr marL="0" indent="0" algn="ctr">
              <a:buNone/>
            </a:pPr>
            <a:r>
              <a:rPr lang="ru-RU" dirty="0"/>
              <a:t>Мудрость народов Востока,</a:t>
            </a:r>
          </a:p>
          <a:p>
            <a:pPr marL="0" indent="0" algn="ctr">
              <a:buNone/>
            </a:pPr>
            <a:r>
              <a:rPr lang="ru-RU" dirty="0"/>
              <a:t>Есть травы не изученные,</a:t>
            </a:r>
          </a:p>
          <a:p>
            <a:pPr marL="0" indent="0" algn="ctr">
              <a:buNone/>
            </a:pPr>
            <a:r>
              <a:rPr lang="ru-RU" dirty="0"/>
              <a:t>Но нет растущих без прока.</a:t>
            </a:r>
          </a:p>
          <a:p>
            <a:pPr marL="0" indent="0" algn="ctr">
              <a:buNone/>
            </a:pPr>
            <a:r>
              <a:rPr lang="ru-RU" dirty="0"/>
              <a:t>Возьмите любое растение,</a:t>
            </a:r>
          </a:p>
          <a:p>
            <a:pPr marL="0" indent="0" algn="ctr">
              <a:buNone/>
            </a:pPr>
            <a:r>
              <a:rPr lang="ru-RU" dirty="0"/>
              <a:t>Его изучите внимательно,</a:t>
            </a:r>
          </a:p>
          <a:p>
            <a:pPr marL="0" indent="0" algn="ctr">
              <a:buNone/>
            </a:pPr>
            <a:r>
              <a:rPr lang="ru-RU" dirty="0"/>
              <a:t>И от какой-то болезни</a:t>
            </a:r>
          </a:p>
          <a:p>
            <a:pPr marL="0" indent="0" algn="ctr">
              <a:buNone/>
            </a:pPr>
            <a:r>
              <a:rPr lang="ru-RU" dirty="0"/>
              <a:t>Оно вылечит вас обязательно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9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63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/>
              <a:t>.  загадка Отгадать легко и быстро: Мягкий, пышный и душистый, Он и чёрный, он и белый, А бывает подгорелый. </a:t>
            </a:r>
            <a:r>
              <a:rPr lang="ru-RU" dirty="0" smtClean="0"/>
              <a:t> Из </a:t>
            </a:r>
            <a:r>
              <a:rPr lang="ru-RU" dirty="0"/>
              <a:t>чего </a:t>
            </a:r>
            <a:r>
              <a:rPr lang="ru-RU" dirty="0" smtClean="0"/>
              <a:t>его готовят? </a:t>
            </a:r>
            <a:r>
              <a:rPr lang="ru-RU" dirty="0"/>
              <a:t>Перечислите </a:t>
            </a:r>
            <a:r>
              <a:rPr lang="ru-RU" dirty="0" smtClean="0"/>
              <a:t>изделия</a:t>
            </a:r>
            <a:r>
              <a:rPr lang="ru-RU" dirty="0"/>
              <a:t>. Люди каких профессий связаны с </a:t>
            </a:r>
            <a:r>
              <a:rPr lang="ru-RU" dirty="0" smtClean="0"/>
              <a:t>ним?</a:t>
            </a:r>
            <a:endParaRPr lang="ru-RU" dirty="0"/>
          </a:p>
          <a:p>
            <a:r>
              <a:rPr lang="ru-RU" dirty="0"/>
              <a:t> 2. загадка. Иду на мелкую монету,  в колоколах люблю звенеть,  мне ставят памятник за это  и знают: имя мое - ... </a:t>
            </a:r>
            <a:r>
              <a:rPr lang="ru-RU" dirty="0" smtClean="0"/>
              <a:t>Назовите </a:t>
            </a:r>
            <a:r>
              <a:rPr lang="ru-RU" dirty="0"/>
              <a:t>виды посуды, которые изготавливают из металла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Игра «Что из чего»</a:t>
            </a:r>
          </a:p>
        </p:txBody>
      </p:sp>
    </p:spTree>
    <p:extLst>
      <p:ext uri="{BB962C8B-B14F-4D97-AF65-F5344CB8AC3E}">
        <p14:creationId xmlns:p14="http://schemas.microsoft.com/office/powerpoint/2010/main" val="351692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63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Наша планета в опасности! Она на грани гибели, и только вы, земляне, можете нам помочь! Только вы владеете космической тайной! Мы – космические путешественники, много лет назад покинули прекрасную планету </a:t>
            </a:r>
            <a:r>
              <a:rPr lang="ru-RU" dirty="0" err="1"/>
              <a:t>Гринетту</a:t>
            </a:r>
            <a:r>
              <a:rPr lang="ru-RU" dirty="0"/>
              <a:t>. Вернулись мы на гибнущую планету, где задыхаются жители, которая из зеленой превратилась в серую. Спасти нас может только раскрытие тайны. Нам стало известно, что на Земле этой тайной владеет каждый пятиклассник. С вашей помощью мы хотим понять, что произошло с нашей планетой. Ждем информации о том, как нам восстановить свою планету. Что вы нам посоветуете.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Письмо ученикам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242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877" y="692696"/>
            <a:ext cx="8229600" cy="4525963"/>
          </a:xfrm>
        </p:spPr>
        <p:txBody>
          <a:bodyPr/>
          <a:lstStyle/>
          <a:p>
            <a:pPr algn="ctr"/>
            <a:r>
              <a:rPr lang="ru-RU" dirty="0"/>
              <a:t>чего не хватает жителям </a:t>
            </a:r>
            <a:r>
              <a:rPr lang="ru-RU" dirty="0" smtClean="0"/>
              <a:t>планеты?</a:t>
            </a:r>
          </a:p>
          <a:p>
            <a:pPr algn="ctr"/>
            <a:r>
              <a:rPr lang="ru-RU" dirty="0"/>
              <a:t> можно ли жить без растений?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438" y="1916832"/>
            <a:ext cx="6144479" cy="4189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240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31840" y="2852936"/>
            <a:ext cx="295232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РАСТЕНИЯ</a:t>
            </a:r>
            <a:endParaRPr lang="ru-RU" dirty="0"/>
          </a:p>
        </p:txBody>
      </p:sp>
      <p:cxnSp>
        <p:nvCxnSpPr>
          <p:cNvPr id="6" name="Прямая со стрелкой 5"/>
          <p:cNvCxnSpPr>
            <a:stCxn id="4" idx="1"/>
          </p:cNvCxnSpPr>
          <p:nvPr/>
        </p:nvCxnSpPr>
        <p:spPr>
          <a:xfrm flipH="1" flipV="1">
            <a:off x="3095991" y="2470151"/>
            <a:ext cx="468207" cy="625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0"/>
          </p:cNvCxnSpPr>
          <p:nvPr/>
        </p:nvCxnSpPr>
        <p:spPr>
          <a:xfrm flipV="1">
            <a:off x="4608004" y="2168860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7"/>
          </p:cNvCxnSpPr>
          <p:nvPr/>
        </p:nvCxnSpPr>
        <p:spPr>
          <a:xfrm flipV="1">
            <a:off x="5651810" y="2470151"/>
            <a:ext cx="396199" cy="625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</p:cNvCxnSpPr>
          <p:nvPr/>
        </p:nvCxnSpPr>
        <p:spPr>
          <a:xfrm flipH="1">
            <a:off x="2627784" y="4266577"/>
            <a:ext cx="936414" cy="8906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4"/>
          </p:cNvCxnSpPr>
          <p:nvPr/>
        </p:nvCxnSpPr>
        <p:spPr>
          <a:xfrm>
            <a:off x="4608004" y="4509120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5"/>
          </p:cNvCxnSpPr>
          <p:nvPr/>
        </p:nvCxnSpPr>
        <p:spPr>
          <a:xfrm>
            <a:off x="5651810" y="4266577"/>
            <a:ext cx="792398" cy="8906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935302" y="1574794"/>
            <a:ext cx="144016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Здоровье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51920" y="1160748"/>
            <a:ext cx="15121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Очищение воздуха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849909" y="1610798"/>
            <a:ext cx="13681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Декор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835696" y="5157192"/>
            <a:ext cx="129614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Строй материалы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888079" y="5661248"/>
            <a:ext cx="143985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Древесина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68144" y="5198594"/>
            <a:ext cx="151216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Пища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514417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Рассмотрите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попробуйте рассказать, что мы используем из природы и в каких целях? </a:t>
            </a:r>
          </a:p>
        </p:txBody>
      </p:sp>
      <p:cxnSp>
        <p:nvCxnSpPr>
          <p:cNvPr id="28" name="Прямая со стрелкой 27"/>
          <p:cNvCxnSpPr>
            <a:stCxn id="4" idx="6"/>
          </p:cNvCxnSpPr>
          <p:nvPr/>
        </p:nvCxnSpPr>
        <p:spPr>
          <a:xfrm>
            <a:off x="6084168" y="3681028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6804248" y="3095479"/>
            <a:ext cx="1440160" cy="10536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504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7562"/>
            <a:ext cx="9169400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Природа </a:t>
            </a:r>
            <a:r>
              <a:rPr lang="ru-RU" dirty="0"/>
              <a:t>дает нам пищу, одежду, жилье. Человек не может жить без пищи, а пищу дают нам растения и животные. Не стоит забывать, что люди не могут жить без мебели и посуды. Материал для изготовления их получаем в природе. Из земли добываем полезные ископаемые, на полях выращиваем урожай. В лесу заготавливаем </a:t>
            </a:r>
            <a:r>
              <a:rPr lang="ru-RU" dirty="0" err="1"/>
              <a:t>древеϲᴎну</a:t>
            </a:r>
            <a:r>
              <a:rPr lang="ru-RU" dirty="0"/>
              <a:t>, пушнину, грибы, ягоды.</a:t>
            </a:r>
          </a:p>
        </p:txBody>
      </p:sp>
    </p:spTree>
    <p:extLst>
      <p:ext uri="{BB962C8B-B14F-4D97-AF65-F5344CB8AC3E}">
        <p14:creationId xmlns:p14="http://schemas.microsoft.com/office/powerpoint/2010/main" val="4277864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965" y="-17224"/>
            <a:ext cx="9166965" cy="687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/>
              <a:t>Задание для 1 группы.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1.Представители пищевых растений.</a:t>
            </a:r>
          </a:p>
          <a:p>
            <a:pPr marL="0" indent="0">
              <a:buNone/>
            </a:pPr>
            <a:r>
              <a:rPr lang="ru-RU" dirty="0"/>
              <a:t>2. Значение пищевых растений.</a:t>
            </a:r>
          </a:p>
          <a:p>
            <a:r>
              <a:rPr lang="ru-RU" i="1" dirty="0"/>
              <a:t>Задание для 2 группы: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Представители кормовых растений.</a:t>
            </a:r>
          </a:p>
          <a:p>
            <a:pPr marL="0" indent="0">
              <a:buNone/>
            </a:pPr>
            <a:r>
              <a:rPr lang="ru-RU" dirty="0"/>
              <a:t>2. Значение кормовых растений.</a:t>
            </a:r>
          </a:p>
          <a:p>
            <a:r>
              <a:rPr lang="ru-RU" i="1" dirty="0"/>
              <a:t>Задание для 3 группы: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1.Представители технических растений.</a:t>
            </a:r>
          </a:p>
          <a:p>
            <a:pPr marL="0" indent="0">
              <a:buNone/>
            </a:pPr>
            <a:r>
              <a:rPr lang="ru-RU" dirty="0"/>
              <a:t>2.Значение технических растений.</a:t>
            </a:r>
          </a:p>
          <a:p>
            <a:r>
              <a:rPr lang="ru-RU" i="1" dirty="0"/>
              <a:t>Задание для 3 группы: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Представители декоративных растений.</a:t>
            </a:r>
          </a:p>
          <a:p>
            <a:pPr marL="0" indent="0">
              <a:buNone/>
            </a:pPr>
            <a:r>
              <a:rPr lang="ru-RU" dirty="0"/>
              <a:t>2. Значение декоративных растений.</a:t>
            </a:r>
          </a:p>
          <a:p>
            <a:r>
              <a:rPr lang="ru-RU" i="1" dirty="0"/>
              <a:t>Задание для 4 группы: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Представители лекарственных растений.</a:t>
            </a:r>
          </a:p>
          <a:p>
            <a:pPr marL="0" indent="0">
              <a:buNone/>
            </a:pPr>
            <a:r>
              <a:rPr lang="ru-RU" dirty="0"/>
              <a:t>2. Значение лекарственных растений.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Разделение на группы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06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«За что я хочу сказать спасибо растениям?» 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248"/>
            <a:ext cx="4283968" cy="3389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087" y1="42813" x2="13386" y2="40000"/>
                        <a14:foregroundMark x1="4987" y1="45000" x2="9711" y2="39375"/>
                        <a14:foregroundMark x1="3937" y1="40938" x2="11811" y2="37813"/>
                        <a14:foregroundMark x1="17060" y1="64063" x2="15486" y2="55937"/>
                        <a14:foregroundMark x1="15486" y1="55937" x2="12598" y2="47188"/>
                        <a14:foregroundMark x1="16010" y1="60313" x2="17585" y2="99375"/>
                        <a14:foregroundMark x1="2100" y1="96250" x2="87402" y2="99375"/>
                        <a14:foregroundMark x1="87927" y1="98125" x2="92388" y2="51563"/>
                        <a14:foregroundMark x1="92388" y1="51563" x2="99213" y2="41875"/>
                        <a14:foregroundMark x1="99213" y1="41875" x2="91864" y2="938"/>
                        <a14:foregroundMark x1="46194" y1="0" x2="1050" y2="41563"/>
                        <a14:foregroundMark x1="90814" y1="0" x2="45669" y2="1875"/>
                        <a14:foregroundMark x1="28609" y1="53438" x2="85302" y2="16250"/>
                        <a14:foregroundMark x1="15486" y1="33125" x2="68504" y2="10625"/>
                        <a14:foregroundMark x1="16535" y1="44063" x2="66667" y2="17500"/>
                        <a14:foregroundMark x1="11811" y1="58750" x2="60367" y2="21563"/>
                        <a14:foregroundMark x1="4199" y1="45000" x2="22310" y2="85625"/>
                        <a14:foregroundMark x1="8399" y1="82500" x2="95013" y2="21563"/>
                        <a14:foregroundMark x1="9711" y1="86875" x2="88714" y2="46250"/>
                        <a14:foregroundMark x1="24672" y1="85313" x2="84252" y2="69375"/>
                        <a14:foregroundMark x1="67979" y1="38750" x2="73753" y2="75938"/>
                        <a14:foregroundMark x1="37008" y1="87813" x2="83727" y2="75625"/>
                        <a14:foregroundMark x1="46719" y1="97188" x2="91601" y2="80313"/>
                        <a14:foregroundMark x1="91601" y1="80313" x2="87664" y2="81563"/>
                        <a14:foregroundMark x1="2100" y1="37188" x2="8399" y2="88750"/>
                        <a14:foregroundMark x1="79003" y1="64375" x2="88451" y2="57500"/>
                        <a14:backgroundMark x1="99213" y1="16563" x2="99738" y2="22500"/>
                        <a14:backgroundMark x1="91601" y1="97500" x2="98163" y2="50000"/>
                        <a14:backgroundMark x1="92913" y1="62187" x2="94226" y2="73125"/>
                        <a14:backgroundMark x1="90814" y1="83438" x2="98163" y2="73125"/>
                        <a14:backgroundMark x1="91864" y1="65313" x2="91864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7" y="3466738"/>
            <a:ext cx="4860033" cy="339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060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317</TotalTime>
  <Words>603</Words>
  <Application>Microsoft Office PowerPoint</Application>
  <PresentationFormat>Экран (4:3)</PresentationFormat>
  <Paragraphs>71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Comic Sans MS</vt:lpstr>
      <vt:lpstr>Lucida Sans Unicode</vt:lpstr>
      <vt:lpstr>Times New Roman</vt:lpstr>
      <vt:lpstr>Verdana</vt:lpstr>
      <vt:lpstr>Wingdings 2</vt:lpstr>
      <vt:lpstr>Wingdings 3</vt:lpstr>
      <vt:lpstr>Открытая</vt:lpstr>
      <vt:lpstr>Значение растений в жизни человека</vt:lpstr>
      <vt:lpstr>Презентация PowerPoint</vt:lpstr>
      <vt:lpstr>Игра «Что из чего»</vt:lpstr>
      <vt:lpstr>Письмо ученикам</vt:lpstr>
      <vt:lpstr>Презентация PowerPoint</vt:lpstr>
      <vt:lpstr>Презентация PowerPoint</vt:lpstr>
      <vt:lpstr>Презентация PowerPoint</vt:lpstr>
      <vt:lpstr>Разделение на группы</vt:lpstr>
      <vt:lpstr>Презентация PowerPoint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</dc:creator>
  <cp:lastModifiedBy>Афоня</cp:lastModifiedBy>
  <cp:revision>14</cp:revision>
  <dcterms:created xsi:type="dcterms:W3CDTF">2021-02-21T11:33:51Z</dcterms:created>
  <dcterms:modified xsi:type="dcterms:W3CDTF">2022-01-29T04:58:24Z</dcterms:modified>
</cp:coreProperties>
</file>