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70" r:id="rId16"/>
    <p:sldId id="272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1071546"/>
            <a:ext cx="721523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Памятник Салавату </a:t>
            </a:r>
            <a:r>
              <a:rPr lang="ru-RU" sz="5400" dirty="0" err="1" smtClean="0"/>
              <a:t>Юлаеву</a:t>
            </a:r>
            <a:r>
              <a:rPr lang="ru-RU" sz="5400" dirty="0" smtClean="0"/>
              <a:t> как объект культурного </a:t>
            </a:r>
            <a:r>
              <a:rPr lang="ru-RU" sz="5400" dirty="0" smtClean="0"/>
              <a:t>наследия</a:t>
            </a:r>
            <a:endParaRPr lang="ru-RU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3357554" y="5286388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учитель МБОУ СОШ №5 села </a:t>
            </a:r>
            <a:r>
              <a:rPr lang="ru-RU" dirty="0" err="1" smtClean="0"/>
              <a:t>Иглино</a:t>
            </a:r>
            <a:endParaRPr lang="ru-RU" dirty="0" smtClean="0"/>
          </a:p>
          <a:p>
            <a:pPr algn="ctr"/>
            <a:r>
              <a:rPr lang="ru-RU" dirty="0" smtClean="0"/>
              <a:t>Типун Регина </a:t>
            </a:r>
            <a:r>
              <a:rPr lang="ru-RU" dirty="0" err="1" smtClean="0"/>
              <a:t>Ринатовна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ЕГИНА\СОШ №5\КОНКУРСЫ, ВЕБИНАРЫ БЛИЖАЙШ\сослан Тавасиев\IMG_20170817_1231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19"/>
            <a:ext cx="9191625" cy="68937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РЕГИНА\СОШ №5\КОНКУРСЫ, ВЕБИНАРЫ БЛИЖАЙШ\сослан Тавасиев\DSC_0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0"/>
            <a:ext cx="592935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РЕГИНА\СОШ №5\КОНКУРСЫ, ВЕБИНАРЫ БЛИЖАЙШ\сослан Тавасиев\IMG_20170817_1233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38" y="-53580"/>
            <a:ext cx="9215438" cy="69115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РЕГИНА\СОШ №5\КОНКУРСЫ, ВЕБИНАРЫ БЛИЖАЙШ\сослан Тавасиев\e2b0128d4d251058e8e221c66ae0e2c8_ejw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40" y="0"/>
            <a:ext cx="9286940" cy="68056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.ytimg.com/vi/qk0DLrlJQWs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D:\РЕГИНА\СОШ №5\КОНКУРСЫ, ВЕБИНАРЫ БЛИЖАЙШ\сослан Тавасиев\IMG_20170817_123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РЕГИНА\СОШ №5\КОНКУРСЫ, ВЕБИНАРЫ БЛИЖАЙШ\сослан Тавасиев\IMG_20170817_123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54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D:\РЕГИНА\СОШ №5\КОНКУРСЫ, ВЕБИНАРЫ БЛИЖАЙШ\сослан Тавасиев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ЕГИНА\СОШ №5\КОНКУРСЫ, ВЕБИНАРЫ БЛИЖАЙШ\сослан Тавасиев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РЕГИНА\СОШ №5\КОНКУРСЫ, ВЕБИНАРЫ БЛИЖАЙШ\сослан Тавасиев\SAM_1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РЕГИНА\СОШ №5\КОНКУРСЫ, ВЕБИНАРЫ БЛИЖАЙШ\сослан Тавасиев\slid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8"/>
            <a:ext cx="9144000" cy="68486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РЕГИНА\СОШ №5\КОНКУРСЫ, ВЕБИНАРЫ БЛИЖАЙШ\сослан Тавасиев\7EF32E45547BD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7" y="1000108"/>
            <a:ext cx="9113834" cy="47863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РЕГИНА\СОШ №5\КОНКУРСЫ, ВЕБИНАРЫ БЛИЖАЙШ\сослан Тавасиев\2786555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7835" y="35918"/>
            <a:ext cx="5464495" cy="6822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РЕГИНА\СОШ №5\КОНКУРСЫ, ВЕБИНАРЫ БЛИЖАЙШ\сослан Тавасиев\23559815_1562014627198658_7374798645348834622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"/>
            <a:ext cx="9001156" cy="6873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РЕГИНА\СОШ №5\КОНКУРСЫ, ВЕБИНАРЫ БЛИЖАЙШ\сослан Тавасиев\K1d6zza-F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10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РЕГИНА\СОШ №5\КОНКУРСЫ, ВЕБИНАРЫ БЛИЖАЙШ\сослан Тавасиев\IMG_20170817_123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</TotalTime>
  <Words>18</Words>
  <PresentationFormat>Экран (4:3)</PresentationFormat>
  <Paragraphs>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2020-11-10T19:13:00Z</dcterms:created>
  <dcterms:modified xsi:type="dcterms:W3CDTF">2020-11-10T19:49:05Z</dcterms:modified>
</cp:coreProperties>
</file>