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97" r:id="rId3"/>
    <p:sldId id="258" r:id="rId4"/>
    <p:sldId id="259" r:id="rId5"/>
    <p:sldId id="260" r:id="rId6"/>
    <p:sldId id="261" r:id="rId7"/>
    <p:sldId id="262" r:id="rId8"/>
    <p:sldId id="268" r:id="rId9"/>
    <p:sldId id="265" r:id="rId10"/>
    <p:sldId id="264" r:id="rId11"/>
    <p:sldId id="267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5" r:id="rId26"/>
    <p:sldId id="286" r:id="rId27"/>
    <p:sldId id="284" r:id="rId28"/>
    <p:sldId id="288" r:id="rId29"/>
    <p:sldId id="289" r:id="rId30"/>
    <p:sldId id="290" r:id="rId31"/>
    <p:sldId id="291" r:id="rId32"/>
    <p:sldId id="292" r:id="rId33"/>
    <p:sldId id="294" r:id="rId34"/>
    <p:sldId id="295" r:id="rId35"/>
    <p:sldId id="296" r:id="rId36"/>
    <p:sldId id="29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7" autoAdjust="0"/>
    <p:restoredTop sz="94660"/>
  </p:normalViewPr>
  <p:slideViewPr>
    <p:cSldViewPr>
      <p:cViewPr varScale="1">
        <p:scale>
          <a:sx n="86" d="100"/>
          <a:sy n="86" d="100"/>
        </p:scale>
        <p:origin x="13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769BA-CCCA-4743-BB10-98C267D6340C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28470-B6BD-4727-A27C-5456FC7AC6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8470-B6BD-4727-A27C-5456FC7AC67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E07C8E7-0E72-4A7E-8A8F-741A0D75EEC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C764F51-5A7F-4E76-948B-B4015B386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5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10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7.xml"/><Relationship Id="rId32" Type="http://schemas.openxmlformats.org/officeDocument/2006/relationships/slide" Target="slide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8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6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104" y="2564904"/>
            <a:ext cx="8305800" cy="338437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Карелия в годы Великой Отечественной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войны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62" name="Picture 2" descr="https://www.dosaafmai.ru/images/uploads/cache/News/News105/c44734a4b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02" y="260648"/>
            <a:ext cx="9045004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upload.wikimedia.org/wikipedia/commons/a/aa/1945_Moscow_Victory_Parade_9.jpg"/>
          <p:cNvPicPr>
            <a:picLocks noChangeAspect="1" noChangeArrowheads="1"/>
          </p:cNvPicPr>
          <p:nvPr/>
        </p:nvPicPr>
        <p:blipFill>
          <a:blip r:embed="rId2" cstate="print"/>
          <a:srcRect t="124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63888" y="5157192"/>
            <a:ext cx="5580112" cy="158417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7600" b="1" dirty="0" smtClean="0"/>
              <a:t>Мерецков Кирилл</a:t>
            </a:r>
          </a:p>
          <a:p>
            <a:pPr algn="ctr">
              <a:buNone/>
            </a:pPr>
            <a:r>
              <a:rPr lang="ru-RU" sz="7600" b="1" dirty="0" smtClean="0"/>
              <a:t>Афанасьевич</a:t>
            </a:r>
          </a:p>
          <a:p>
            <a:pPr>
              <a:buNone/>
            </a:pPr>
            <a:r>
              <a:rPr lang="ru-RU" sz="3600" dirty="0" smtClean="0"/>
              <a:t>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459432"/>
            <a:ext cx="9144000" cy="172819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</a:rPr>
              <a:t>Советский  военачальник, Маршал  Советского  Союза, Герой  Советского  Союза, командующий Карельским  фронтом  с  февраля  1944 года. </a:t>
            </a:r>
            <a:endParaRPr lang="ru-RU" sz="2800" b="1" dirty="0">
              <a:solidFill>
                <a:schemeClr val="bg2"/>
              </a:solidFill>
            </a:endParaRPr>
          </a:p>
        </p:txBody>
      </p:sp>
      <p:pic>
        <p:nvPicPr>
          <p:cNvPr id="33794" name="Picture 2" descr="https://nemaloknig.com/picimg/257/2572/25728/257282/i_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3132158" cy="2376264"/>
          </a:xfrm>
          <a:prstGeom prst="rect">
            <a:avLst/>
          </a:prstGeom>
          <a:noFill/>
        </p:spPr>
      </p:pic>
      <p:pic>
        <p:nvPicPr>
          <p:cNvPr id="4" name="Рисунок 3" descr="мерецков 2.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3645024"/>
            <a:ext cx="1890245" cy="2924944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0" y="6093296"/>
            <a:ext cx="683568" cy="7647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14400" y="5805264"/>
            <a:ext cx="8229600" cy="8640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 smtClean="0"/>
              <a:t> Вишневский Александр Александрович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306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Кто был главным хирургом Карельского фронта?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вишневский 2.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571612"/>
            <a:ext cx="3886722" cy="4198858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https://mtdata.ru/u25/photo3193/20088881470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556792"/>
            <a:ext cx="3024336" cy="4201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s://o4erkiovoine.ru/uploads/posts/2019-04/medium/1554151663_-ty-starlej-priderzhal-by-svoj-jazyk-i-ne-molol-im-gde-popalo-i-s-kem-popalo_-osobist-toboj-zainteresovalsj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19992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Летчик Карельского фронта, Герой  Советского Союза, в    мае  1942 года  совершил  бомбардировку  вражеских танковых  частей,   на  обратном  пути  был  сбит  и погиб.  Похоронен  в  братской  могиле на территории Парка им. Пашкова в г Беломорске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ивашкин 2.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48880"/>
            <a:ext cx="3275856" cy="4553024"/>
          </a:xfrm>
          <a:prstGeom prst="rect">
            <a:avLst/>
          </a:prstGeom>
        </p:spPr>
      </p:pic>
      <p:pic>
        <p:nvPicPr>
          <p:cNvPr id="28674" name="Picture 2" descr="https://pbs.twimg.com/media/EEuXqRYXYAAO0ou.jpg:large"/>
          <p:cNvPicPr>
            <a:picLocks noChangeAspect="1" noChangeArrowheads="1"/>
          </p:cNvPicPr>
          <p:nvPr/>
        </p:nvPicPr>
        <p:blipFill>
          <a:blip r:embed="rId4" cstate="print"/>
          <a:srcRect l="30663" t="1788" r="25046"/>
          <a:stretch>
            <a:fillRect/>
          </a:stretch>
        </p:blipFill>
        <p:spPr bwMode="auto">
          <a:xfrm>
            <a:off x="2123728" y="5013176"/>
            <a:ext cx="936104" cy="155679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75856" y="5661248"/>
            <a:ext cx="6020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Ивашкин Василий Ильич</a:t>
            </a:r>
            <a:endParaRPr lang="ru-RU" sz="3600" b="1" dirty="0"/>
          </a:p>
        </p:txBody>
      </p:sp>
      <p:sp>
        <p:nvSpPr>
          <p:cNvPr id="12" name="Управляющая кнопка: далее 11">
            <a:hlinkClick r:id="rId5" action="ppaction://hlinksldjump" highlightClick="1"/>
          </p:cNvPr>
          <p:cNvSpPr/>
          <p:nvPr/>
        </p:nvSpPr>
        <p:spPr>
          <a:xfrm>
            <a:off x="8533632" y="6175624"/>
            <a:ext cx="610368" cy="6823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avatars.mds.yandex.net/get-zen_doc/249065/pub_5b2fbd2c3acfb800a8af7f11_5b2fd37506459b00a99b14f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71600" y="2996952"/>
            <a:ext cx="2818656" cy="2595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err="1" smtClean="0"/>
              <a:t>Колыбин</a:t>
            </a:r>
            <a:r>
              <a:rPr lang="ru-RU" sz="3600" b="1" dirty="0" smtClean="0"/>
              <a:t> </a:t>
            </a:r>
          </a:p>
          <a:p>
            <a:pPr algn="ctr">
              <a:buNone/>
            </a:pPr>
            <a:r>
              <a:rPr lang="ru-RU" sz="3600" b="1" dirty="0" smtClean="0"/>
              <a:t>Сергей </a:t>
            </a:r>
          </a:p>
          <a:p>
            <a:pPr algn="ctr">
              <a:buNone/>
            </a:pPr>
            <a:r>
              <a:rPr lang="ru-RU" sz="3600" b="1" dirty="0" smtClean="0"/>
              <a:t>Иванович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7653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Назовите  нашего  земляка, который повторил  подвиг  Николая Гастелло, направив  свой  горящий  самолёт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на колонну  вражеских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грузовиков.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колыбин 3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857364"/>
            <a:ext cx="3600400" cy="4429157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cp12.nevsepic.com.ua/86/1350083029-0062273-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47864" y="5157192"/>
            <a:ext cx="5796136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Пашков Андрей Никитич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0934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Назовите  нашего  земляка, который  был  удостоен Звания  Героя  Советского  Союза  за  умелые  боевые действия  при  форсировании  реки  </a:t>
            </a:r>
            <a:r>
              <a:rPr lang="ru-RU" sz="2800" dirty="0" err="1" smtClean="0">
                <a:solidFill>
                  <a:schemeClr val="bg1"/>
                </a:solidFill>
              </a:rPr>
              <a:t>Пилица</a:t>
            </a:r>
            <a:r>
              <a:rPr lang="ru-RU" sz="2800" dirty="0" smtClean="0">
                <a:solidFill>
                  <a:schemeClr val="bg1"/>
                </a:solidFill>
              </a:rPr>
              <a:t>  и захвате  плацдарма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на  её  западном  берегу.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пашков 3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44824"/>
            <a:ext cx="3071834" cy="4714908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827584" cy="8367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4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д. </a:t>
            </a:r>
            <a:r>
              <a:rPr lang="ru-RU" sz="3600" dirty="0" err="1" smtClean="0"/>
              <a:t>Ендогуба</a:t>
            </a:r>
            <a:r>
              <a:rPr lang="ru-RU" sz="3600" dirty="0" smtClean="0"/>
              <a:t>  Беломорского района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 место  рождения  Героя Советского Союза  Пашкова  Андрея  Никитича.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ендогуба 3.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276872"/>
            <a:ext cx="5753100" cy="4071966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496"/>
            <a:ext cx="4402832" cy="32385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1945 г.</a:t>
            </a:r>
          </a:p>
          <a:p>
            <a:pPr algn="ctr">
              <a:buNone/>
            </a:pPr>
            <a:r>
              <a:rPr lang="ru-RU" sz="3600" dirty="0" smtClean="0"/>
              <a:t>г. </a:t>
            </a:r>
            <a:r>
              <a:rPr lang="ru-RU" sz="3600" dirty="0" err="1" smtClean="0"/>
              <a:t>Вонгровец</a:t>
            </a:r>
            <a:r>
              <a:rPr lang="ru-RU" sz="3600" dirty="0" smtClean="0"/>
              <a:t>, </a:t>
            </a:r>
          </a:p>
          <a:p>
            <a:pPr algn="ctr">
              <a:buNone/>
            </a:pPr>
            <a:r>
              <a:rPr lang="ru-RU" sz="3600" dirty="0" smtClean="0"/>
              <a:t>Польша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311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 каком году погиб, наш земляк, Пашков Андрей Никитич и где захоронен?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захорон.пашков3.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500174"/>
            <a:ext cx="3286115" cy="500066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4" y="2852936"/>
            <a:ext cx="2458616" cy="25241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Воронин</a:t>
            </a:r>
          </a:p>
          <a:p>
            <a:pPr algn="ctr">
              <a:buNone/>
            </a:pPr>
            <a:r>
              <a:rPr lang="ru-RU" sz="3600" dirty="0" smtClean="0"/>
              <a:t>Владимир </a:t>
            </a:r>
          </a:p>
          <a:p>
            <a:pPr algn="ctr">
              <a:buNone/>
            </a:pPr>
            <a:r>
              <a:rPr lang="ru-RU" sz="3600" dirty="0" smtClean="0"/>
              <a:t>Иванович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66600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Назовите  уроженца  села  Сумский Посад, капитана Советского  ледокольного флота. В годы ВОВ командовал ледоколом «Иосиф Сталин»,проводил суда с грузами в Мурманск.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600" dirty="0">
              <a:latin typeface="+mn-lt"/>
            </a:endParaRPr>
          </a:p>
        </p:txBody>
      </p:sp>
      <p:pic>
        <p:nvPicPr>
          <p:cNvPr id="4" name="Рисунок 3" descr="воронин 3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204864"/>
            <a:ext cx="3312938" cy="4032448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95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29 августа 1941 г.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 дату  открытия эвакогоспиталя  №1438  в г. Беломорске.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эвакогосп 4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276872"/>
            <a:ext cx="5594394" cy="4071966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7633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 Сколько отделений было в Эвакогоспитале  № 1438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госп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4032448" cy="2701740"/>
          </a:xfrm>
          <a:prstGeom prst="rect">
            <a:avLst/>
          </a:prstGeom>
        </p:spPr>
      </p:pic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077072"/>
            <a:ext cx="3888432" cy="2441275"/>
          </a:xfrm>
          <a:prstGeom prst="rect">
            <a:avLst/>
          </a:prstGeom>
        </p:spPr>
      </p:pic>
      <p:pic>
        <p:nvPicPr>
          <p:cNvPr id="6" name="Рисунок 5" descr="госп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4077072"/>
            <a:ext cx="3816424" cy="2467314"/>
          </a:xfrm>
          <a:prstGeom prst="rect">
            <a:avLst/>
          </a:prstGeom>
        </p:spPr>
      </p:pic>
      <p:pic>
        <p:nvPicPr>
          <p:cNvPr id="7" name="Рисунок 6" descr="госп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340768"/>
            <a:ext cx="3875979" cy="26642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3429000"/>
            <a:ext cx="5357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3</a:t>
            </a:r>
            <a:endParaRPr lang="ru-RU" sz="6000" b="1" dirty="0"/>
          </a:p>
        </p:txBody>
      </p:sp>
      <p:sp>
        <p:nvSpPr>
          <p:cNvPr id="10" name="Управляющая кнопка: далее 9">
            <a:hlinkClick r:id="rId6" action="ppaction://hlinksldjump" highlightClick="1"/>
          </p:cNvPr>
          <p:cNvSpPr/>
          <p:nvPr/>
        </p:nvSpPr>
        <p:spPr>
          <a:xfrm>
            <a:off x="0" y="6093296"/>
            <a:ext cx="755576" cy="7647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156797"/>
              </p:ext>
            </p:extLst>
          </p:nvPr>
        </p:nvGraphicFramePr>
        <p:xfrm>
          <a:off x="971599" y="1340768"/>
          <a:ext cx="7502687" cy="4674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73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5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4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6078">
                <a:tc>
                  <a:txBody>
                    <a:bodyPr/>
                    <a:lstStyle/>
                    <a:p>
                      <a:pPr algn="ctr"/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ДАТЫ</a:t>
                      </a:r>
                      <a:endParaRPr lang="ru-RU" sz="28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3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4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5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6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078">
                <a:tc>
                  <a:txBody>
                    <a:bodyPr/>
                    <a:lstStyle/>
                    <a:p>
                      <a:pPr algn="ctr"/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ИМЕНА</a:t>
                      </a:r>
                      <a:endParaRPr lang="ru-RU" sz="28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7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8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9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0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1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078">
                <a:tc>
                  <a:txBody>
                    <a:bodyPr/>
                    <a:lstStyle/>
                    <a:p>
                      <a:pPr algn="ctr"/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НАШИ ЗЕМЛЯКИ</a:t>
                      </a:r>
                      <a:endParaRPr lang="ru-RU" sz="28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2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3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4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5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6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078">
                <a:tc>
                  <a:txBody>
                    <a:bodyPr/>
                    <a:lstStyle/>
                    <a:p>
                      <a:pPr algn="ctr"/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ЭВАКОГАСПИТАЛЬ 1438</a:t>
                      </a:r>
                      <a:endParaRPr lang="ru-RU" sz="28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7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8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19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0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1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ПАРТИЗАНСКОЕ ДВИЖЕНИЕ</a:t>
                      </a:r>
                      <a:endParaRPr lang="ru-RU" sz="2800" b="0" cap="none" spc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2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3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4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5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6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078">
                <a:tc>
                  <a:txBody>
                    <a:bodyPr/>
                    <a:lstStyle/>
                    <a:p>
                      <a:pPr algn="ctr"/>
                      <a:r>
                        <a:rPr lang="ru-RU" sz="280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</a:rPr>
                        <a:t>ПАМЯТЬ</a:t>
                      </a:r>
                      <a:endParaRPr lang="ru-RU" sz="28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7" action="ppaction://hlinksldjump"/>
                        </a:rPr>
                        <a:t>1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8" action="ppaction://hlinksldjump"/>
                        </a:rPr>
                        <a:t>2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29" action="ppaction://hlinksldjump"/>
                        </a:rPr>
                        <a:t>3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30" action="ppaction://hlinksldjump"/>
                        </a:rPr>
                        <a:t>4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hlinkClick r:id="rId31" action="ppaction://hlinksldjump"/>
                        </a:rPr>
                        <a:t>5</a:t>
                      </a:r>
                      <a:endParaRPr lang="ru-RU" sz="3200" b="0" cap="none" spc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51920" y="260648"/>
            <a:ext cx="14849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I</a:t>
            </a:r>
            <a:r>
              <a:rPr lang="ru-RU" sz="4800" dirty="0" smtClean="0"/>
              <a:t> тур</a:t>
            </a:r>
            <a:endParaRPr lang="ru-RU" sz="4800" dirty="0"/>
          </a:p>
        </p:txBody>
      </p:sp>
      <p:sp>
        <p:nvSpPr>
          <p:cNvPr id="8" name="Управляющая кнопка: далее 7">
            <a:hlinkClick r:id="rId32" action="ppaction://hlinksldjump" highlightClick="1"/>
          </p:cNvPr>
          <p:cNvSpPr/>
          <p:nvPr/>
        </p:nvSpPr>
        <p:spPr>
          <a:xfrm>
            <a:off x="0" y="5949280"/>
            <a:ext cx="827584" cy="9087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пер.Школьный  д.4 (бывшая школа №2)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ул.Ленинская  д.9 (Администрация)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ул. </a:t>
            </a:r>
            <a:r>
              <a:rPr lang="ru-RU" sz="3600" dirty="0" err="1" smtClean="0"/>
              <a:t>Солунина</a:t>
            </a:r>
            <a:r>
              <a:rPr lang="ru-RU" sz="3600" dirty="0" smtClean="0"/>
              <a:t>, где раньше находилась гостиница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 места(адреса),где находились отделения эвакогоспиталя 1438.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Хирургическое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Какое отделение госпиталя 1438 находилось в этом здании?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4.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214554"/>
            <a:ext cx="4572032" cy="428628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59832" y="1412776"/>
            <a:ext cx="3081536" cy="852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err="1" smtClean="0"/>
              <a:t>Лину</a:t>
            </a:r>
            <a:r>
              <a:rPr lang="ru-RU" sz="3600" dirty="0" smtClean="0"/>
              <a:t> Орлову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Кого раненые бойцы в госпитале называли «Живая газета»?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лина орлова 4.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276872"/>
            <a:ext cx="4714908" cy="4143404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ул.Октябрьская,д.26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каком доме и на какой улице находился Штаб  партизанского  движения?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ШТАБ-Октябрьская-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204864"/>
            <a:ext cx="4929222" cy="407196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4" y="3429000"/>
            <a:ext cx="2818656" cy="2595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err="1" smtClean="0"/>
              <a:t>Вершинин</a:t>
            </a: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Сергей </a:t>
            </a:r>
          </a:p>
          <a:p>
            <a:pPr algn="ctr">
              <a:buNone/>
            </a:pPr>
            <a:r>
              <a:rPr lang="ru-RU" sz="3600" b="1" dirty="0" smtClean="0"/>
              <a:t>Яковлевич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91941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Комбриг, а позже генерал- майор, с октября  1941  года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возглавлял Штаб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 партизанского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движения.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Вершинин,_Сергей_Яковлев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071546"/>
            <a:ext cx="3238338" cy="500066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47864" y="5805264"/>
            <a:ext cx="2664296" cy="71438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600" b="1" dirty="0" smtClean="0"/>
              <a:t>село   Лехта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955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каком селе Беломорского района размещалась база партизанских отрядов?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5.4 лех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484784"/>
            <a:ext cx="5143536" cy="428628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51720" y="6072206"/>
            <a:ext cx="5328592" cy="57150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/>
              <a:t>Отряд    имени    Чапаева 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0938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 июле 1941 года  из  числа  трудящихся  Беломорска и  района  был  сформирован  партизанский  отряд, основной  костяк  которого  были  рабочие Беломорского  лесозавода. Всего  в  отряде  насчитывалось  120  человек.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Как  назывался  этот отряд?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чапаева5.5.jpg"/>
          <p:cNvPicPr>
            <a:picLocks noChangeAspect="1"/>
          </p:cNvPicPr>
          <p:nvPr/>
        </p:nvPicPr>
        <p:blipFill>
          <a:blip r:embed="rId2" cstate="print"/>
          <a:srcRect l="17788"/>
          <a:stretch>
            <a:fillRect/>
          </a:stretch>
        </p:blipFill>
        <p:spPr>
          <a:xfrm>
            <a:off x="428596" y="2500306"/>
            <a:ext cx="3748976" cy="3500462"/>
          </a:xfrm>
          <a:prstGeom prst="rect">
            <a:avLst/>
          </a:prstGeom>
        </p:spPr>
      </p:pic>
      <p:pic>
        <p:nvPicPr>
          <p:cNvPr id="5" name="Picture 2" descr="https://monchsuvu.ru/wp-content/uploads/2019/06/0-min.jpg"/>
          <p:cNvPicPr>
            <a:picLocks noChangeAspect="1" noChangeArrowheads="1"/>
          </p:cNvPicPr>
          <p:nvPr/>
        </p:nvPicPr>
        <p:blipFill>
          <a:blip r:embed="rId3" cstate="print"/>
          <a:srcRect l="17586" t="3636" r="12631"/>
          <a:stretch>
            <a:fillRect/>
          </a:stretch>
        </p:blipFill>
        <p:spPr bwMode="auto">
          <a:xfrm>
            <a:off x="4643438" y="2500306"/>
            <a:ext cx="3926778" cy="3500462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0" y="6165304"/>
            <a:ext cx="683568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7029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8 октября 1944 года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 дату  парада  партизан  в Петрозаводске.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парад 5.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052609"/>
            <a:ext cx="6000792" cy="429711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Улица</a:t>
            </a:r>
          </a:p>
          <a:p>
            <a:pPr>
              <a:buNone/>
            </a:pPr>
            <a:r>
              <a:rPr lang="ru-RU" sz="3600" dirty="0" smtClean="0"/>
              <a:t>Парк</a:t>
            </a:r>
          </a:p>
          <a:p>
            <a:pPr>
              <a:buNone/>
            </a:pPr>
            <a:r>
              <a:rPr lang="ru-RU" sz="3600" dirty="0" smtClean="0"/>
              <a:t>Памятник</a:t>
            </a:r>
          </a:p>
          <a:p>
            <a:pPr>
              <a:buNone/>
            </a:pPr>
            <a:r>
              <a:rPr lang="ru-RU" sz="3600" dirty="0" smtClean="0"/>
              <a:t>Мемориальная </a:t>
            </a:r>
          </a:p>
          <a:p>
            <a:pPr>
              <a:buNone/>
            </a:pPr>
            <a:r>
              <a:rPr lang="ru-RU" sz="3600" dirty="0" smtClean="0"/>
              <a:t>   доска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   Как в нашем городе  и районе увековечена          память Героя Советского Союза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   Пашкова Андрея Никитича?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улица пашкова 6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928670"/>
            <a:ext cx="2500330" cy="2286016"/>
          </a:xfrm>
          <a:prstGeom prst="rect">
            <a:avLst/>
          </a:prstGeom>
        </p:spPr>
      </p:pic>
      <p:pic>
        <p:nvPicPr>
          <p:cNvPr id="6" name="Рисунок 5" descr="памятник 6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1928802"/>
            <a:ext cx="1872208" cy="3120347"/>
          </a:xfrm>
          <a:prstGeom prst="rect">
            <a:avLst/>
          </a:prstGeom>
        </p:spPr>
      </p:pic>
      <p:pic>
        <p:nvPicPr>
          <p:cNvPr id="7" name="Рисунок 6" descr="ендогуба 3.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4293096"/>
            <a:ext cx="2932948" cy="2156579"/>
          </a:xfrm>
          <a:prstGeom prst="rect">
            <a:avLst/>
          </a:prstGeom>
        </p:spPr>
      </p:pic>
      <p:pic>
        <p:nvPicPr>
          <p:cNvPr id="5" name="Рисунок 4" descr="пар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2780928"/>
            <a:ext cx="1839148" cy="357703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0" y="6093296"/>
            <a:ext cx="755576" cy="7647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15126_608x6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484784"/>
            <a:ext cx="3501194" cy="4929222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47864" y="5517232"/>
            <a:ext cx="2674640" cy="786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в 1959 году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 каком  году  был  поставлен  памятник Пашкову  Андрею  Никитичу?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         С осени 1941 по лето 1944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 какого и по какое время Беломорск являлся столицей Карелии?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в.1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285992"/>
            <a:ext cx="5198444" cy="4000528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previousslide" highlightClick="1"/>
          </p:cNvPr>
          <p:cNvSpPr/>
          <p:nvPr/>
        </p:nvSpPr>
        <p:spPr>
          <a:xfrm>
            <a:off x="467544" y="5733256"/>
            <a:ext cx="970408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095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Фролову В.А.</a:t>
            </a:r>
          </a:p>
          <a:p>
            <a:pPr>
              <a:buNone/>
            </a:pPr>
            <a:r>
              <a:rPr lang="ru-RU" sz="3600" dirty="0" smtClean="0"/>
              <a:t>Андропову Ю.В.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7640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Кому  посвящены  мемориальные  доски на  здании Центральной  почты 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в нашем городе?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f26fb724d56a72540a806b8c5762bf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1484784"/>
            <a:ext cx="2324495" cy="3714776"/>
          </a:xfrm>
          <a:prstGeom prst="rect">
            <a:avLst/>
          </a:prstGeom>
        </p:spPr>
      </p:pic>
      <p:pic>
        <p:nvPicPr>
          <p:cNvPr id="5" name="Рисунок 4" descr="фрол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2857496"/>
            <a:ext cx="2214578" cy="3500462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67744" y="2420888"/>
            <a:ext cx="4258816" cy="25808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Три</a:t>
            </a:r>
          </a:p>
          <a:p>
            <a:pPr algn="ctr">
              <a:buNone/>
            </a:pPr>
            <a:r>
              <a:rPr lang="ru-RU" sz="3600" b="1" dirty="0" smtClean="0"/>
              <a:t>улица Мерецкова</a:t>
            </a:r>
          </a:p>
          <a:p>
            <a:pPr algn="ctr">
              <a:buNone/>
            </a:pPr>
            <a:r>
              <a:rPr lang="ru-RU" sz="3600" b="1" dirty="0" smtClean="0"/>
              <a:t>улица Пашкова</a:t>
            </a:r>
          </a:p>
          <a:p>
            <a:pPr algn="ctr">
              <a:buNone/>
            </a:pPr>
            <a:r>
              <a:rPr lang="ru-RU" sz="3600" b="1" dirty="0" smtClean="0"/>
              <a:t>улица Ивашкина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7640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Сколько  улиц  в   нашем городе носят имена  Героев  Советского  Союза, перечислите их.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4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   Вишневскому  А.А.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На здании бывшей второй школы висит мемориальная доска- кому?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6.5 мем доска вишн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2636912"/>
            <a:ext cx="4556028" cy="3690931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51720" y="2276872"/>
            <a:ext cx="5396441" cy="20458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ЭРУДИТ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 Название железной дороги, которая в годы войны стала «дорогой жизни»для Карельского фронта.</a:t>
            </a:r>
          </a:p>
          <a:p>
            <a:pPr>
              <a:buNone/>
            </a:pPr>
            <a:r>
              <a:rPr lang="ru-RU" dirty="0" smtClean="0"/>
              <a:t>2. Назовите дату открытия движения по этой дороге.</a:t>
            </a:r>
          </a:p>
          <a:p>
            <a:pPr>
              <a:buNone/>
            </a:pPr>
            <a:r>
              <a:rPr lang="ru-RU" dirty="0" smtClean="0"/>
              <a:t>3. Какое название дали финны городу Петрозаводску, когда он был оккупирован?</a:t>
            </a:r>
          </a:p>
          <a:p>
            <a:pPr>
              <a:buNone/>
            </a:pPr>
            <a:r>
              <a:rPr lang="ru-RU" dirty="0" smtClean="0"/>
              <a:t>4. Как называлась наступательная операция Красной Армии, длившейся 50 дней с 21 июня по 9 августа 1944 года, в ходе которой большая часть Карелии была освобождена от оккупации врага? </a:t>
            </a:r>
          </a:p>
          <a:p>
            <a:pPr>
              <a:buNone/>
            </a:pPr>
            <a:r>
              <a:rPr lang="ru-RU" dirty="0" smtClean="0"/>
              <a:t>5. Что выпускал Витаминный завод г.Беломорска в годы войны?</a:t>
            </a:r>
          </a:p>
          <a:p>
            <a:pPr>
              <a:buNone/>
            </a:pPr>
            <a:r>
              <a:rPr lang="ru-RU" dirty="0" smtClean="0"/>
              <a:t>6. За какое время был построен аэродром в г. Беломорске и в чём была его особенность?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7. Какие военные объекты находились по данным адресам:</a:t>
            </a:r>
          </a:p>
          <a:p>
            <a:pPr>
              <a:buNone/>
            </a:pPr>
            <a:r>
              <a:rPr lang="ru-RU" dirty="0" smtClean="0"/>
              <a:t>    -ул.Октябрьская д.26        -ул.Банковская д.26</a:t>
            </a:r>
          </a:p>
          <a:p>
            <a:pPr>
              <a:buNone/>
            </a:pPr>
            <a:r>
              <a:rPr lang="ru-RU" dirty="0" smtClean="0"/>
              <a:t>    -пер.Школьный д.4           -ул.Ленинская д.9</a:t>
            </a:r>
          </a:p>
          <a:p>
            <a:pPr>
              <a:buNone/>
            </a:pPr>
            <a:r>
              <a:rPr lang="ru-RU" dirty="0" smtClean="0"/>
              <a:t>                            -ул.Ивашкина д.2</a:t>
            </a:r>
          </a:p>
          <a:p>
            <a:pPr>
              <a:buNone/>
            </a:pPr>
            <a:r>
              <a:rPr lang="ru-RU" dirty="0" smtClean="0"/>
              <a:t>8. Этот вид продукции Беломорского лесозавода, в годы войны, пользовался особенно большим спросом на фронте. Они были незаменимым видом транспорта там, где не могли пройти машины и конные повозки, на них подвозились боеприпасы, вывозились раненые… Что это? </a:t>
            </a:r>
          </a:p>
          <a:p>
            <a:pPr>
              <a:buNone/>
            </a:pPr>
            <a:r>
              <a:rPr lang="ru-RU" dirty="0" smtClean="0"/>
              <a:t>9. Воины, какого фронта первыми открывали Парад Победы 24 июня 1945 года в Москве? Кто был командующим?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132856"/>
            <a:ext cx="7488832" cy="17578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Спасибо за игру!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58162" cy="7371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Когда был открыт Карельский фронт?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8914" name="Picture 2" descr="http://900igr.net/up/datas/139359/003.jpg"/>
          <p:cNvPicPr>
            <a:picLocks noChangeAspect="1" noChangeArrowheads="1"/>
          </p:cNvPicPr>
          <p:nvPr/>
        </p:nvPicPr>
        <p:blipFill>
          <a:blip r:embed="rId2" cstate="print"/>
          <a:srcRect l="2362" t="23100" r="53538" b="4451"/>
          <a:stretch>
            <a:fillRect/>
          </a:stretch>
        </p:blipFill>
        <p:spPr bwMode="auto">
          <a:xfrm>
            <a:off x="1000100" y="2571744"/>
            <a:ext cx="2714644" cy="3888432"/>
          </a:xfrm>
          <a:prstGeom prst="rect">
            <a:avLst/>
          </a:prstGeom>
          <a:noFill/>
        </p:spPr>
      </p:pic>
      <p:pic>
        <p:nvPicPr>
          <p:cNvPr id="38918" name="Picture 6" descr="https://lusana.ru/files/4805/573/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573016"/>
            <a:ext cx="4089673" cy="3069039"/>
          </a:xfrm>
          <a:prstGeom prst="rect">
            <a:avLst/>
          </a:prstGeom>
          <a:noFill/>
        </p:spPr>
      </p:pic>
      <p:pic>
        <p:nvPicPr>
          <p:cNvPr id="4" name="Рисунок 3" descr="кар.фронт 1.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1196752"/>
            <a:ext cx="3361241" cy="2592288"/>
          </a:xfrm>
          <a:prstGeom prst="rect">
            <a:avLst/>
          </a:prstGeom>
        </p:spPr>
      </p:pic>
      <p:pic>
        <p:nvPicPr>
          <p:cNvPr id="38916" name="Picture 4" descr="http://rk.karelia.ru/wp-content/uploads/2016/03/z_8777bb3c-e145915018549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714488"/>
            <a:ext cx="3023029" cy="25922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1052736"/>
            <a:ext cx="2341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АВГУСТ</a:t>
            </a:r>
          </a:p>
          <a:p>
            <a:r>
              <a:rPr lang="ru-RU" sz="3600" b="1" dirty="0" smtClean="0"/>
              <a:t>1941 ГОД</a:t>
            </a:r>
            <a:endParaRPr lang="ru-RU" sz="3600" b="1" dirty="0"/>
          </a:p>
        </p:txBody>
      </p:sp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251520" y="6093296"/>
            <a:ext cx="610368" cy="5657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095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28 июня 1944 года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 дату  освобождения г.Петрозаводска  от  фашистских захватчиков.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7890" name="Picture 2" descr="http://rk.karelia.ru/wp-content/uploads/2016/10/Vysadka-desanta-v-rajone-Vidlitsy-waralbu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3672408" cy="2664296"/>
          </a:xfrm>
          <a:prstGeom prst="rect">
            <a:avLst/>
          </a:prstGeom>
          <a:noFill/>
        </p:spPr>
      </p:pic>
      <p:pic>
        <p:nvPicPr>
          <p:cNvPr id="37894" name="Picture 6" descr="http://rk.karelia.ru/wp-content/uploads/2016/10/Miting-v-chest-osvobozhdeniya-Petrozaovdska-iyun-19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717032"/>
            <a:ext cx="4071966" cy="2880320"/>
          </a:xfrm>
          <a:prstGeom prst="rect">
            <a:avLst/>
          </a:prstGeom>
          <a:noFill/>
        </p:spPr>
      </p:pic>
      <p:pic>
        <p:nvPicPr>
          <p:cNvPr id="6" name="Рисунок 5" descr="освоб петроз 1.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916832"/>
            <a:ext cx="3672408" cy="2715693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6" action="ppaction://hlinksldjump" highlightClick="1"/>
          </p:cNvPr>
          <p:cNvSpPr/>
          <p:nvPr/>
        </p:nvSpPr>
        <p:spPr>
          <a:xfrm>
            <a:off x="0" y="5949280"/>
            <a:ext cx="899592" cy="9087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1942 год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6675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Беломорске, в годы ВОВ был построен  аэродром.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Назовите  год  его  строительства.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аэродром 1.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7988" y="2331898"/>
            <a:ext cx="6722404" cy="414510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323528" y="6381328"/>
            <a:ext cx="72008" cy="4571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6021288"/>
            <a:ext cx="646880" cy="8367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529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30 сентября 1944 года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Назовите дату освобождения Карелии от фашистских захватчиков.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1.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357430"/>
            <a:ext cx="5196164" cy="4135994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31640" y="2996952"/>
            <a:ext cx="3456384" cy="30241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Фролов </a:t>
            </a:r>
          </a:p>
          <a:p>
            <a:pPr algn="ctr">
              <a:buNone/>
            </a:pPr>
            <a:r>
              <a:rPr lang="ru-RU" sz="3600" dirty="0" smtClean="0"/>
              <a:t>Валериан</a:t>
            </a:r>
          </a:p>
          <a:p>
            <a:pPr algn="ctr">
              <a:buNone/>
            </a:pPr>
            <a:r>
              <a:rPr lang="ru-RU" sz="3600" dirty="0" smtClean="0"/>
              <a:t>Александрович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7646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Советский  военачальник, генерал-полковник, с сентября  1941 по февраль 1944 года- командующий  Карельским фронтом.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фрол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2204864"/>
            <a:ext cx="2857520" cy="428628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212976"/>
            <a:ext cx="4680520" cy="2595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Андропов </a:t>
            </a:r>
          </a:p>
          <a:p>
            <a:pPr algn="ctr">
              <a:buNone/>
            </a:pPr>
            <a:r>
              <a:rPr lang="ru-RU" sz="3600" dirty="0" smtClean="0"/>
              <a:t>Юрий </a:t>
            </a:r>
          </a:p>
          <a:p>
            <a:pPr algn="ctr">
              <a:buNone/>
            </a:pPr>
            <a:r>
              <a:rPr lang="ru-RU" sz="3600" dirty="0" smtClean="0"/>
              <a:t>Владимирович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73218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годы ВОВ он жил в Беломорске  и работал первым  секретарём  ЦК  комсомола  Карело-Финской ССР.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f26fb724d56a72540a806b8c5762bf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928802"/>
            <a:ext cx="3071835" cy="4572032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768</TotalTime>
  <Words>749</Words>
  <Application>Microsoft Office PowerPoint</Application>
  <PresentationFormat>Экран (4:3)</PresentationFormat>
  <Paragraphs>140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Calibri</vt:lpstr>
      <vt:lpstr>Constantia</vt:lpstr>
      <vt:lpstr>Wingdings 2</vt:lpstr>
      <vt:lpstr>Бумажная</vt:lpstr>
      <vt:lpstr>Карелия в годы Великой Отечественной  войны</vt:lpstr>
      <vt:lpstr>Презентация PowerPoint</vt:lpstr>
      <vt:lpstr>С какого и по какое время Беломорск являлся столицей Карелии?</vt:lpstr>
      <vt:lpstr>Когда был открыт Карельский фронт?</vt:lpstr>
      <vt:lpstr>Назовите  дату  освобождения г.Петрозаводска  от  фашистских захватчиков.</vt:lpstr>
      <vt:lpstr>В Беломорске, в годы ВОВ был построен  аэродром.  Назовите  год  его  строительства.</vt:lpstr>
      <vt:lpstr>Назовите дату освобождения Карелии от фашистских захватчиков.</vt:lpstr>
      <vt:lpstr>Советский  военачальник, генерал-полковник, с сентября  1941 по февраль 1944 года- командующий  Карельским фронтом.</vt:lpstr>
      <vt:lpstr>В годы ВОВ он жил в Беломорске  и работал первым  секретарём  ЦК  комсомола  Карело-Финской ССР.</vt:lpstr>
      <vt:lpstr>Советский  военачальник, Маршал  Советского  Союза, Герой  Советского  Союза, командующий Карельским  фронтом  с  февраля  1944 года. </vt:lpstr>
      <vt:lpstr>Кто был главным хирургом Карельского фронта?</vt:lpstr>
      <vt:lpstr>Летчик Карельского фронта, Герой  Советского Союза, в    мае  1942 года  совершил  бомбардировку  вражеских танковых  частей,   на  обратном  пути  был  сбит  и погиб.  Похоронен  в  братской  могиле на территории Парка им. Пашкова в г Беломорске</vt:lpstr>
      <vt:lpstr>Назовите  нашего  земляка, который повторил  подвиг  Николая Гастелло, направив  свой  горящий  самолёт на колонну  вражеских  грузовиков.</vt:lpstr>
      <vt:lpstr>Назовите  нашего  земляка, который  был  удостоен Звания  Героя  Советского  Союза  за  умелые  боевые действия  при  форсировании  реки  Пилица  и захвате  плацдарма  на  её  западном  берегу.</vt:lpstr>
      <vt:lpstr>Назовите  место  рождения  Героя Советского Союза  Пашкова  Андрея  Никитича.</vt:lpstr>
      <vt:lpstr>В  каком году погиб, наш земляк, Пашков Андрей Никитич и где захоронен?</vt:lpstr>
      <vt:lpstr>Назовите  уроженца  села  Сумский Посад, капитана Советского  ледокольного флота. В годы ВОВ командовал ледоколом «Иосиф Сталин»,проводил суда с грузами в Мурманск.   </vt:lpstr>
      <vt:lpstr>Назовите  дату  открытия эвакогоспиталя  №1438  в г. Беломорске.</vt:lpstr>
      <vt:lpstr> Сколько отделений было в Эвакогоспитале  № 1438</vt:lpstr>
      <vt:lpstr>Назовите  места(адреса),где находились отделения эвакогоспиталя 1438.</vt:lpstr>
      <vt:lpstr>Какое отделение госпиталя 1438 находилось в этом здании?</vt:lpstr>
      <vt:lpstr>Кого раненые бойцы в госпитале называли «Живая газета»?</vt:lpstr>
      <vt:lpstr>В каком доме и на какой улице находился Штаб  партизанского  движения?</vt:lpstr>
      <vt:lpstr>Комбриг, а позже генерал- майор, с октября  1941  года  возглавлял Штаб  партизанского  движения.</vt:lpstr>
      <vt:lpstr>В каком селе Беломорского района размещалась база партизанских отрядов?</vt:lpstr>
      <vt:lpstr>В  июле 1941 года  из  числа  трудящихся  Беломорска и  района  был  сформирован  партизанский  отряд, основной  костяк  которого  были  рабочие Беломорского  лесозавода. Всего  в  отряде  насчитывалось  120  человек.  Как  назывался  этот отряд?</vt:lpstr>
      <vt:lpstr>Назовите  дату  парада  партизан  в Петрозаводске.</vt:lpstr>
      <vt:lpstr>   Как в нашем городе  и районе увековечена          память Героя Советского Союза     Пашкова Андрея Никитича?</vt:lpstr>
      <vt:lpstr>В  каком  году  был  поставлен  памятник Пашкову  Андрею  Никитичу?</vt:lpstr>
      <vt:lpstr>Кому  посвящены  мемориальные  доски на  здании Центральной  почты   в нашем городе?</vt:lpstr>
      <vt:lpstr>Сколько  улиц  в   нашем городе носят имена  Героев  Советского  Союза, перечислите их.</vt:lpstr>
      <vt:lpstr> На здании бывшей второй школы висит мемориальная доска- кому?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Карелия в годы Великой Отечественной  войны</dc:title>
  <dc:creator>Зам.директора по УВР</dc:creator>
  <cp:lastModifiedBy>user</cp:lastModifiedBy>
  <cp:revision>80</cp:revision>
  <dcterms:created xsi:type="dcterms:W3CDTF">2019-11-26T06:43:44Z</dcterms:created>
  <dcterms:modified xsi:type="dcterms:W3CDTF">2021-03-02T06:36:40Z</dcterms:modified>
</cp:coreProperties>
</file>