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2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6" r:id="rId16"/>
    <p:sldId id="270" r:id="rId17"/>
    <p:sldId id="277" r:id="rId18"/>
    <p:sldId id="271" r:id="rId19"/>
    <p:sldId id="278" r:id="rId20"/>
    <p:sldId id="272" r:id="rId21"/>
    <p:sldId id="279" r:id="rId22"/>
    <p:sldId id="273" r:id="rId23"/>
    <p:sldId id="280" r:id="rId24"/>
    <p:sldId id="283" r:id="rId25"/>
    <p:sldId id="285" r:id="rId26"/>
    <p:sldId id="286" r:id="rId27"/>
    <p:sldId id="287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1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132856"/>
            <a:ext cx="8640960" cy="2448272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Символы</a:t>
            </a:r>
            <a:b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Победы</a:t>
            </a:r>
            <a:endParaRPr lang="ru-RU" sz="6600" b="1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5013176"/>
            <a:ext cx="3744416" cy="136815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Басова Ольга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МБОУ «</a:t>
            </a:r>
            <a:r>
              <a:rPr lang="ru-RU" sz="2000" dirty="0" err="1" smtClean="0">
                <a:solidFill>
                  <a:schemeClr val="tx1"/>
                </a:solidFill>
              </a:rPr>
              <a:t>Адамовская</a:t>
            </a:r>
            <a:r>
              <a:rPr lang="ru-RU" sz="2000" dirty="0" smtClean="0">
                <a:solidFill>
                  <a:schemeClr val="tx1"/>
                </a:solidFill>
              </a:rPr>
              <a:t> ООШ»</a:t>
            </a:r>
          </a:p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tx1"/>
                </a:solidFill>
              </a:rPr>
              <a:t>2023 г.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40966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Скульптура «Родина-мать зовёт!»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85108" y="1729187"/>
            <a:ext cx="3394472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0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40966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Красная гвоздика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9700" y="1872456"/>
            <a:ext cx="63246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03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40966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Георгиевская лента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596595"/>
            <a:ext cx="8229600" cy="253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88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dirty="0" smtClean="0"/>
              <a:t>Викторина </a:t>
            </a:r>
            <a:br>
              <a:rPr lang="ru-RU" sz="4800" dirty="0" smtClean="0"/>
            </a:br>
            <a:r>
              <a:rPr lang="ru-RU" sz="4800" dirty="0" smtClean="0"/>
              <a:t>«Угадай фильм по стоп-кадру»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36934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7103" y="561118"/>
            <a:ext cx="6048375" cy="3371850"/>
          </a:xfrm>
          <a:prstGeom prst="rect">
            <a:avLst/>
          </a:prstGeo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1043608" y="4221088"/>
            <a:ext cx="3168352" cy="7920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«В бой идут одни старики»</a:t>
            </a:r>
            <a:endParaRPr lang="ru-RU" dirty="0"/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4571999" y="4221088"/>
            <a:ext cx="3168000" cy="792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«Разведчики»</a:t>
            </a:r>
            <a:endParaRPr lang="ru-RU" dirty="0"/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2987291" y="5301208"/>
            <a:ext cx="3168000" cy="792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</a:t>
            </a:r>
            <a:r>
              <a:rPr lang="ru-RU" dirty="0" err="1" smtClean="0"/>
              <a:t>Аты</a:t>
            </a:r>
            <a:r>
              <a:rPr lang="ru-RU" dirty="0" smtClean="0"/>
              <a:t>-баты, шли солдаты»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098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7103" y="561118"/>
            <a:ext cx="6048375" cy="33718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43608" y="4221088"/>
            <a:ext cx="3168352" cy="7920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«В бой идут одни старики»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71999" y="4221088"/>
            <a:ext cx="3168000" cy="792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«Разведчики»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87291" y="5301208"/>
            <a:ext cx="3168000" cy="792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</a:t>
            </a:r>
            <a:r>
              <a:rPr lang="ru-RU" dirty="0" err="1" smtClean="0"/>
              <a:t>Аты</a:t>
            </a:r>
            <a:r>
              <a:rPr lang="ru-RU" dirty="0" smtClean="0"/>
              <a:t>-баты, шли солдаты»</a:t>
            </a:r>
            <a:endParaRPr lang="ru-RU" dirty="0"/>
          </a:p>
        </p:txBody>
      </p:sp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380312" y="5589196"/>
            <a:ext cx="1512168" cy="1008024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521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1115616" y="4434681"/>
            <a:ext cx="3168352" cy="7920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«В бой идут одни старики»</a:t>
            </a:r>
            <a:endParaRPr lang="ru-RU" dirty="0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4566707" y="4434681"/>
            <a:ext cx="3168000" cy="792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«Летят журавли»</a:t>
            </a:r>
            <a:endParaRPr lang="ru-RU" dirty="0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2982707" y="5589240"/>
            <a:ext cx="3168000" cy="792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</a:t>
            </a:r>
            <a:r>
              <a:rPr lang="ru-RU" dirty="0" err="1" smtClean="0"/>
              <a:t>Аты</a:t>
            </a:r>
            <a:r>
              <a:rPr lang="ru-RU" dirty="0" smtClean="0"/>
              <a:t>-баты, шли солдаты»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47103" y="192013"/>
            <a:ext cx="60483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23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4434681"/>
            <a:ext cx="3168352" cy="79208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«В бой идут одни старики»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85854" y="4434769"/>
            <a:ext cx="3168000" cy="79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«Летят журавли»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82707" y="5589240"/>
            <a:ext cx="3168000" cy="79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</a:t>
            </a:r>
            <a:r>
              <a:rPr lang="ru-RU" dirty="0" err="1" smtClean="0"/>
              <a:t>Аты</a:t>
            </a:r>
            <a:r>
              <a:rPr lang="ru-RU" dirty="0" smtClean="0"/>
              <a:t>-баты, шли солдаты»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7103" y="192013"/>
            <a:ext cx="6048375" cy="4029075"/>
          </a:xfrm>
          <a:prstGeom prst="rect">
            <a:avLst/>
          </a:prstGeom>
        </p:spPr>
      </p:pic>
      <p:pic>
        <p:nvPicPr>
          <p:cNvPr id="3" name="Рисунок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20" y="5589240"/>
            <a:ext cx="1511939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01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103" y="162253"/>
            <a:ext cx="6048375" cy="3914775"/>
          </a:xfrm>
          <a:prstGeom prst="rect">
            <a:avLst/>
          </a:prstGeom>
        </p:spPr>
      </p:pic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1115616" y="4390711"/>
            <a:ext cx="3168352" cy="7920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«Мы из будущего»</a:t>
            </a:r>
            <a:endParaRPr lang="ru-RU" dirty="0"/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4571290" y="4390711"/>
            <a:ext cx="3168000" cy="792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«Звезда»</a:t>
            </a:r>
            <a:endParaRPr lang="ru-RU" dirty="0"/>
          </a:p>
        </p:txBody>
      </p:sp>
      <p:sp>
        <p:nvSpPr>
          <p:cNvPr id="8" name="Прямоугольник 7">
            <a:hlinkClick r:id="rId3" action="ppaction://hlinksldjump"/>
          </p:cNvPr>
          <p:cNvSpPr/>
          <p:nvPr/>
        </p:nvSpPr>
        <p:spPr>
          <a:xfrm>
            <a:off x="2987290" y="5517232"/>
            <a:ext cx="3168000" cy="792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«Сталинград»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897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103" y="162253"/>
            <a:ext cx="6048375" cy="39147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15616" y="4390711"/>
            <a:ext cx="3168352" cy="7920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«Мы из будущего»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71290" y="4390711"/>
            <a:ext cx="3168000" cy="792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«Звезда»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87290" y="5517232"/>
            <a:ext cx="3168000" cy="79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«Сталинград»</a:t>
            </a:r>
            <a:endParaRPr lang="ru-RU" dirty="0"/>
          </a:p>
        </p:txBody>
      </p:sp>
      <p:pic>
        <p:nvPicPr>
          <p:cNvPr id="2" name="Рисунок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2320" y="5538014"/>
            <a:ext cx="1511939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64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4096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Знамя Победы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60851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844824"/>
            <a:ext cx="8219256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59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1043608" y="4221088"/>
            <a:ext cx="3168352" cy="7920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«Судьба человека»</a:t>
            </a:r>
            <a:endParaRPr lang="ru-RU" dirty="0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4571999" y="4221088"/>
            <a:ext cx="3168000" cy="792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«Солдат Иван Бровкин»</a:t>
            </a:r>
            <a:endParaRPr lang="ru-RU" dirty="0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2987291" y="5301208"/>
            <a:ext cx="3168000" cy="792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«Максим Перепелица»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9663" y="29840"/>
            <a:ext cx="5544672" cy="390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22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4221088"/>
            <a:ext cx="3168352" cy="7920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«Судьба человека»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71999" y="4221088"/>
            <a:ext cx="3168000" cy="792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«Солдат Иван Бровкин»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87291" y="5301208"/>
            <a:ext cx="3168000" cy="79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«Максим Перепелица»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663" y="29840"/>
            <a:ext cx="5544672" cy="3903128"/>
          </a:xfrm>
          <a:prstGeom prst="rect">
            <a:avLst/>
          </a:prstGeom>
        </p:spPr>
      </p:pic>
      <p:pic>
        <p:nvPicPr>
          <p:cNvPr id="3" name="Рисунок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2061" y="5590244"/>
            <a:ext cx="1511939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48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1043608" y="4221088"/>
            <a:ext cx="3168352" cy="7920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«Солдаты»</a:t>
            </a:r>
            <a:endParaRPr lang="ru-RU" dirty="0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4571999" y="4221088"/>
            <a:ext cx="3168000" cy="792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</a:t>
            </a:r>
            <a:r>
              <a:rPr lang="ru-RU" smtClean="0"/>
              <a:t>Кавказский пленник»</a:t>
            </a:r>
            <a:endParaRPr lang="ru-RU" dirty="0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2987291" y="5301208"/>
            <a:ext cx="3168000" cy="792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«ДМБ»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103" y="172681"/>
            <a:ext cx="60483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90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4221088"/>
            <a:ext cx="3168352" cy="7920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«Солдаты»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71999" y="4221088"/>
            <a:ext cx="3168000" cy="79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«Кавказский пленник»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87291" y="5301208"/>
            <a:ext cx="3168000" cy="792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«ДМБ»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103" y="145150"/>
            <a:ext cx="6048375" cy="3781425"/>
          </a:xfrm>
          <a:prstGeom prst="rect">
            <a:avLst/>
          </a:prstGeom>
        </p:spPr>
      </p:pic>
      <p:pic>
        <p:nvPicPr>
          <p:cNvPr id="2" name="Рисунок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3418" y="5590244"/>
            <a:ext cx="1511939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50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1115616" y="4437068"/>
            <a:ext cx="3168352" cy="7920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«Солдат Иван Бровкин»</a:t>
            </a:r>
            <a:endParaRPr lang="ru-RU" dirty="0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4571291" y="4437068"/>
            <a:ext cx="3168000" cy="792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«Баллада о солдате»</a:t>
            </a:r>
            <a:endParaRPr lang="ru-RU" dirty="0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2987291" y="5445224"/>
            <a:ext cx="3168000" cy="792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«Максим Перепелица»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8077" y="504590"/>
            <a:ext cx="5366428" cy="3716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21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1115616" y="4437068"/>
            <a:ext cx="3168352" cy="7920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«Солдат Иван Бровкин»</a:t>
            </a:r>
            <a:endParaRPr lang="ru-RU" dirty="0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4571291" y="4437068"/>
            <a:ext cx="3168000" cy="79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«Баллада о солдате»</a:t>
            </a:r>
            <a:endParaRPr lang="ru-RU" dirty="0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2987291" y="5445224"/>
            <a:ext cx="3168000" cy="792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«Максим Перепелица»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8077" y="504590"/>
            <a:ext cx="5366428" cy="3716322"/>
          </a:xfrm>
          <a:prstGeom prst="rect">
            <a:avLst/>
          </a:prstGeom>
        </p:spPr>
      </p:pic>
      <p:pic>
        <p:nvPicPr>
          <p:cNvPr id="3" name="Рисунок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6923" y="5734260"/>
            <a:ext cx="1511939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84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1187624" y="4545102"/>
            <a:ext cx="3168352" cy="7920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«Война»</a:t>
            </a:r>
            <a:endParaRPr lang="ru-RU" dirty="0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4860032" y="4545190"/>
            <a:ext cx="3168000" cy="792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«72 метра»</a:t>
            </a:r>
            <a:endParaRPr lang="ru-RU" dirty="0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2987290" y="5445224"/>
            <a:ext cx="3168000" cy="792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«Кукушка»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103" y="265118"/>
            <a:ext cx="60483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14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1187624" y="4545102"/>
            <a:ext cx="3168352" cy="7920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«Война»</a:t>
            </a:r>
            <a:endParaRPr lang="ru-RU" dirty="0"/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4860032" y="4545190"/>
            <a:ext cx="3168000" cy="792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«72 метра»</a:t>
            </a:r>
            <a:endParaRPr lang="ru-RU" dirty="0"/>
          </a:p>
        </p:txBody>
      </p:sp>
      <p:sp>
        <p:nvSpPr>
          <p:cNvPr id="8" name="Прямоугольник 7">
            <a:hlinkClick r:id="rId2" action="ppaction://hlinksldjump"/>
          </p:cNvPr>
          <p:cNvSpPr/>
          <p:nvPr/>
        </p:nvSpPr>
        <p:spPr>
          <a:xfrm>
            <a:off x="2987290" y="5445224"/>
            <a:ext cx="3168000" cy="79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«Кукушка»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103" y="265118"/>
            <a:ext cx="6048375" cy="4171950"/>
          </a:xfrm>
          <a:prstGeom prst="rect">
            <a:avLst/>
          </a:prstGeom>
        </p:spPr>
      </p:pic>
      <p:pic>
        <p:nvPicPr>
          <p:cNvPr id="2" name="Рисунок 1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2320" y="5661248"/>
            <a:ext cx="1511939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01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23628" y="2644170"/>
            <a:ext cx="6696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СПАСИБО ЗА ВНИМАНИЕ! </a:t>
            </a:r>
            <a:endParaRPr lang="ru-RU" sz="48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4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4096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Знамя Победы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20858" y="2420888"/>
            <a:ext cx="3394720" cy="460851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Солдат Красной Армии возводит Знамя победы над рейхстагом.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988840"/>
            <a:ext cx="4572000" cy="408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34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4096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Орден «Победа»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50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09292" y="1705670"/>
            <a:ext cx="4746104" cy="4710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9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4096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Орден Славы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50" l="50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89684" y="1703113"/>
            <a:ext cx="4785320" cy="478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06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4096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Плакат «Родина-мать зовёт!»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1" y="1705670"/>
            <a:ext cx="3600400" cy="462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2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40966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Песня «Священная война»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Вставай, страна огромная,</a:t>
            </a:r>
          </a:p>
          <a:p>
            <a:pPr marL="0" indent="0" algn="ctr">
              <a:buNone/>
            </a:pPr>
            <a:r>
              <a:rPr lang="ru-RU" dirty="0"/>
              <a:t>Вставай на смертный бой</a:t>
            </a:r>
          </a:p>
          <a:p>
            <a:pPr marL="0" indent="0" algn="ctr">
              <a:buNone/>
            </a:pPr>
            <a:r>
              <a:rPr lang="ru-RU" dirty="0" smtClean="0"/>
              <a:t>С фашистской </a:t>
            </a:r>
            <a:r>
              <a:rPr lang="ru-RU" dirty="0"/>
              <a:t>силой тёмною,</a:t>
            </a:r>
          </a:p>
          <a:p>
            <a:pPr marL="0" indent="0" algn="ctr">
              <a:buNone/>
            </a:pPr>
            <a:r>
              <a:rPr lang="ru-RU" dirty="0"/>
              <a:t>С проклятою ордой…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10726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40966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Вечный огонь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7872" y="1670677"/>
            <a:ext cx="678894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30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40966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Могила Неизвестного Солдата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9224" y="1600200"/>
            <a:ext cx="6785551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44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260</Words>
  <Application>Microsoft Office PowerPoint</Application>
  <PresentationFormat>Экран (4:3)</PresentationFormat>
  <Paragraphs>65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Arial Black</vt:lpstr>
      <vt:lpstr>Times New Roman</vt:lpstr>
      <vt:lpstr>Тема Office</vt:lpstr>
      <vt:lpstr>Символы Победы</vt:lpstr>
      <vt:lpstr>Знамя Победы</vt:lpstr>
      <vt:lpstr>Знамя Победы</vt:lpstr>
      <vt:lpstr>Орден «Победа»</vt:lpstr>
      <vt:lpstr>Орден Славы</vt:lpstr>
      <vt:lpstr>Плакат «Родина-мать зовёт!»</vt:lpstr>
      <vt:lpstr>Песня «Священная война»</vt:lpstr>
      <vt:lpstr>Вечный огонь</vt:lpstr>
      <vt:lpstr>Могила Неизвестного Солдата</vt:lpstr>
      <vt:lpstr>Скульптура «Родина-мать зовёт!»</vt:lpstr>
      <vt:lpstr>Красная гвоздика</vt:lpstr>
      <vt:lpstr>Георгиевская лента</vt:lpstr>
      <vt:lpstr>Викторина  «Угадай фильм по стоп-кадру»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дороги эти позабыть нельзя!</dc:title>
  <dc:creator>Ранько Елена</dc:creator>
  <cp:lastModifiedBy>RePack by Diakov</cp:lastModifiedBy>
  <cp:revision>26</cp:revision>
  <dcterms:created xsi:type="dcterms:W3CDTF">2015-04-19T15:51:03Z</dcterms:created>
  <dcterms:modified xsi:type="dcterms:W3CDTF">2023-05-04T02:45:10Z</dcterms:modified>
</cp:coreProperties>
</file>