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8" r:id="rId6"/>
    <p:sldId id="259" r:id="rId7"/>
    <p:sldId id="269" r:id="rId8"/>
    <p:sldId id="275" r:id="rId9"/>
    <p:sldId id="276" r:id="rId10"/>
    <p:sldId id="277" r:id="rId11"/>
    <p:sldId id="278" r:id="rId12"/>
    <p:sldId id="260" r:id="rId13"/>
    <p:sldId id="261" r:id="rId14"/>
    <p:sldId id="266" r:id="rId15"/>
    <p:sldId id="270" r:id="rId16"/>
    <p:sldId id="273" r:id="rId17"/>
    <p:sldId id="271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FD5C30-658B-482A-BBE8-86B378987A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31DB582-16AE-4BBE-88B0-EA19B0746B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C2D3B6-63DA-468E-9D6D-C0840F2CB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A44D74-368F-44F5-89BD-A370BCD3E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E259C1-66D9-4076-A69F-3270A0EDC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8138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DBD51B-3E4F-47C5-9B0A-B67F11EBE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5F75CEC-078A-450D-B48B-8EE1EFC60E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969081-D5E9-4438-B9C7-E1BD23B6A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04E113A-96D4-4116-A328-078DBDCF0A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4A91A30-39CF-4A10-92A8-EEDA69A18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580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35AA61D4-549C-4608-8415-694F752EE6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48494F1-1DBE-418A-9EA9-95504099D3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739CE58-E8F9-4FFA-82A6-D9CA34252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ED50C9-010D-4638-B5AE-2327C64E3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88A839-46F9-4E94-BACE-9A2586616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35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81A83A-53B2-4F68-9ED8-5FA627DF3F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79EB54-446A-45F8-B80D-95DF36296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C533F9-5CD5-4DBD-8EE1-F054B3242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B29B36-FE3B-418E-9F25-495A101F16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8A7F10-9990-4CF5-BEFA-08B509D9B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315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B18ED7-7297-424D-BCA8-C2A4DA19CD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A1B3394-A4A3-4F91-809B-448AEF3A15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00B1A4-49A1-4CF9-AA15-0534FB97C1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8F42C4-9322-46FE-AA6F-1D27CF398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057D61-F9D8-4EBA-970E-B93B99714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518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4116BF-53C1-43F2-BD1B-E68FFD989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1988CA-52ED-417B-9C1E-DFCA3438A5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3F8ED84-DDC4-4DF5-8AB8-341548232A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971B430-33E5-4596-B24B-C934271E4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1D386C-CA18-466D-B173-D28DC4E94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8E4A567-4440-48C5-8796-DAEB31C16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8005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A5351-9F7A-4AEB-A7EF-52B78132F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F0788E0-D2E2-43ED-9480-181B8A877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EE7940-6CF0-40F6-A3BC-60434FE18A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5986354-2AA8-44C1-B0E7-6F45B33BC1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696EB72-6511-4B85-8FFA-1E89283E36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1683EED-C983-4E13-9E80-235B5ADAC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B960CFB-65F3-45CD-9EFF-F71094B30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D85497F-2042-4FCE-89C8-041D09A19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311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AFD628-8D16-4210-920D-80EB716B6A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C050D15-2233-4F5F-80A9-999ECFB3AA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50E6E78-FC8C-4B45-8CAD-F7789D876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5F85E2-84E9-4F7C-AB01-747085A7B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221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169A8FA-C21E-4C03-842B-A4C08AC305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3DA3E07-44F8-4C25-969E-A4D705D9F2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572906-F89A-46AE-8088-E2F624BA5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598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162CF3-71A0-40D8-8157-54CAE3E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2513F33-D6A5-43FA-A301-08AE91AFB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61C3E97-CDFD-4CD2-BF16-263761870A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D9B7E8-6C75-41F1-8568-11EC0A82E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997558F-D5FB-4FDE-B89F-C6137E756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08F76B2-08D6-41D4-A4A1-96DC950E7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33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7CA9D0-1784-4A78-837D-B6AB22BCF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CEAC82D-6283-45DD-B9E8-7F6330B57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29F0581-4418-4D32-9026-992A8FE6D8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EEF064-CF6F-46DA-8AFD-7022D11A6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07F059A-2830-41D7-B8EF-8BC90798C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33ED7C1-3081-4EA8-85F7-177A87EAD0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207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5F28DB-BAEC-4E99-AEA4-9D3949533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325AF83-D3EF-4606-A15F-9CE6842409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47EA6D7-3E7E-4B9F-A604-53016E94AA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4F0A0-70AE-440E-91E9-572991157654}" type="datetimeFigureOut">
              <a:rPr lang="ru-RU" smtClean="0"/>
              <a:t>06.06.2018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BC8E3F-CFB1-42F7-886A-708DC27D25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FBB2557-3738-4E9C-91DD-AA19EE98D9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2C92D-A35C-49BF-A6A4-9597173D0A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91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C57BE1-8BAF-476D-BA99-40CD7E3057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00DC53-332D-46DB-94AE-2DE76349C3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AA4ADE5-6458-4CF4-A31E-61C4FBCE04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661" y="0"/>
            <a:ext cx="9284677" cy="688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204582"/>
      </p:ext>
    </p:extLst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3AE303C-7BBE-415F-B394-B8106BEE09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570806" cy="6869058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F75B75B-F5B0-4E47-BE08-F15DC866E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0" y="1104900"/>
            <a:ext cx="6350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0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AD8BF8-3C4C-4C14-8503-2A8F641BCA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4252" y="0"/>
            <a:ext cx="8623495" cy="6855679"/>
          </a:xfrm>
        </p:spPr>
      </p:pic>
    </p:spTree>
    <p:extLst>
      <p:ext uri="{BB962C8B-B14F-4D97-AF65-F5344CB8AC3E}">
        <p14:creationId xmlns:p14="http://schemas.microsoft.com/office/powerpoint/2010/main" val="22515212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B19EBD1-D2BB-4BD7-8B3C-C8CA90A37B14}"/>
              </a:ext>
            </a:extLst>
          </p:cNvPr>
          <p:cNvSpPr/>
          <p:nvPr/>
        </p:nvSpPr>
        <p:spPr>
          <a:xfrm>
            <a:off x="4487594" y="3049172"/>
            <a:ext cx="2700997" cy="75965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Мастерство работника</a:t>
            </a: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46982587-1FB2-4170-8282-29BE2B44DAFA}"/>
              </a:ext>
            </a:extLst>
          </p:cNvPr>
          <p:cNvCxnSpPr/>
          <p:nvPr/>
        </p:nvCxnSpPr>
        <p:spPr>
          <a:xfrm flipV="1">
            <a:off x="5838092" y="2011680"/>
            <a:ext cx="0" cy="8440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B76AA5-D2D4-4D59-BDEF-FC13F7041735}"/>
              </a:ext>
            </a:extLst>
          </p:cNvPr>
          <p:cNvSpPr/>
          <p:nvPr/>
        </p:nvSpPr>
        <p:spPr>
          <a:xfrm>
            <a:off x="3256672" y="1213340"/>
            <a:ext cx="5162839" cy="6049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Профессиональные знания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7B3FE989-4489-4AAD-A230-68CF9BC6226D}"/>
              </a:ext>
            </a:extLst>
          </p:cNvPr>
          <p:cNvCxnSpPr/>
          <p:nvPr/>
        </p:nvCxnSpPr>
        <p:spPr>
          <a:xfrm>
            <a:off x="7512148" y="3428999"/>
            <a:ext cx="10691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20F30436-0172-48DA-AD8D-8FFCC4A3D78D}"/>
              </a:ext>
            </a:extLst>
          </p:cNvPr>
          <p:cNvSpPr/>
          <p:nvPr/>
        </p:nvSpPr>
        <p:spPr>
          <a:xfrm>
            <a:off x="8904849" y="3049172"/>
            <a:ext cx="2700997" cy="75963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Практические умения и навыки</a:t>
            </a: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C989286B-1C63-4F73-BB56-27FC9E0147C9}"/>
              </a:ext>
            </a:extLst>
          </p:cNvPr>
          <p:cNvCxnSpPr/>
          <p:nvPr/>
        </p:nvCxnSpPr>
        <p:spPr>
          <a:xfrm>
            <a:off x="5838092" y="4093698"/>
            <a:ext cx="0" cy="8581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5A0F752B-ECE0-4C0A-9C67-4F26E301BD3D}"/>
              </a:ext>
            </a:extLst>
          </p:cNvPr>
          <p:cNvSpPr/>
          <p:nvPr/>
        </p:nvSpPr>
        <p:spPr>
          <a:xfrm>
            <a:off x="3256669" y="5236699"/>
            <a:ext cx="5162836" cy="7596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Личный опыт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0DB2A2B2-749B-49B9-8F3D-933814D5587C}"/>
              </a:ext>
            </a:extLst>
          </p:cNvPr>
          <p:cNvCxnSpPr/>
          <p:nvPr/>
        </p:nvCxnSpPr>
        <p:spPr>
          <a:xfrm flipH="1">
            <a:off x="3010486" y="3428989"/>
            <a:ext cx="116761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F59451B3-B237-491D-B4AC-E001E8DE7425}"/>
              </a:ext>
            </a:extLst>
          </p:cNvPr>
          <p:cNvSpPr/>
          <p:nvPr/>
        </p:nvSpPr>
        <p:spPr>
          <a:xfrm>
            <a:off x="295422" y="3049172"/>
            <a:ext cx="2391507" cy="7596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Уровень квалификации</a:t>
            </a:r>
          </a:p>
        </p:txBody>
      </p:sp>
    </p:spTree>
    <p:extLst>
      <p:ext uri="{BB962C8B-B14F-4D97-AF65-F5344CB8AC3E}">
        <p14:creationId xmlns:p14="http://schemas.microsoft.com/office/powerpoint/2010/main" val="4547499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C1F4A9-FCB4-4686-89F9-E4667031C19E}"/>
              </a:ext>
            </a:extLst>
          </p:cNvPr>
          <p:cNvSpPr txBox="1"/>
          <p:nvPr/>
        </p:nvSpPr>
        <p:spPr>
          <a:xfrm>
            <a:off x="213601" y="1026941"/>
            <a:ext cx="119783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/>
              <a:t>Чтобы преуспеть в любом деле, надо любить свою работу и вкладывать душу в свой труд.</a:t>
            </a:r>
          </a:p>
        </p:txBody>
      </p:sp>
    </p:spTree>
    <p:extLst>
      <p:ext uri="{BB962C8B-B14F-4D97-AF65-F5344CB8AC3E}">
        <p14:creationId xmlns:p14="http://schemas.microsoft.com/office/powerpoint/2010/main" val="277650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AC242AC2-9D3B-4663-9CCE-2E34B32CEA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6142519"/>
              </p:ext>
            </p:extLst>
          </p:nvPr>
        </p:nvGraphicFramePr>
        <p:xfrm>
          <a:off x="0" y="0"/>
          <a:ext cx="12192000" cy="6850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718790082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191046666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3030079130"/>
                    </a:ext>
                  </a:extLst>
                </a:gridCol>
              </a:tblGrid>
              <a:tr h="703385">
                <a:tc>
                  <a:txBody>
                    <a:bodyPr/>
                    <a:lstStyle/>
                    <a:p>
                      <a:r>
                        <a:rPr lang="ru-RU" sz="2400" dirty="0"/>
                        <a:t>Критерии оценки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Высококвалифицированный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Малоквалифицированный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0752513"/>
                  </a:ext>
                </a:extLst>
              </a:tr>
              <a:tr h="1842867">
                <a:tc>
                  <a:txBody>
                    <a:bodyPr/>
                    <a:lstStyle/>
                    <a:p>
                      <a:r>
                        <a:rPr lang="ru-RU" sz="3200" dirty="0"/>
                        <a:t>Определение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732944"/>
                  </a:ext>
                </a:extLst>
              </a:tr>
              <a:tr h="2166425">
                <a:tc>
                  <a:txBody>
                    <a:bodyPr/>
                    <a:lstStyle/>
                    <a:p>
                      <a:r>
                        <a:rPr lang="ru-RU" sz="3200" dirty="0"/>
                        <a:t>Различия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0963159"/>
                  </a:ext>
                </a:extLst>
              </a:tr>
              <a:tr h="2138289">
                <a:tc>
                  <a:txBody>
                    <a:bodyPr/>
                    <a:lstStyle/>
                    <a:p>
                      <a:r>
                        <a:rPr lang="ru-RU" sz="3200" dirty="0"/>
                        <a:t>Примеры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endParaRPr lang="ru-RU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0705414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9252196-1749-4D5F-9FB7-EB6895B94DCE}"/>
              </a:ext>
            </a:extLst>
          </p:cNvPr>
          <p:cNvSpPr txBox="1"/>
          <p:nvPr/>
        </p:nvSpPr>
        <p:spPr>
          <a:xfrm>
            <a:off x="4069397" y="942535"/>
            <a:ext cx="50042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Сложный труд, требующий </a:t>
            </a:r>
          </a:p>
          <a:p>
            <a:r>
              <a:rPr lang="ru-RU" sz="2400" dirty="0"/>
              <a:t>специальных знаний, умений,</a:t>
            </a:r>
          </a:p>
          <a:p>
            <a:r>
              <a:rPr lang="ru-RU" sz="2400" dirty="0"/>
              <a:t> навыков, опыта.</a:t>
            </a:r>
          </a:p>
          <a:p>
            <a:endParaRPr lang="ru-RU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2F2D3B0-3D32-46DE-A2D5-54FA9DC3FCB0}"/>
              </a:ext>
            </a:extLst>
          </p:cNvPr>
          <p:cNvSpPr txBox="1"/>
          <p:nvPr/>
        </p:nvSpPr>
        <p:spPr>
          <a:xfrm>
            <a:off x="8109490" y="942535"/>
            <a:ext cx="42142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Простой труд, не требующий </a:t>
            </a:r>
          </a:p>
          <a:p>
            <a:r>
              <a:rPr lang="ru-RU" sz="2400" dirty="0"/>
              <a:t>специальных знаний, умений, </a:t>
            </a:r>
          </a:p>
          <a:p>
            <a:r>
              <a:rPr lang="ru-RU" sz="2400" dirty="0"/>
              <a:t>навыков, опыта.</a:t>
            </a:r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07954E-2825-4B28-ABDA-85C1B0F6E926}"/>
              </a:ext>
            </a:extLst>
          </p:cNvPr>
          <p:cNvSpPr txBox="1"/>
          <p:nvPr/>
        </p:nvSpPr>
        <p:spPr>
          <a:xfrm>
            <a:off x="4172236" y="2672752"/>
            <a:ext cx="384752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Специальное образование, </a:t>
            </a:r>
          </a:p>
          <a:p>
            <a:r>
              <a:rPr lang="ru-RU" sz="2400" dirty="0"/>
              <a:t>высокие требования к </a:t>
            </a:r>
          </a:p>
          <a:p>
            <a:r>
              <a:rPr lang="ru-RU" sz="2400" dirty="0"/>
              <a:t>работникам, постоянное </a:t>
            </a:r>
          </a:p>
          <a:p>
            <a:r>
              <a:rPr lang="ru-RU" sz="2400" dirty="0"/>
              <a:t>повышение своей </a:t>
            </a:r>
          </a:p>
          <a:p>
            <a:r>
              <a:rPr lang="ru-RU" sz="2400" dirty="0"/>
              <a:t>квалификации.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ACA348-5214-4BC7-B513-2C636B3CCF16}"/>
              </a:ext>
            </a:extLst>
          </p:cNvPr>
          <p:cNvSpPr txBox="1"/>
          <p:nvPr/>
        </p:nvSpPr>
        <p:spPr>
          <a:xfrm>
            <a:off x="8399102" y="2714846"/>
            <a:ext cx="3759234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/>
              <a:t>Возможно отсутствие </a:t>
            </a:r>
          </a:p>
          <a:p>
            <a:r>
              <a:rPr lang="ru-RU" sz="2400" dirty="0"/>
              <a:t>образования, не требует </a:t>
            </a:r>
          </a:p>
          <a:p>
            <a:r>
              <a:rPr lang="ru-RU" sz="2400" dirty="0"/>
              <a:t>специальной подготовки и </a:t>
            </a:r>
          </a:p>
          <a:p>
            <a:r>
              <a:rPr lang="ru-RU" sz="2400" dirty="0"/>
              <a:t>высокой квалификации.</a:t>
            </a:r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61A514-3789-4482-A633-55B16B5D6F8A}"/>
              </a:ext>
            </a:extLst>
          </p:cNvPr>
          <p:cNvSpPr txBox="1"/>
          <p:nvPr/>
        </p:nvSpPr>
        <p:spPr>
          <a:xfrm>
            <a:off x="4046464" y="4761419"/>
            <a:ext cx="4099071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/>
              <a:t>Проведение операции на сердце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Создание моделей одежды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Пилотирование самолёта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Декоративная роспись шкатулки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Полёт в космос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Вождение автомобиля</a:t>
            </a:r>
          </a:p>
          <a:p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AFD2D4-6665-4810-AAA3-7037E30F9ED8}"/>
              </a:ext>
            </a:extLst>
          </p:cNvPr>
          <p:cNvSpPr txBox="1"/>
          <p:nvPr/>
        </p:nvSpPr>
        <p:spPr>
          <a:xfrm>
            <a:off x="8195182" y="4906016"/>
            <a:ext cx="394717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2000" dirty="0"/>
              <a:t>Уборка помещений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Проверка билетов в кинотеатре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Охрана школы</a:t>
            </a:r>
          </a:p>
          <a:p>
            <a:pPr marL="285750" indent="-285750">
              <a:buFontTx/>
              <a:buChar char="-"/>
            </a:pPr>
            <a:r>
              <a:rPr lang="ru-RU" sz="2000" dirty="0"/>
              <a:t>Пошив постельного белья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16496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4C1C9-2C07-4828-8A1F-B9C5F2089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4314" y="100491"/>
            <a:ext cx="10515600" cy="1325563"/>
          </a:xfr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6000" b="1" dirty="0">
                <a:ln w="12700">
                  <a:solidFill>
                    <a:schemeClr val="tx2"/>
                  </a:solidFill>
                  <a:prstDash val="solid"/>
                </a:ln>
                <a:solidFill>
                  <a:schemeClr val="accent2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Собери пословицу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9E57F68-54FC-48A4-B1BA-E409011453CB}"/>
              </a:ext>
            </a:extLst>
          </p:cNvPr>
          <p:cNvSpPr txBox="1"/>
          <p:nvPr/>
        </p:nvSpPr>
        <p:spPr>
          <a:xfrm>
            <a:off x="439993" y="2448232"/>
            <a:ext cx="31515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Не спеши языком -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C1EB02-72E4-4596-8B20-54A1F1F78823}"/>
              </a:ext>
            </a:extLst>
          </p:cNvPr>
          <p:cNvSpPr txBox="1"/>
          <p:nvPr/>
        </p:nvSpPr>
        <p:spPr>
          <a:xfrm>
            <a:off x="3716593" y="2448232"/>
            <a:ext cx="22608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Спеши делом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A66E12D-C04D-414C-98BD-C21FD1B79F45}"/>
              </a:ext>
            </a:extLst>
          </p:cNvPr>
          <p:cNvSpPr txBox="1"/>
          <p:nvPr/>
        </p:nvSpPr>
        <p:spPr>
          <a:xfrm>
            <a:off x="439993" y="2971452"/>
            <a:ext cx="2904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Терпенье и труд -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F7E7FB-B681-474E-9448-E135EA105562}"/>
              </a:ext>
            </a:extLst>
          </p:cNvPr>
          <p:cNvSpPr txBox="1"/>
          <p:nvPr/>
        </p:nvSpPr>
        <p:spPr>
          <a:xfrm>
            <a:off x="3716593" y="2971452"/>
            <a:ext cx="21507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Все перетрут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0B6810E-0D34-422F-A123-8F662C33B979}"/>
              </a:ext>
            </a:extLst>
          </p:cNvPr>
          <p:cNvSpPr txBox="1"/>
          <p:nvPr/>
        </p:nvSpPr>
        <p:spPr>
          <a:xfrm>
            <a:off x="362058" y="3494672"/>
            <a:ext cx="24529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За всякое дело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B9CF59-C2C0-4C55-8C88-06872F150625}"/>
              </a:ext>
            </a:extLst>
          </p:cNvPr>
          <p:cNvSpPr txBox="1"/>
          <p:nvPr/>
        </p:nvSpPr>
        <p:spPr>
          <a:xfrm>
            <a:off x="3716593" y="3511212"/>
            <a:ext cx="22786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Берись смело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BC490D-92E3-4455-8192-E8006751193E}"/>
              </a:ext>
            </a:extLst>
          </p:cNvPr>
          <p:cNvSpPr txBox="1"/>
          <p:nvPr/>
        </p:nvSpPr>
        <p:spPr>
          <a:xfrm>
            <a:off x="371739" y="4017892"/>
            <a:ext cx="2185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Сделал дело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D1E7DB5-AB0A-4967-A76C-2AF9186C4D2B}"/>
              </a:ext>
            </a:extLst>
          </p:cNvPr>
          <p:cNvSpPr txBox="1"/>
          <p:nvPr/>
        </p:nvSpPr>
        <p:spPr>
          <a:xfrm>
            <a:off x="3716593" y="4017892"/>
            <a:ext cx="20314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Гуляй смело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FC2E0AE-8C37-4B04-B1AE-0D8AE2886C27}"/>
              </a:ext>
            </a:extLst>
          </p:cNvPr>
          <p:cNvSpPr txBox="1"/>
          <p:nvPr/>
        </p:nvSpPr>
        <p:spPr>
          <a:xfrm>
            <a:off x="46744" y="4541112"/>
            <a:ext cx="35448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Землю солнце красит,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FF4AE3-7987-4099-840A-FBD9E39CC6E2}"/>
              </a:ext>
            </a:extLst>
          </p:cNvPr>
          <p:cNvSpPr txBox="1"/>
          <p:nvPr/>
        </p:nvSpPr>
        <p:spPr>
          <a:xfrm>
            <a:off x="3716593" y="4489823"/>
            <a:ext cx="26255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А человека труд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896F66-EB87-45E0-8457-857CAAD1756F}"/>
              </a:ext>
            </a:extLst>
          </p:cNvPr>
          <p:cNvSpPr txBox="1"/>
          <p:nvPr/>
        </p:nvSpPr>
        <p:spPr>
          <a:xfrm>
            <a:off x="232695" y="5013043"/>
            <a:ext cx="2711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Делано наспех -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76FC187-BDE1-445F-A197-662683B86213}"/>
              </a:ext>
            </a:extLst>
          </p:cNvPr>
          <p:cNvSpPr txBox="1"/>
          <p:nvPr/>
        </p:nvSpPr>
        <p:spPr>
          <a:xfrm>
            <a:off x="3716593" y="4987372"/>
            <a:ext cx="26518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Сделано </a:t>
            </a:r>
            <a:r>
              <a:rPr lang="ru-RU" sz="2800" dirty="0" err="1"/>
              <a:t>насмех</a:t>
            </a:r>
            <a:endParaRPr lang="ru-RU" sz="28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1FE81E-90FC-4357-BE86-9D7129E98D5B}"/>
              </a:ext>
            </a:extLst>
          </p:cNvPr>
          <p:cNvSpPr txBox="1"/>
          <p:nvPr/>
        </p:nvSpPr>
        <p:spPr>
          <a:xfrm>
            <a:off x="405723" y="5510592"/>
            <a:ext cx="21518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Делу время -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A4F1B3-56B9-4E37-9720-A05813AF4059}"/>
              </a:ext>
            </a:extLst>
          </p:cNvPr>
          <p:cNvSpPr txBox="1"/>
          <p:nvPr/>
        </p:nvSpPr>
        <p:spPr>
          <a:xfrm>
            <a:off x="3716593" y="5513062"/>
            <a:ext cx="18081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Потехе час</a:t>
            </a:r>
          </a:p>
        </p:txBody>
      </p: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BCED5213-6410-44C4-92FC-D036F8C8BBFA}"/>
              </a:ext>
            </a:extLst>
          </p:cNvPr>
          <p:cNvCxnSpPr/>
          <p:nvPr/>
        </p:nvCxnSpPr>
        <p:spPr>
          <a:xfrm>
            <a:off x="3591561" y="2448232"/>
            <a:ext cx="0" cy="35855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88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F0D018-4A89-4B3C-9003-AB0D15D40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774" y="168177"/>
            <a:ext cx="7194452" cy="13255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Тема: Мастерство работника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AF7830-C5B0-4286-857C-7E3F8B8B6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Задачи:</a:t>
            </a:r>
          </a:p>
          <a:p>
            <a:pPr marL="0" indent="0">
              <a:buNone/>
            </a:pPr>
            <a:r>
              <a:rPr lang="ru-RU" dirty="0"/>
              <a:t> 1. Из чего складывается мастерство работника</a:t>
            </a:r>
          </a:p>
          <a:p>
            <a:pPr marL="0" indent="0">
              <a:buNone/>
            </a:pPr>
            <a:r>
              <a:rPr lang="ru-RU" dirty="0"/>
              <a:t> 2. Труд и зарплата, виды заработной платы.</a:t>
            </a:r>
          </a:p>
          <a:p>
            <a:pPr marL="0" indent="0">
              <a:buNone/>
            </a:pPr>
            <a:r>
              <a:rPr lang="ru-RU" dirty="0"/>
              <a:t> 3. Количество и качество труда.</a:t>
            </a:r>
          </a:p>
        </p:txBody>
      </p:sp>
    </p:spTree>
    <p:extLst>
      <p:ext uri="{BB962C8B-B14F-4D97-AF65-F5344CB8AC3E}">
        <p14:creationId xmlns:p14="http://schemas.microsoft.com/office/powerpoint/2010/main" val="306817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C296192-FE11-49C6-BE96-5B8AE913B6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56" y="0"/>
            <a:ext cx="10842688" cy="6858000"/>
          </a:xfrm>
        </p:spPr>
      </p:pic>
    </p:spTree>
    <p:extLst>
      <p:ext uri="{BB962C8B-B14F-4D97-AF65-F5344CB8AC3E}">
        <p14:creationId xmlns:p14="http://schemas.microsoft.com/office/powerpoint/2010/main" val="541226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840F621D-99BE-4289-BC87-5612CD4BF9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535" y="0"/>
            <a:ext cx="9132929" cy="6858000"/>
          </a:xfrm>
        </p:spPr>
      </p:pic>
    </p:spTree>
    <p:extLst>
      <p:ext uri="{BB962C8B-B14F-4D97-AF65-F5344CB8AC3E}">
        <p14:creationId xmlns:p14="http://schemas.microsoft.com/office/powerpoint/2010/main" val="19628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FA946A7-4093-4666-B82A-F223DF1E0F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0231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948226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85B75AB-C3A0-4BC9-BC31-D57FB388E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945277" cy="3429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D15771-1C79-497D-A955-69C3FD976D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7742" y="0"/>
            <a:ext cx="3345366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5F496A-313B-478B-BF57-FB1F12C66E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5572" y="0"/>
            <a:ext cx="4341055" cy="226489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02E0EDF-5E93-4AB8-A9D9-F86547EDC6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657601"/>
            <a:ext cx="4800601" cy="3200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5DBD4C15-9576-44BC-94A6-A808A1CA7D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931" y="3692604"/>
            <a:ext cx="4800601" cy="3165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1514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F0D018-4A89-4B3C-9003-AB0D15D40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8774" y="168177"/>
            <a:ext cx="7194452" cy="13255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r>
              <a:rPr lang="ru-RU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 Тема: Мастерство работника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AF7830-C5B0-4286-857C-7E3F8B8B67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Задачи:</a:t>
            </a:r>
          </a:p>
          <a:p>
            <a:pPr marL="0" indent="0">
              <a:buNone/>
            </a:pPr>
            <a:r>
              <a:rPr lang="ru-RU" dirty="0"/>
              <a:t> 1. Из чего складывается мастерство работника</a:t>
            </a:r>
          </a:p>
          <a:p>
            <a:pPr marL="0" indent="0">
              <a:buNone/>
            </a:pPr>
            <a:r>
              <a:rPr lang="ru-RU" dirty="0"/>
              <a:t> 2. Труд и зарплата, виды заработной платы.</a:t>
            </a:r>
          </a:p>
          <a:p>
            <a:pPr marL="0" indent="0">
              <a:buNone/>
            </a:pPr>
            <a:r>
              <a:rPr lang="ru-RU" dirty="0"/>
              <a:t> 3. Количество и качество труда.</a:t>
            </a:r>
          </a:p>
        </p:txBody>
      </p:sp>
    </p:spTree>
    <p:extLst>
      <p:ext uri="{BB962C8B-B14F-4D97-AF65-F5344CB8AC3E}">
        <p14:creationId xmlns:p14="http://schemas.microsoft.com/office/powerpoint/2010/main" val="283031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42A8A3-2B49-41CE-9711-2D60C11E0F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86EC14F-843D-4AFB-8280-7C2BFEF14D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4400" y="0"/>
            <a:ext cx="13284262" cy="6858000"/>
          </a:xfrm>
        </p:spPr>
      </p:pic>
    </p:spTree>
    <p:extLst>
      <p:ext uri="{BB962C8B-B14F-4D97-AF65-F5344CB8AC3E}">
        <p14:creationId xmlns:p14="http://schemas.microsoft.com/office/powerpoint/2010/main" val="3228104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E0127D0-829D-471D-B01B-5E6F326F49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3342" y="0"/>
            <a:ext cx="6885315" cy="6885315"/>
          </a:xfrm>
        </p:spPr>
      </p:pic>
    </p:spTree>
    <p:extLst>
      <p:ext uri="{BB962C8B-B14F-4D97-AF65-F5344CB8AC3E}">
        <p14:creationId xmlns:p14="http://schemas.microsoft.com/office/powerpoint/2010/main" val="3751061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0559634-D30F-4586-BC0F-BF840F0FA1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0504" y="0"/>
            <a:ext cx="552069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591304-04E1-4778-8965-98234B40EC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69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2719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A135BBA-9FDC-4B09-A25F-FC7CFF330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591300" cy="33337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FAA6E88-D42B-41FC-965E-3114F97B15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1299" y="3333750"/>
            <a:ext cx="5253541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0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225</Words>
  <Application>Microsoft Office PowerPoint</Application>
  <PresentationFormat>Широкоэкранный</PresentationFormat>
  <Paragraphs>62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 Тема: Мастерство работника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Собери пословицу</vt:lpstr>
      <vt:lpstr> Тема: Мастерство работника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Smile</dc:creator>
  <cp:lastModifiedBy>Smile</cp:lastModifiedBy>
  <cp:revision>12</cp:revision>
  <dcterms:created xsi:type="dcterms:W3CDTF">2018-01-17T16:05:02Z</dcterms:created>
  <dcterms:modified xsi:type="dcterms:W3CDTF">2018-06-06T17:16:02Z</dcterms:modified>
</cp:coreProperties>
</file>