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2C79-760C-4AD8-9924-27BCA50150D7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1349-BF40-469D-9ABA-4D696D058F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2C79-760C-4AD8-9924-27BCA50150D7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1349-BF40-469D-9ABA-4D696D058F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2C79-760C-4AD8-9924-27BCA50150D7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1349-BF40-469D-9ABA-4D696D058F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2C79-760C-4AD8-9924-27BCA50150D7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1349-BF40-469D-9ABA-4D696D058F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2C79-760C-4AD8-9924-27BCA50150D7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6FF1349-BF40-469D-9ABA-4D696D058F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2C79-760C-4AD8-9924-27BCA50150D7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1349-BF40-469D-9ABA-4D696D058F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2C79-760C-4AD8-9924-27BCA50150D7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1349-BF40-469D-9ABA-4D696D058F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2C79-760C-4AD8-9924-27BCA50150D7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1349-BF40-469D-9ABA-4D696D058F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2C79-760C-4AD8-9924-27BCA50150D7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1349-BF40-469D-9ABA-4D696D058F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2C79-760C-4AD8-9924-27BCA50150D7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1349-BF40-469D-9ABA-4D696D058F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2C79-760C-4AD8-9924-27BCA50150D7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F1349-BF40-469D-9ABA-4D696D058F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D732C79-760C-4AD8-9924-27BCA50150D7}" type="datetimeFigureOut">
              <a:rPr lang="ru-RU" smtClean="0"/>
              <a:pPr/>
              <a:t>20.06.2022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6FF1349-BF40-469D-9ABA-4D696D058F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smtClean="0">
                <a:solidFill>
                  <a:srgbClr val="FFFF00"/>
                </a:solidFill>
              </a:rPr>
              <a:t>Муниципальное бюджетное </a:t>
            </a:r>
            <a:r>
              <a:rPr lang="ru-RU" sz="3100" dirty="0" smtClean="0">
                <a:solidFill>
                  <a:srgbClr val="FFFF00"/>
                </a:solidFill>
              </a:rPr>
              <a:t>Образовательное Учреждение –Железнодорожная </a:t>
            </a:r>
            <a:r>
              <a:rPr lang="ru-RU" sz="3100" smtClean="0">
                <a:solidFill>
                  <a:srgbClr val="FFFF00"/>
                </a:solidFill>
              </a:rPr>
              <a:t>Средняя </a:t>
            </a:r>
            <a:br>
              <a:rPr lang="ru-RU" sz="3100" smtClean="0">
                <a:solidFill>
                  <a:srgbClr val="FFFF00"/>
                </a:solidFill>
              </a:rPr>
            </a:br>
            <a:r>
              <a:rPr lang="ru-RU" sz="3100" smtClean="0">
                <a:solidFill>
                  <a:srgbClr val="FFFF00"/>
                </a:solidFill>
              </a:rPr>
              <a:t> </a:t>
            </a:r>
            <a:r>
              <a:rPr lang="ru-RU" sz="3100" dirty="0" smtClean="0">
                <a:solidFill>
                  <a:srgbClr val="FFFF00"/>
                </a:solidFill>
              </a:rPr>
              <a:t>школа № 121</a:t>
            </a:r>
            <a:br>
              <a:rPr lang="ru-RU" sz="3100" dirty="0" smtClean="0">
                <a:solidFill>
                  <a:srgbClr val="FFFF00"/>
                </a:solidFill>
              </a:rPr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pPr algn="ctr"/>
            <a:r>
              <a:rPr lang="ru-RU" sz="14400" b="1" dirty="0" smtClean="0"/>
              <a:t>«По следам наших предков»</a:t>
            </a:r>
            <a:endParaRPr lang="ru-RU" sz="14400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sz="9600" dirty="0" smtClean="0"/>
              <a:t> </a:t>
            </a:r>
          </a:p>
          <a:p>
            <a:r>
              <a:rPr lang="ru-RU" sz="9600" dirty="0" smtClean="0"/>
              <a:t>Область научных знаний: краеведение.</a:t>
            </a:r>
          </a:p>
          <a:p>
            <a:r>
              <a:rPr lang="ru-RU" sz="9600" dirty="0" smtClean="0"/>
              <a:t>Автор проекта</a:t>
            </a:r>
            <a:r>
              <a:rPr lang="ru-RU" sz="9600" smtClean="0"/>
              <a:t>: Романова Кира 7 </a:t>
            </a:r>
            <a:r>
              <a:rPr lang="ru-RU" sz="9600" dirty="0" smtClean="0"/>
              <a:t>класс</a:t>
            </a:r>
          </a:p>
          <a:p>
            <a:endParaRPr lang="ru-RU" sz="9600" dirty="0" smtClean="0"/>
          </a:p>
          <a:p>
            <a:r>
              <a:rPr lang="ru-RU" sz="9600" dirty="0" smtClean="0"/>
              <a:t>Руководитель проекта: Ревякина Елена Леонидовна</a:t>
            </a:r>
          </a:p>
          <a:p>
            <a:r>
              <a:rPr lang="en-US" sz="9600" dirty="0" smtClean="0"/>
              <a:t>Web</a:t>
            </a:r>
            <a:r>
              <a:rPr lang="ru-RU" sz="9600" dirty="0" smtClean="0"/>
              <a:t>-адрес: </a:t>
            </a:r>
            <a:r>
              <a:rPr lang="ru-RU" sz="9600" dirty="0" err="1" smtClean="0"/>
              <a:t>sibir</a:t>
            </a:r>
            <a:r>
              <a:rPr lang="en-US" sz="9600" dirty="0" err="1" smtClean="0"/>
              <a:t>selo</a:t>
            </a:r>
            <a:r>
              <a:rPr lang="ru-RU" sz="9600" dirty="0" smtClean="0"/>
              <a:t>.</a:t>
            </a:r>
            <a:r>
              <a:rPr lang="en-US" sz="9600" dirty="0" err="1" smtClean="0"/>
              <a:t>ru</a:t>
            </a:r>
            <a:endParaRPr lang="ru-RU" sz="9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2 день</a:t>
            </a:r>
            <a:br>
              <a:rPr lang="ru-RU" sz="4000" dirty="0" smtClean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Завтрак</a:t>
            </a:r>
            <a:r>
              <a:rPr lang="ru-RU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Поездка в город Куйбышев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Обед в кафе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Обзорная экскурсия по городу с посещением краеведческого музея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Ужин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Возвращение в Новосибирск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517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2f3e736b1b3abab3312936695e1af771_l-4274912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476672"/>
            <a:ext cx="550950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В мае куйбышевцы и гости города могут прийти в краеведческий музей на видео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492" y="3717032"/>
            <a:ext cx="4572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5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Цель: </a:t>
            </a:r>
            <a:br>
              <a:rPr lang="ru-RU" sz="2800" dirty="0" smtClean="0"/>
            </a:br>
            <a:r>
              <a:rPr lang="ru-RU" sz="2800" dirty="0" smtClean="0"/>
              <a:t>Разработать туристический маршрут по древним острогам на территории Новосибирской области.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709160"/>
          </a:xfrm>
        </p:spPr>
        <p:txBody>
          <a:bodyPr/>
          <a:lstStyle/>
          <a:p>
            <a:r>
              <a:rPr lang="ru-RU" b="1" dirty="0" smtClean="0"/>
              <a:t>Задачи:</a:t>
            </a:r>
            <a:endParaRPr lang="ru-RU" dirty="0" smtClean="0"/>
          </a:p>
          <a:p>
            <a:pPr lvl="0"/>
            <a:r>
              <a:rPr lang="ru-RU" dirty="0" smtClean="0"/>
              <a:t>Составить список исторических объектов (острогов НСО)</a:t>
            </a:r>
          </a:p>
          <a:p>
            <a:pPr lvl="0"/>
            <a:r>
              <a:rPr lang="ru-RU" dirty="0" smtClean="0"/>
              <a:t>Изучить разные источники информации об острогах НСО</a:t>
            </a:r>
          </a:p>
          <a:p>
            <a:pPr lvl="0"/>
            <a:r>
              <a:rPr lang="ru-RU" dirty="0" smtClean="0"/>
              <a:t>Анализ необходимой информации по теме</a:t>
            </a:r>
          </a:p>
          <a:p>
            <a:pPr lvl="0"/>
            <a:r>
              <a:rPr lang="ru-RU" dirty="0" smtClean="0"/>
              <a:t>Оформление туристического проспекта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Рабочий план проекта: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0517103"/>
              </p:ext>
            </p:extLst>
          </p:nvPr>
        </p:nvGraphicFramePr>
        <p:xfrm>
          <a:off x="457200" y="1600200"/>
          <a:ext cx="8229600" cy="37590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Мероприятия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Сроки выполнения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Сбор информации по проекту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 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марта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по 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май 2022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Анализ и систематизация собранного материала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 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мая 2022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года по 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июнь 2022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года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Оформление туристического проспекта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Конец 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июня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- начало 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июля 2022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года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Calibri" panose="020F0502020204030204" pitchFamily="34" charset="0"/>
                        </a:rPr>
                        <a:t>Исследование маршрута на практике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июль-август 2022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года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Тур историко-познавательный «По следам наших предков»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3800" dirty="0" smtClean="0"/>
              <a:t>Маршрут:</a:t>
            </a:r>
          </a:p>
          <a:p>
            <a:pPr>
              <a:buNone/>
            </a:pPr>
            <a:r>
              <a:rPr lang="ru-RU" sz="3800" dirty="0" smtClean="0"/>
              <a:t>1 день </a:t>
            </a:r>
          </a:p>
          <a:p>
            <a:pPr>
              <a:buNone/>
            </a:pPr>
            <a:endParaRPr lang="ru-RU" sz="3100" dirty="0" smtClean="0"/>
          </a:p>
          <a:p>
            <a:pPr lvl="0"/>
            <a:r>
              <a:rPr lang="ru-RU" sz="3100" dirty="0" smtClean="0"/>
              <a:t>Встреча на автовокзале в Новосибирске</a:t>
            </a:r>
          </a:p>
          <a:p>
            <a:pPr lvl="0"/>
            <a:r>
              <a:rPr lang="ru-RU" sz="3100" dirty="0" smtClean="0"/>
              <a:t>Поездка в р.п. Мошково, экскурсия </a:t>
            </a:r>
            <a:r>
              <a:rPr lang="ru-RU" sz="3100" dirty="0" err="1" smtClean="0"/>
              <a:t>Умревенский</a:t>
            </a:r>
            <a:r>
              <a:rPr lang="ru-RU" sz="3100" dirty="0" smtClean="0"/>
              <a:t> острог</a:t>
            </a:r>
          </a:p>
          <a:p>
            <a:pPr lvl="0"/>
            <a:r>
              <a:rPr lang="ru-RU" sz="3100" dirty="0" smtClean="0"/>
              <a:t>Завтрак в кафе</a:t>
            </a:r>
          </a:p>
          <a:p>
            <a:pPr lvl="0"/>
            <a:r>
              <a:rPr lang="ru-RU" sz="3100" dirty="0" smtClean="0"/>
              <a:t>Поездка на автобусе в  Бердск</a:t>
            </a:r>
          </a:p>
          <a:p>
            <a:pPr lvl="0"/>
            <a:r>
              <a:rPr lang="ru-RU" sz="3100" dirty="0" smtClean="0"/>
              <a:t>Регистрация на базе отдыха на берегу Новосибирского водохранилища</a:t>
            </a:r>
          </a:p>
          <a:p>
            <a:pPr lvl="0"/>
            <a:r>
              <a:rPr lang="ru-RU" sz="3100" dirty="0" smtClean="0"/>
              <a:t>Обед в кафе</a:t>
            </a:r>
          </a:p>
          <a:p>
            <a:pPr lvl="0"/>
            <a:r>
              <a:rPr lang="ru-RU" sz="3100" dirty="0" smtClean="0"/>
              <a:t>Посещение Городского историко-художественного музея</a:t>
            </a:r>
          </a:p>
          <a:p>
            <a:pPr lvl="0"/>
            <a:r>
              <a:rPr lang="ru-RU" sz="3100" dirty="0" smtClean="0"/>
              <a:t>Посещение часовни Казанской иконы Божьей Матери</a:t>
            </a:r>
          </a:p>
          <a:p>
            <a:pPr lvl="0"/>
            <a:r>
              <a:rPr lang="ru-RU" sz="3100" dirty="0" smtClean="0"/>
              <a:t>Возвращение на базу отдыха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1071546"/>
            <a:ext cx="3614734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sz="3100" dirty="0" smtClean="0"/>
              <a:t>Городской историко-художественный музей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pic>
        <p:nvPicPr>
          <p:cNvPr id="1027" name="Picture 3" descr="G:\тур\бердск часовня иконы Божьей матер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3071810"/>
            <a:ext cx="5214942" cy="3582961"/>
          </a:xfrm>
          <a:prstGeom prst="rect">
            <a:avLst/>
          </a:prstGeom>
          <a:noFill/>
        </p:spPr>
      </p:pic>
      <p:pic>
        <p:nvPicPr>
          <p:cNvPr id="1026" name="Picture 2" descr="G:\тур\бердск историко-краевед музей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4631381" cy="350046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71473" y="4500570"/>
            <a:ext cx="2857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800" dirty="0"/>
              <a:t>Ч</a:t>
            </a:r>
            <a:r>
              <a:rPr lang="ru-RU" sz="2800" dirty="0" smtClean="0"/>
              <a:t>асовня </a:t>
            </a:r>
            <a:r>
              <a:rPr lang="ru-RU" sz="2800" dirty="0"/>
              <a:t>Казанской иконы Божьей Матери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2 день</a:t>
            </a:r>
            <a:br>
              <a:rPr lang="ru-RU" sz="4000" dirty="0" smtClean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Завтрак</a:t>
            </a:r>
          </a:p>
          <a:p>
            <a:pPr lvl="0"/>
            <a:r>
              <a:rPr lang="ru-RU" dirty="0" smtClean="0"/>
              <a:t>Поездка в Колывань </a:t>
            </a:r>
          </a:p>
          <a:p>
            <a:pPr lvl="0"/>
            <a:r>
              <a:rPr lang="ru-RU" dirty="0" smtClean="0"/>
              <a:t>Обзорная экскурсия по Колывани (в том числе посещение монастыря)</a:t>
            </a:r>
          </a:p>
          <a:p>
            <a:pPr lvl="0"/>
            <a:r>
              <a:rPr lang="ru-RU" dirty="0" smtClean="0"/>
              <a:t>Обед в кафе</a:t>
            </a:r>
          </a:p>
          <a:p>
            <a:pPr lvl="0"/>
            <a:r>
              <a:rPr lang="ru-RU" dirty="0" smtClean="0"/>
              <a:t>Посещение </a:t>
            </a:r>
            <a:r>
              <a:rPr lang="ru-RU" dirty="0" err="1" smtClean="0"/>
              <a:t>Колыванского</a:t>
            </a:r>
            <a:r>
              <a:rPr lang="ru-RU" dirty="0" smtClean="0"/>
              <a:t> краеведческого музея</a:t>
            </a:r>
          </a:p>
          <a:p>
            <a:pPr lvl="0"/>
            <a:r>
              <a:rPr lang="ru-RU" dirty="0" smtClean="0"/>
              <a:t>Регистрация в гостинице</a:t>
            </a:r>
          </a:p>
          <a:p>
            <a:pPr lvl="0"/>
            <a:r>
              <a:rPr lang="ru-RU" dirty="0" smtClean="0"/>
              <a:t>Отдых на природе (река Чаус)</a:t>
            </a:r>
          </a:p>
          <a:p>
            <a:pPr lvl="0"/>
            <a:r>
              <a:rPr lang="ru-RU" dirty="0" smtClean="0"/>
              <a:t>Ужин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err="1" smtClean="0"/>
              <a:t>Колыванский</a:t>
            </a:r>
            <a:r>
              <a:rPr lang="ru-RU" sz="4000" dirty="0" smtClean="0"/>
              <a:t> монастырь</a:t>
            </a:r>
            <a:endParaRPr lang="ru-RU" sz="4000" dirty="0"/>
          </a:p>
        </p:txBody>
      </p:sp>
      <p:pic>
        <p:nvPicPr>
          <p:cNvPr id="2050" name="Picture 2" descr="G:\тур\колыванский монастырь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36186" y="1600200"/>
            <a:ext cx="7071627" cy="4708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0694" y="274638"/>
            <a:ext cx="3286148" cy="251142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</a:t>
            </a:r>
            <a:r>
              <a:rPr lang="ru-RU" sz="3200" dirty="0" err="1" smtClean="0"/>
              <a:t>Колыванский</a:t>
            </a:r>
            <a:r>
              <a:rPr lang="ru-RU" sz="3200" dirty="0" smtClean="0"/>
              <a:t> краеведческий музей</a:t>
            </a:r>
            <a:endParaRPr lang="ru-RU" sz="3200" dirty="0"/>
          </a:p>
        </p:txBody>
      </p:sp>
      <p:pic>
        <p:nvPicPr>
          <p:cNvPr id="3074" name="Picture 2" descr="G:\тур\краеведческий музей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4631553" cy="3259107"/>
          </a:xfrm>
          <a:prstGeom prst="rect">
            <a:avLst/>
          </a:prstGeom>
          <a:noFill/>
        </p:spPr>
      </p:pic>
      <p:pic>
        <p:nvPicPr>
          <p:cNvPr id="3075" name="Picture 3" descr="G:\тур\чаусский острог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5949" y="3929066"/>
            <a:ext cx="6158051" cy="271464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4214818"/>
            <a:ext cx="30003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Макет Чаусского острога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642918"/>
            <a:ext cx="3614734" cy="1511288"/>
          </a:xfrm>
        </p:spPr>
        <p:txBody>
          <a:bodyPr/>
          <a:lstStyle/>
          <a:p>
            <a:r>
              <a:rPr lang="ru-RU" dirty="0" smtClean="0"/>
              <a:t>Река </a:t>
            </a:r>
            <a:r>
              <a:rPr lang="ru-RU" dirty="0" err="1" smtClean="0"/>
              <a:t>Чаусс</a:t>
            </a:r>
            <a:endParaRPr lang="ru-RU" dirty="0"/>
          </a:p>
        </p:txBody>
      </p:sp>
      <p:pic>
        <p:nvPicPr>
          <p:cNvPr id="4099" name="Picture 3" descr="G:\тур\река чау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3214686"/>
            <a:ext cx="4964906" cy="3309937"/>
          </a:xfrm>
          <a:prstGeom prst="rect">
            <a:avLst/>
          </a:prstGeom>
          <a:noFill/>
        </p:spPr>
      </p:pic>
      <p:pic>
        <p:nvPicPr>
          <p:cNvPr id="4098" name="Picture 2" descr="G:\тур\чаус 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4286279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46</TotalTime>
  <Words>222</Words>
  <Application>Microsoft Office PowerPoint</Application>
  <PresentationFormat>Экран (4:3)</PresentationFormat>
  <Paragraphs>62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Arial</vt:lpstr>
      <vt:lpstr>Book Antiqua</vt:lpstr>
      <vt:lpstr>Calibri</vt:lpstr>
      <vt:lpstr>Lucida Sans</vt:lpstr>
      <vt:lpstr>Symbol</vt:lpstr>
      <vt:lpstr>Times New Roman</vt:lpstr>
      <vt:lpstr>Wingdings</vt:lpstr>
      <vt:lpstr>Wingdings 2</vt:lpstr>
      <vt:lpstr>Wingdings 3</vt:lpstr>
      <vt:lpstr>Апекс</vt:lpstr>
      <vt:lpstr>Муниципальное бюджетное Образовательное Учреждение –Железнодорожная Средняя   школа № 121   </vt:lpstr>
      <vt:lpstr>Цель:  Разработать туристический маршрут по древним острогам на территории Новосибирской области. </vt:lpstr>
      <vt:lpstr>Рабочий план проекта: </vt:lpstr>
      <vt:lpstr>Тур историко-познавательный «По следам наших предков» </vt:lpstr>
      <vt:lpstr>Городской историко-художественный музей </vt:lpstr>
      <vt:lpstr>2 день </vt:lpstr>
      <vt:lpstr>Колыванский монастырь</vt:lpstr>
      <vt:lpstr> Колыванский краеведческий музей</vt:lpstr>
      <vt:lpstr>Река Чаусс</vt:lpstr>
      <vt:lpstr>2 день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Образовательное Учреждение –Железнодорожная Средняя Общеобразовательная школа № 121   </dc:title>
  <dc:creator>Ревякина Е Л</dc:creator>
  <cp:lastModifiedBy>Галина</cp:lastModifiedBy>
  <cp:revision>6</cp:revision>
  <dcterms:created xsi:type="dcterms:W3CDTF">2017-02-02T06:38:21Z</dcterms:created>
  <dcterms:modified xsi:type="dcterms:W3CDTF">2022-06-20T14:48:19Z</dcterms:modified>
</cp:coreProperties>
</file>