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002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53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127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1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68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6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200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24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199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48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39D09-3622-49C9-8BC9-5283A3DA1065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28554-45CB-4F01-9F63-C46857F25E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356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131"/>
            <a:ext cx="9252520" cy="706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электронное пособие\цифровая живопись\for uchebnoe posobie\icons\play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53561"/>
            <a:ext cx="996576" cy="101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33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0"/>
            <a:ext cx="9180512" cy="689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C:\Users\Admin\Desktop\электронное пособие\цифровая живопись\for uchebnoe posobie\методическое собрание для электронного пособия\готовый материал\композиция\игра\САЛЮТ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069" y="183942"/>
            <a:ext cx="2647266" cy="269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электронное пособие\цифровая живопись\for uchebnoe posobie\icons\6_5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90647"/>
            <a:ext cx="864096" cy="87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:\Users\Admin\Desktop\электронное пособие\цифровая живопись\for uchebnoe posobie\методическое собрание для электронного пособия\готовый материал\композиция\игра\САЛЮТ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7" y="1516099"/>
            <a:ext cx="3708730" cy="377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51551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878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30922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67784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2112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36438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70766" y="962496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99129" y="404663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95700" y="1533594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0766" y="1541598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78471" y="2692548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78471" y="2120701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2799" y="2692548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47361" y="2691800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36438" y="2692548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02112" y="2699804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667784" y="2691800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233458" y="2691799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02348" y="2112697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02348" y="3278907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02584" y="3858009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81689" y="2691798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0918" y="2120700"/>
            <a:ext cx="434327" cy="5791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529" y="2691800"/>
            <a:ext cx="384531" cy="57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Н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841" y="2693544"/>
            <a:ext cx="383366" cy="57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Т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621" y="2711220"/>
            <a:ext cx="372712" cy="55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электронное пособие\цифровая живопись\for uchebnoe posobie\методическое собрание для электронного пособия\готовый материал\композиция\игра\ПАТТЕРН\Е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96" y="2697446"/>
            <a:ext cx="383365" cy="57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С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526" y="962496"/>
            <a:ext cx="380807" cy="57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электронное пособие\цифровая живопись\for uchebnoe posobie\методическое собрание для электронного пособия\готовый материал\композиция\игра\КОНТРАСТ\Р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55" y="965596"/>
            <a:ext cx="392029" cy="58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электронное пособие\цифровая живопись\for uchebnoe posobie\методическое собрание для электронного пособия\готовый материал\композиция\игра\КОНТРАСТ\К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302" y="962496"/>
            <a:ext cx="387413" cy="58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электронное пособие\цифровая живопись\for uchebnoe posobie\методическое собрание для электронного пособия\готовый материал\композиция\игра\ОСИ\О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552" y="2693544"/>
            <a:ext cx="396802" cy="57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Т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62" y="407954"/>
            <a:ext cx="386637" cy="57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\Desktop\электронное пособие\цифровая живопись\for uchebnoe posobie\методическое собрание для электронного пособия\готовый материал\композиция\игра\ПАТТЕРН\Е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62" y="983320"/>
            <a:ext cx="367388" cy="55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б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646" y="2112698"/>
            <a:ext cx="386484" cy="57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в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781" y="1541599"/>
            <a:ext cx="385551" cy="5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е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063" y="2121451"/>
            <a:ext cx="381142" cy="5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к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646" y="3860563"/>
            <a:ext cx="379258" cy="5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п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61" y="2693543"/>
            <a:ext cx="383216" cy="57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у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917" y="2695261"/>
            <a:ext cx="400524" cy="6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Admin\Desktop\электронное пособие\цифровая живопись\for uchebnoe posobie\методическое собрание для электронного пособия\готовый материал\светотень\кроссворд\ф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46" y="965596"/>
            <a:ext cx="477721" cy="5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0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Л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375" y="968543"/>
            <a:ext cx="377255" cy="56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C:\Users\Admin\Desktop\электронное пособие\цифровая живопись\for uchebnoe posobie\методическое собрание для электронного пособия\готовый материал\композиция\игра\ПАТТЕРН\Е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646" y="969066"/>
            <a:ext cx="379258" cy="56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Л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7" y="2699803"/>
            <a:ext cx="386636" cy="57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Н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25" y="1537358"/>
            <a:ext cx="383894" cy="5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Admin\Desktop\электронное пособие\цифровая живопись\for uchebnoe posobie\методическое собрание для электронного пособия\готовый материал\композиция\игра\МНОГОПЛАНОВОСТЬ\Ь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62" y="2121451"/>
            <a:ext cx="381957" cy="57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Admin\Desktop\электронное пособие\цифровая живопись\for uchebnoe posobie\методическое собрание для электронного пособия\готовый материал\композиция\игра\ОСИ\И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012" y="3278907"/>
            <a:ext cx="386486" cy="57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4994596" y="1240302"/>
            <a:ext cx="3753868" cy="7992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158162" y="1313064"/>
            <a:ext cx="33955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1. Что  никогда не будет светлее области объекта, подсвеченной от прямого источника света.</a:t>
            </a:r>
            <a:endParaRPr lang="ru-RU" sz="1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994597" y="2125668"/>
            <a:ext cx="3753866" cy="7992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58161" y="2125668"/>
            <a:ext cx="35903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2. Площадь на светлой стороне объекта, которая получает наименьшее количество света. Это зона </a:t>
            </a:r>
            <a:r>
              <a:rPr lang="ru-RU" sz="1400" b="1" dirty="0" smtClean="0"/>
              <a:t>перехода </a:t>
            </a:r>
            <a:r>
              <a:rPr lang="ru-RU" sz="1400" b="1" dirty="0"/>
              <a:t>из света в тень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grpSp>
        <p:nvGrpSpPr>
          <p:cNvPr id="2053" name="Группа 2052"/>
          <p:cNvGrpSpPr/>
          <p:nvPr/>
        </p:nvGrpSpPr>
        <p:grpSpPr>
          <a:xfrm>
            <a:off x="4993037" y="3861048"/>
            <a:ext cx="3755427" cy="799275"/>
            <a:chOff x="4827783" y="4005064"/>
            <a:chExt cx="3950094" cy="799275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4827783" y="4005064"/>
              <a:ext cx="3950094" cy="7992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26461" y="4035369"/>
              <a:ext cx="3599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3. Она отображается </a:t>
              </a:r>
              <a:r>
                <a:rPr lang="ru-RU" sz="1400" b="1" dirty="0"/>
                <a:t>на </a:t>
              </a:r>
              <a:r>
                <a:rPr lang="ru-RU" sz="1400" b="1" dirty="0" smtClean="0"/>
                <a:t>участке близ лежащей поверхности. </a:t>
              </a:r>
            </a:p>
            <a:p>
              <a:r>
                <a:rPr lang="ru-RU" sz="1400" b="1" dirty="0" smtClean="0"/>
                <a:t>Собственная и падающая ….</a:t>
              </a:r>
              <a:endParaRPr lang="ru-RU" sz="1400" b="1" dirty="0"/>
            </a:p>
          </p:txBody>
        </p:sp>
      </p:grpSp>
      <p:grpSp>
        <p:nvGrpSpPr>
          <p:cNvPr id="2055" name="Группа 2054"/>
          <p:cNvGrpSpPr/>
          <p:nvPr/>
        </p:nvGrpSpPr>
        <p:grpSpPr>
          <a:xfrm>
            <a:off x="5025764" y="4770676"/>
            <a:ext cx="3722700" cy="799275"/>
            <a:chOff x="4860509" y="4914692"/>
            <a:chExt cx="3959963" cy="799275"/>
          </a:xfrm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4860509" y="4914692"/>
              <a:ext cx="3950094" cy="7992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048" name="TextBox 2047"/>
            <p:cNvSpPr txBox="1"/>
            <p:nvPr/>
          </p:nvSpPr>
          <p:spPr>
            <a:xfrm>
              <a:off x="5046150" y="4939245"/>
              <a:ext cx="37743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4. Два </a:t>
              </a:r>
              <a:r>
                <a:rPr lang="ru-RU" sz="1400" b="1" dirty="0"/>
                <a:t>понятия работают вместе, ЧТОБЫ ПРИДАТЬ ЭТОМУ ОБЪЕКТУ ТРЕХМЕРНУЮ ФОРМУ НА ПЛОСКОСТИ -  </a:t>
              </a:r>
              <a:r>
                <a:rPr lang="ru-RU" sz="1400" b="1" dirty="0" smtClean="0"/>
                <a:t>…. </a:t>
              </a:r>
              <a:r>
                <a:rPr lang="ru-RU" sz="1400" b="1" dirty="0"/>
                <a:t>и </a:t>
              </a:r>
              <a:r>
                <a:rPr lang="ru-RU" sz="1400" b="1" dirty="0" smtClean="0"/>
                <a:t>тень.</a:t>
              </a:r>
              <a:endParaRPr lang="ru-RU" sz="1400" b="1" dirty="0"/>
            </a:p>
          </p:txBody>
        </p:sp>
      </p:grpSp>
      <p:grpSp>
        <p:nvGrpSpPr>
          <p:cNvPr id="2056" name="Группа 2055"/>
          <p:cNvGrpSpPr/>
          <p:nvPr/>
        </p:nvGrpSpPr>
        <p:grpSpPr>
          <a:xfrm>
            <a:off x="5035631" y="5659324"/>
            <a:ext cx="3712833" cy="799276"/>
            <a:chOff x="4870377" y="5803340"/>
            <a:chExt cx="3950095" cy="799276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4870377" y="5803340"/>
              <a:ext cx="3950095" cy="799276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5094317" y="5941368"/>
              <a:ext cx="3716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5. Как </a:t>
              </a:r>
              <a:r>
                <a:rPr lang="ru-RU" sz="1400" b="1" dirty="0"/>
                <a:t>называется Самая яркая часть объекта</a:t>
              </a:r>
              <a:r>
                <a:rPr lang="ru-RU" sz="1400" b="1" dirty="0" smtClean="0"/>
                <a:t>.</a:t>
              </a:r>
              <a:endParaRPr lang="ru-RU" sz="1400" b="1" dirty="0"/>
            </a:p>
          </p:txBody>
        </p:sp>
      </p:grpSp>
      <p:sp>
        <p:nvSpPr>
          <p:cNvPr id="2052" name="Скругленный прямоугольник 2051"/>
          <p:cNvSpPr/>
          <p:nvPr/>
        </p:nvSpPr>
        <p:spPr>
          <a:xfrm>
            <a:off x="4983429" y="548680"/>
            <a:ext cx="3765035" cy="52320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968644" y="3193827"/>
            <a:ext cx="3779820" cy="52320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4" name="TextBox 2053"/>
          <p:cNvSpPr txBox="1"/>
          <p:nvPr/>
        </p:nvSpPr>
        <p:spPr>
          <a:xfrm>
            <a:off x="5974849" y="624639"/>
            <a:ext cx="2071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 ГОРИЗОНТАЛИ: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16410" y="3284984"/>
            <a:ext cx="1797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 ВЕРТИКАЛИ: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45" name="Picture 21" descr="C:\Users\Admin\Desktop\электронное пособие\цифровая живопись\for uchebnoe posobie\методическое собрание для электронного пособия\готовый материал\светотень\игра\8.png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3" t="63182" r="17435" b="8829"/>
          <a:stretch/>
        </p:blipFill>
        <p:spPr bwMode="auto">
          <a:xfrm>
            <a:off x="2176069" y="5984559"/>
            <a:ext cx="2398751" cy="80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Admin\Desktop\электронное пособие\цифровая живопись\for uchebnoe posobie\методическое собрание для электронного пособия\готовый материал\светотень\игра\2.pn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9" t="5372" r="24101" b="13232"/>
          <a:stretch/>
        </p:blipFill>
        <p:spPr bwMode="auto">
          <a:xfrm>
            <a:off x="2066630" y="4147560"/>
            <a:ext cx="2508191" cy="252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Admin\Desktop\электронное пособие\цифровая живопись\for uchebnoe posobie\методическое собрание для электронного пособия\готовый материал\светотень\игра\3.png"/>
          <p:cNvPicPr>
            <a:picLocks noChangeAspect="1" noChangeArrowheads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20"/>
          <a:stretch/>
        </p:blipFill>
        <p:spPr bwMode="auto">
          <a:xfrm>
            <a:off x="1230027" y="3982735"/>
            <a:ext cx="3570692" cy="310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Admin\Desktop\электронное пособие\цифровая живопись\for uchebnoe posobie\методическое собрание для электронного пособия\готовый материал\светотень\игра\4.png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1" t="6424" r="24130" b="13687"/>
          <a:stretch/>
        </p:blipFill>
        <p:spPr bwMode="auto">
          <a:xfrm>
            <a:off x="1925626" y="4144700"/>
            <a:ext cx="2649195" cy="252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Admin\Desktop\электронное пособие\цифровая живопись\for uchebnoe posobie\методическое собрание для электронного пособия\готовый материал\светотень\игра\5.png"/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29"/>
          <a:stretch/>
        </p:blipFill>
        <p:spPr bwMode="auto">
          <a:xfrm>
            <a:off x="1192150" y="3962964"/>
            <a:ext cx="3363421" cy="312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Admin\Desktop\электронное пособие\цифровая живопись\for uchebnoe posobie\методическое собрание для электронного пособия\готовый материал\светотень\игра\7.png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7" t="15199" r="54123" b="68868"/>
          <a:stretch/>
        </p:blipFill>
        <p:spPr bwMode="auto">
          <a:xfrm>
            <a:off x="2464521" y="4382556"/>
            <a:ext cx="1066010" cy="77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C:\Users\Admin\Desktop\электронное пособие\цифровая живопись\for uchebnoe posobie\методическое собрание для электронного пособия\готовый материал\композиция\игра\САЛЮТ1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984" y="1998554"/>
            <a:ext cx="3268063" cy="333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79408" y="1465038"/>
            <a:ext cx="291983" cy="2919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87380" y="146503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1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1057913" y="3193230"/>
            <a:ext cx="291983" cy="2919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1065885" y="319323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2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639887" y="188640"/>
            <a:ext cx="291983" cy="2919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TextBox 81"/>
          <p:cNvSpPr txBox="1"/>
          <p:nvPr/>
        </p:nvSpPr>
        <p:spPr>
          <a:xfrm>
            <a:off x="647859" y="18864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3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3" name="Овал 82"/>
          <p:cNvSpPr/>
          <p:nvPr/>
        </p:nvSpPr>
        <p:spPr>
          <a:xfrm>
            <a:off x="3275856" y="764704"/>
            <a:ext cx="291983" cy="2919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TextBox 83"/>
          <p:cNvSpPr txBox="1"/>
          <p:nvPr/>
        </p:nvSpPr>
        <p:spPr>
          <a:xfrm>
            <a:off x="3283828" y="764704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4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1907704" y="1998554"/>
            <a:ext cx="291983" cy="2919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TextBox 85"/>
          <p:cNvSpPr txBox="1"/>
          <p:nvPr/>
        </p:nvSpPr>
        <p:spPr>
          <a:xfrm>
            <a:off x="1915676" y="1998554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5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99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500"/>
                            </p:stCondLst>
                            <p:childTnLst>
                              <p:par>
                                <p:cTn id="1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/>
      <p:bldP spid="58" grpId="0" animBg="1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92</Words>
  <Application>Microsoft Office PowerPoint</Application>
  <PresentationFormat>Экран (4:3)</PresentationFormat>
  <Paragraphs>13</Paragraphs>
  <Slides>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24</cp:revision>
  <dcterms:created xsi:type="dcterms:W3CDTF">2019-01-30T19:13:30Z</dcterms:created>
  <dcterms:modified xsi:type="dcterms:W3CDTF">2019-02-01T06:22:12Z</dcterms:modified>
</cp:coreProperties>
</file>