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«В мире языков»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Герасимова ЕН учитель английского языка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4211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План работы кружка на 2019-2020 учебный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Arial" pitchFamily="34" charset="0"/>
              <a:buAutoNum type="arabicPeriod"/>
            </a:pPr>
            <a:r>
              <a:rPr lang="ru-RU" dirty="0"/>
              <a:t>Внеурочные занятия с целью формирования у учащихся 5-6 классов творческих способностей, воображения, развитие лингвистических умений и </a:t>
            </a:r>
            <a:r>
              <a:rPr lang="ru-RU" dirty="0" smtClean="0"/>
              <a:t>навыков, расширение кругозора учащихся.</a:t>
            </a:r>
          </a:p>
          <a:p>
            <a:pPr marL="514350" indent="-514350">
              <a:buAutoNum type="arabicPeriod"/>
            </a:pPr>
            <a:r>
              <a:rPr lang="ru-RU" dirty="0" smtClean="0"/>
              <a:t>Участие в декаде иностранных языков.</a:t>
            </a:r>
          </a:p>
          <a:p>
            <a:pPr marL="514350" indent="-514350">
              <a:buAutoNum type="arabicPeriod"/>
            </a:pPr>
            <a:r>
              <a:rPr lang="ru-RU" dirty="0" smtClean="0"/>
              <a:t>Участие в научно-практической конференции.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827037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Методы и формы реализации внеурочной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Развитие всех видов речевой деятельности на английском языке (аудио-, видео материалы на английском языке).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Развитие творческих способностей (сказки, песни, игры на английском языке).</a:t>
            </a:r>
          </a:p>
          <a:p>
            <a:pPr marL="514350" indent="-514350">
              <a:buAutoNum type="arabicPeriod"/>
            </a:pPr>
            <a:r>
              <a:rPr lang="ru-RU" dirty="0" smtClean="0"/>
              <a:t>Театрализованное представление.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Научно-исследовательская деятельность.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249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материалы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Jack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 Beanstalk. A reader for Spotlight 5.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для чтения 5 класс. Ю. В. Ваулина, Д. Дули, О. Е.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Подоляко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В. Эванс 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Адаптированные аудиокниги.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Видеоматериалы 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мульфильмы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ролики, презентации).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Российская электронная школа (учебный материал в интерактивной форме урока)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платформы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uchi.ru, skyeng.ru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283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lgerian" panose="04020705040A02060702" pitchFamily="82" charset="0"/>
              </a:rPr>
              <a:t>It’s </a:t>
            </a:r>
            <a:r>
              <a:rPr lang="en-US" dirty="0" err="1">
                <a:latin typeface="Algerian" panose="04020705040A02060702" pitchFamily="82" charset="0"/>
              </a:rPr>
              <a:t>gonna</a:t>
            </a:r>
            <a:r>
              <a:rPr lang="en-US" dirty="0">
                <a:latin typeface="Algerian" panose="04020705040A02060702" pitchFamily="82" charset="0"/>
              </a:rPr>
              <a:t> be </a:t>
            </a:r>
            <a:r>
              <a:rPr lang="en-US" dirty="0" smtClean="0">
                <a:latin typeface="Algerian" panose="04020705040A02060702" pitchFamily="82" charset="0"/>
              </a:rPr>
              <a:t>okay!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939" y="1600200"/>
            <a:ext cx="461612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07194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139</Words>
  <Application>Microsoft Office PowerPoint</Application>
  <PresentationFormat>Экран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«В мире языков»</vt:lpstr>
      <vt:lpstr>План работы кружка на 2019-2020 учебный год</vt:lpstr>
      <vt:lpstr>Методы и формы реализации внеурочной деятельности</vt:lpstr>
      <vt:lpstr>Используемые материалы</vt:lpstr>
      <vt:lpstr>It’s gonna be okay!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 мире языков»</dc:title>
  <dc:creator>User</dc:creator>
  <cp:lastModifiedBy>User</cp:lastModifiedBy>
  <cp:revision>6</cp:revision>
  <dcterms:created xsi:type="dcterms:W3CDTF">2019-11-14T16:59:56Z</dcterms:created>
  <dcterms:modified xsi:type="dcterms:W3CDTF">2019-11-15T17:39:11Z</dcterms:modified>
</cp:coreProperties>
</file>