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2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F06F9F-76B5-A240-3502-0519AC9F69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4381A2F-0208-CD1B-5D60-89C45B6DB1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04A8354-794E-8147-F442-A260BF5447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B01E-8672-44AC-BAEB-98A4EAE00C3A}" type="datetimeFigureOut">
              <a:rPr lang="ru-RU" smtClean="0"/>
              <a:t>26.08.2022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8256DF1-99CC-AA79-6DCB-86635AEBF3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5BB4530-2B87-797E-2D22-2393441A19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2175-2E50-4F80-8DBE-3D49324DA6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9222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804070-E069-E8EF-ADC3-BC9DD5132B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BC2B4B6-CA56-D35E-5870-43D2A32ACA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2736636-4E2A-6126-845B-424ABEF10F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B01E-8672-44AC-BAEB-98A4EAE00C3A}" type="datetimeFigureOut">
              <a:rPr lang="ru-RU" smtClean="0"/>
              <a:t>26.08.2022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9D9885F-0DF3-BAAE-8048-8256E9AC5B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763E564-DAE2-3157-AEC1-B57E79F051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2175-2E50-4F80-8DBE-3D49324DA6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36023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FF4796F-6E26-1E48-0A6A-3F2A603774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E27E539-ED09-E082-97DD-3E3644A7AD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4793248-5E5F-A0DE-6A53-907BCC6A2C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B01E-8672-44AC-BAEB-98A4EAE00C3A}" type="datetimeFigureOut">
              <a:rPr lang="ru-RU" smtClean="0"/>
              <a:t>26.08.2022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C715B1F-4C76-A102-73F5-B03781F44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B6F1B53-8834-580F-0D07-741A8A235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2175-2E50-4F80-8DBE-3D49324DA6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10694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2A4205-439E-C50E-AA02-6DE33B672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537EF39-EEF4-0B9F-1367-26D88AEE89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3292DF4-11C5-BAEB-07B5-1462C4FA60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B01E-8672-44AC-BAEB-98A4EAE00C3A}" type="datetimeFigureOut">
              <a:rPr lang="ru-RU" smtClean="0"/>
              <a:t>26.08.2022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DD04C78-D64F-9D19-CF07-50DFE1398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35684F8-1EFC-E2CF-BEBE-5AA159370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2175-2E50-4F80-8DBE-3D49324DA6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4987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F318A4-0B5B-6F7D-7C7E-9C2D65F4C6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6C1141D-C68C-D64D-0C18-64F18BF579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5E9D2D0-A39E-69E2-7A4A-7D3FFCBE2E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B01E-8672-44AC-BAEB-98A4EAE00C3A}" type="datetimeFigureOut">
              <a:rPr lang="ru-RU" smtClean="0"/>
              <a:t>26.08.2022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2D5A27C-8902-1081-691C-39F30D048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CB7FAA0-9C9B-85DA-64ED-8A94542E09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2175-2E50-4F80-8DBE-3D49324DA6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1798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F0159C-69B1-B60E-C78C-55430279F5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C223ECD-BCBE-EE8A-8920-EAF07DA978E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22111B3-BB1A-3739-5146-C583BEA3A9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B177ABE-C255-3AE7-0578-5D3A5799D1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B01E-8672-44AC-BAEB-98A4EAE00C3A}" type="datetimeFigureOut">
              <a:rPr lang="ru-RU" smtClean="0"/>
              <a:t>26.08.2022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CBAA4F1-B0A1-D1A7-E34C-6C0FF94D99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3C05206-31A6-6407-152D-79A52E9DE0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2175-2E50-4F80-8DBE-3D49324DA6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4088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D6A12E-A2C4-9BD4-82C4-C3DC46C850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635A804-472D-CF70-5EB7-2F7348D2D4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839C3DD-3B68-79BE-6ABE-95CD47D74F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A2882BB-5349-62FA-2253-EEEE8C7A31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CF79D38-77C3-9287-6A91-5666AE21C59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4419A36-E2C7-4B45-224E-2531417FBE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B01E-8672-44AC-BAEB-98A4EAE00C3A}" type="datetimeFigureOut">
              <a:rPr lang="ru-RU" smtClean="0"/>
              <a:t>26.08.2022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B9F8276-420E-8F53-79F6-62FF61F633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B4EB711-AD6F-59F5-CB62-8212B1347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2175-2E50-4F80-8DBE-3D49324DA6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46922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5741B7-6E51-966A-3F9B-B929DEDDF9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D1B93B2-E62C-8618-6573-0382820EEC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B01E-8672-44AC-BAEB-98A4EAE00C3A}" type="datetimeFigureOut">
              <a:rPr lang="ru-RU" smtClean="0"/>
              <a:t>26.08.2022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087E5BD-C51E-14C0-2A33-87E6805CC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A4FA5CD-A1AD-7404-4134-89D1C1842F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2175-2E50-4F80-8DBE-3D49324DA6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5425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99549DB-31B4-8DF2-AAFA-427FB3AD85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B01E-8672-44AC-BAEB-98A4EAE00C3A}" type="datetimeFigureOut">
              <a:rPr lang="ru-RU" smtClean="0"/>
              <a:t>26.08.2022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E9BA72A-2929-333E-5928-354DD08C7C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2A5DA3F-91A0-EADE-006E-0E61FB194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2175-2E50-4F80-8DBE-3D49324DA6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8917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30CCFD-0F51-6BFE-F2EF-8CAECC41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38852A2-9BD8-26AF-F6D2-761513ED50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42ACAE2-1D40-8E2D-3DF1-7A1348245F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0B1395A-DAAD-7A68-B2EF-E6229FF6BD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B01E-8672-44AC-BAEB-98A4EAE00C3A}" type="datetimeFigureOut">
              <a:rPr lang="ru-RU" smtClean="0"/>
              <a:t>26.08.2022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1F1BCCB-F322-D4B0-5A03-18D8B9E48F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00DA344-F907-52FE-75AE-7214398278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2175-2E50-4F80-8DBE-3D49324DA6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3705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554316-7085-D490-DF01-89C4A61B24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7B2D3DB-E35C-DD1A-0EF0-20C94BC7D8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1C345F2-7F5E-B6C6-89F8-D169A01C7A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D61876D-90A4-F7A9-D7F5-CE96BE37AD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B01E-8672-44AC-BAEB-98A4EAE00C3A}" type="datetimeFigureOut">
              <a:rPr lang="ru-RU" smtClean="0"/>
              <a:t>26.08.2022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C058AA3-1D3C-B073-21F3-7303371D7B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392AAE1-9C28-CA2E-6183-7F023605FB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2175-2E50-4F80-8DBE-3D49324DA6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1343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EFEDBA-354A-5649-0D73-0CE0682364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56A2CF8-BB3C-D53C-82CE-721432B18B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B2110E0-57B2-2B45-9428-70B3A66D86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A6B01E-8672-44AC-BAEB-98A4EAE00C3A}" type="datetimeFigureOut">
              <a:rPr lang="ru-RU" smtClean="0"/>
              <a:t>26.08.2022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64E97D3-25E6-A0F3-2919-AD53472574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23EDEE8-A16D-E5FD-7045-1EA69B74D5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F2175-2E50-4F80-8DBE-3D49324DA6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6379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DA54FF-5D29-218D-B67F-8DDB781A1BD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«Мусор. Использование вторичного сырья в народном хозяйстве»</a:t>
            </a:r>
            <a:b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6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57FB33B-64D9-1B3B-8F94-F6CDAC9E4F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414053" y="4763573"/>
            <a:ext cx="4300151" cy="1655762"/>
          </a:xfrm>
        </p:spPr>
        <p:txBody>
          <a:bodyPr>
            <a:normAutofit lnSpcReduction="10000"/>
          </a:bodyPr>
          <a:lstStyle/>
          <a:p>
            <a:pPr algn="r"/>
            <a:r>
              <a:rPr lang="ru-RU" dirty="0"/>
              <a:t>Выполнила:</a:t>
            </a:r>
          </a:p>
          <a:p>
            <a:pPr algn="r"/>
            <a:r>
              <a:rPr lang="ru-RU" dirty="0"/>
              <a:t>воспитатель высшей категории</a:t>
            </a:r>
          </a:p>
          <a:p>
            <a:pPr algn="r"/>
            <a:r>
              <a:rPr lang="ru-RU" dirty="0"/>
              <a:t>старшей группы «Ромашки»</a:t>
            </a:r>
          </a:p>
          <a:p>
            <a:pPr algn="r"/>
            <a:r>
              <a:rPr lang="ru-RU" dirty="0"/>
              <a:t>Мухамадьярова Л.С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88002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D7B2D7B-B9C0-E2A6-69ED-4EE0A0F29D09}"/>
              </a:ext>
            </a:extLst>
          </p:cNvPr>
          <p:cNvSpPr txBox="1"/>
          <p:nvPr/>
        </p:nvSpPr>
        <p:spPr>
          <a:xfrm>
            <a:off x="-223935" y="347983"/>
            <a:ext cx="11851643" cy="1331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10895" marR="0" lvl="0" indent="0" algn="just" defTabSz="914400" rtl="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      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Цель </a:t>
            </a:r>
            <a:r>
              <a:rPr kumimoji="0" lang="ru-RU" sz="1800" b="1" i="0" u="none" strike="noStrike" kern="1200" cap="none" spc="-1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проекта: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810895" marR="459740" lvl="0" indent="0" algn="just" defTabSz="914400" rtl="0" eaLnBrk="1" fontAlgn="auto" latinLnBrk="0" hangingPunct="1">
              <a:lnSpc>
                <a:spcPct val="115000"/>
              </a:lnSpc>
              <a:spcBef>
                <a:spcPts val="215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Формировать умение анализировать экологическую проблему, способствовать развитию творческого воображения и фантазии в</a:t>
            </a:r>
            <a:r>
              <a:rPr kumimoji="0" lang="ru-RU" sz="1800" b="0" i="0" u="none" strike="noStrike" kern="1200" cap="none" spc="2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изготовлении поделок из вторсырья, как способ привлечения внимания к проблеме загрязнения окружающей среды.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5844F2-092F-153D-1BDC-347B57F07E3B}"/>
              </a:ext>
            </a:extLst>
          </p:cNvPr>
          <p:cNvSpPr txBox="1"/>
          <p:nvPr/>
        </p:nvSpPr>
        <p:spPr>
          <a:xfrm>
            <a:off x="358346" y="1798214"/>
            <a:ext cx="11269362" cy="47118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043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-1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  <a:cs typeface="+mn-cs"/>
              </a:rPr>
              <a:t>Задачи: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omic Sans MS" panose="030F0702030302020204" pitchFamily="66" charset="0"/>
              <a:ea typeface="Times New Roman" panose="02020603050405020304" pitchFamily="18" charset="0"/>
              <a:cs typeface="+mn-cs"/>
            </a:endParaRPr>
          </a:p>
          <a:p>
            <a:pPr marL="342900" marR="464185" lvl="0" indent="-342900" algn="l" defTabSz="914400" rtl="0" eaLnBrk="1" fontAlgn="auto" latinLnBrk="0" hangingPunct="1">
              <a:lnSpc>
                <a:spcPct val="115000"/>
              </a:lnSpc>
              <a:spcBef>
                <a:spcPts val="215"/>
              </a:spcBef>
              <a:spcAft>
                <a:spcPts val="800"/>
              </a:spcAft>
              <a:buClrTx/>
              <a:buSzPts val="1400"/>
              <a:buFont typeface="Wingdings" panose="05000000000000000000" pitchFamily="2" charset="2"/>
              <a:buChar char=""/>
              <a:tabLst>
                <a:tab pos="1309370" algn="l"/>
              </a:tabLst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Способствовать</a:t>
            </a:r>
            <a:r>
              <a:rPr kumimoji="0" lang="ru-RU" sz="1800" b="0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развитию</a:t>
            </a:r>
            <a:r>
              <a:rPr kumimoji="0" lang="ru-RU" sz="18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у</a:t>
            </a:r>
            <a:r>
              <a:rPr kumimoji="0" lang="ru-RU" sz="1800" b="0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детей</a:t>
            </a:r>
            <a:r>
              <a:rPr kumimoji="0" lang="ru-RU" sz="18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экологической</a:t>
            </a:r>
            <a:r>
              <a:rPr kumimoji="0" lang="ru-RU" sz="18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культуры,</a:t>
            </a:r>
            <a:r>
              <a:rPr kumimoji="0" lang="ru-RU" sz="18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умения</a:t>
            </a:r>
            <a:r>
              <a:rPr kumimoji="0" lang="ru-RU" sz="18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видеть экологическую проблему и находить пути её решения.</a:t>
            </a:r>
          </a:p>
          <a:p>
            <a:pPr marL="342900" marR="95758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Pts val="1400"/>
              <a:buFont typeface="Wingdings" panose="05000000000000000000" pitchFamily="2" charset="2"/>
              <a:buChar char=""/>
              <a:tabLst>
                <a:tab pos="1309370" algn="l"/>
              </a:tabLst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Развивать</a:t>
            </a:r>
            <a:r>
              <a:rPr kumimoji="0" lang="ru-RU" sz="1800" b="0" i="0" u="none" strike="noStrike" kern="1200" cap="none" spc="-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творческую</a:t>
            </a:r>
            <a:r>
              <a:rPr kumimoji="0" lang="ru-RU" sz="18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способность</a:t>
            </a:r>
            <a:r>
              <a:rPr kumimoji="0" lang="ru-RU" sz="18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детей</a:t>
            </a:r>
            <a:r>
              <a:rPr kumimoji="0" lang="ru-RU" sz="1800" b="0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в</a:t>
            </a:r>
            <a:r>
              <a:rPr kumimoji="0" lang="ru-RU" sz="18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изготовлении</a:t>
            </a:r>
            <a:r>
              <a:rPr kumimoji="0" lang="ru-RU" sz="1800" b="0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поделок</a:t>
            </a:r>
            <a:r>
              <a:rPr kumimoji="0" lang="ru-RU" sz="1800" b="0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из бытового мусора. Дать родителям возможность проявлять свои творческие способности.</a:t>
            </a:r>
          </a:p>
          <a:p>
            <a:pPr marL="342900" marR="681355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Pts val="1400"/>
              <a:buFont typeface="Wingdings" panose="05000000000000000000" pitchFamily="2" charset="2"/>
              <a:buChar char=""/>
              <a:tabLst>
                <a:tab pos="1309370" algn="l"/>
              </a:tabLst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Стимулировать</a:t>
            </a:r>
            <a:r>
              <a:rPr kumimoji="0" lang="ru-RU" sz="18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познавательный</a:t>
            </a:r>
            <a:r>
              <a:rPr kumimoji="0" lang="ru-RU" sz="18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интерес</a:t>
            </a:r>
            <a:r>
              <a:rPr kumimoji="0" lang="ru-RU" sz="1800" b="0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детей</a:t>
            </a:r>
            <a:r>
              <a:rPr kumimoji="0" lang="ru-RU" sz="1800" b="0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к</a:t>
            </a:r>
            <a:r>
              <a:rPr kumimoji="0" lang="ru-RU" sz="18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проблеме</a:t>
            </a:r>
            <a:r>
              <a:rPr kumimoji="0" lang="ru-RU" sz="1800" b="0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окружающей среды, формировать навыки экспериментирования.</a:t>
            </a:r>
          </a:p>
          <a:p>
            <a:pPr marL="342900" marR="46101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Pts val="1400"/>
              <a:buFont typeface="Wingdings" panose="05000000000000000000" pitchFamily="2" charset="2"/>
              <a:buChar char=""/>
              <a:tabLst>
                <a:tab pos="1309370" algn="l"/>
                <a:tab pos="2136140" algn="l"/>
                <a:tab pos="2747645" algn="l"/>
                <a:tab pos="3931285" algn="l"/>
                <a:tab pos="4656455" algn="l"/>
                <a:tab pos="4933950" algn="l"/>
                <a:tab pos="6028690" algn="l"/>
              </a:tabLst>
              <a:defRPr/>
            </a:pPr>
            <a:r>
              <a:rPr kumimoji="0" lang="ru-RU" sz="18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Научить детей пользоваться научно </a:t>
            </a:r>
            <a:r>
              <a:rPr kumimoji="0" lang="ru-RU" sz="18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– </a:t>
            </a:r>
            <a:r>
              <a:rPr kumimoji="0" lang="ru-RU" sz="18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популярной литературой,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современными источниками информации по данной теме.</a:t>
            </a:r>
          </a:p>
          <a:p>
            <a:pPr marL="342900" marR="465455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Pts val="1400"/>
              <a:buFont typeface="Wingdings" panose="05000000000000000000" pitchFamily="2" charset="2"/>
              <a:buChar char=""/>
              <a:tabLst>
                <a:tab pos="1309370" algn="l"/>
                <a:tab pos="2719705" algn="l"/>
                <a:tab pos="3723640" algn="l"/>
                <a:tab pos="4838065" algn="l"/>
                <a:tab pos="5817235" algn="l"/>
                <a:tab pos="6099175" algn="l"/>
              </a:tabLst>
              <a:defRPr/>
            </a:pPr>
            <a:r>
              <a:rPr kumimoji="0" lang="ru-RU" sz="18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Способствовать активному вовлечению родителей </a:t>
            </a:r>
            <a:r>
              <a:rPr kumimoji="0" lang="ru-RU" sz="18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в </a:t>
            </a:r>
            <a:r>
              <a:rPr kumimoji="0" lang="ru-RU" sz="18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совместную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деятельность с ребенком в условиях семьи и детского сада.</a:t>
            </a:r>
          </a:p>
          <a:p>
            <a:pPr marL="342900" marR="465455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Pts val="1400"/>
              <a:buFont typeface="Wingdings" panose="05000000000000000000" pitchFamily="2" charset="2"/>
              <a:buChar char=""/>
              <a:tabLst>
                <a:tab pos="1309370" algn="l"/>
              </a:tabLst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Совершенствовать</a:t>
            </a:r>
            <a:r>
              <a:rPr kumimoji="0" lang="ru-RU" sz="1800" b="0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у</a:t>
            </a:r>
            <a:r>
              <a:rPr kumimoji="0" lang="ru-RU" sz="1800" b="0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детей</a:t>
            </a:r>
            <a:r>
              <a:rPr kumimoji="0" lang="ru-RU" sz="18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уровень</a:t>
            </a:r>
            <a:r>
              <a:rPr kumimoji="0" lang="ru-RU" sz="18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накопительных</a:t>
            </a:r>
            <a:r>
              <a:rPr kumimoji="0" lang="ru-RU" sz="18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практических</a:t>
            </a:r>
            <a:r>
              <a:rPr kumimoji="0" lang="ru-RU" sz="18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Wingdings" panose="05000000000000000000" pitchFamily="2" charset="2"/>
                <a:cs typeface="Wingdings" panose="05000000000000000000" pitchFamily="2" charset="2"/>
              </a:rPr>
              <a:t>навыков: побуждать к словотворчеству, изобразительной 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257669805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154</Words>
  <Application>Microsoft Office PowerPoint</Application>
  <PresentationFormat>Широкоэкранный</PresentationFormat>
  <Paragraphs>14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9" baseType="lpstr">
      <vt:lpstr>Arial</vt:lpstr>
      <vt:lpstr>Calibri</vt:lpstr>
      <vt:lpstr>Calibri Light</vt:lpstr>
      <vt:lpstr>Comic Sans MS</vt:lpstr>
      <vt:lpstr>Times New Roman</vt:lpstr>
      <vt:lpstr>Wingdings</vt:lpstr>
      <vt:lpstr>Тема Office</vt:lpstr>
      <vt:lpstr>«Мусор. Использование вторичного сырья в народном хозяйстве»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«Мусор. Использование вторичного сырья в народном хозяйстве» </dc:title>
  <dc:creator>Лариса</dc:creator>
  <cp:lastModifiedBy>Лариса</cp:lastModifiedBy>
  <cp:revision>1</cp:revision>
  <dcterms:created xsi:type="dcterms:W3CDTF">2022-08-26T15:06:21Z</dcterms:created>
  <dcterms:modified xsi:type="dcterms:W3CDTF">2022-08-26T15:07:39Z</dcterms:modified>
</cp:coreProperties>
</file>