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8" r:id="rId3"/>
    <p:sldId id="274" r:id="rId4"/>
    <p:sldId id="270" r:id="rId5"/>
    <p:sldId id="271" r:id="rId6"/>
    <p:sldId id="273" r:id="rId7"/>
    <p:sldId id="264" r:id="rId8"/>
    <p:sldId id="275" r:id="rId9"/>
    <p:sldId id="276" r:id="rId10"/>
    <p:sldId id="278" r:id="rId11"/>
    <p:sldId id="277" r:id="rId12"/>
    <p:sldId id="272" r:id="rId13"/>
    <p:sldId id="279" r:id="rId14"/>
    <p:sldId id="280" r:id="rId15"/>
    <p:sldId id="281" r:id="rId16"/>
    <p:sldId id="283" r:id="rId17"/>
    <p:sldId id="285" r:id="rId18"/>
    <p:sldId id="286" r:id="rId19"/>
    <p:sldId id="284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59" r:id="rId29"/>
    <p:sldId id="296" r:id="rId30"/>
    <p:sldId id="297" r:id="rId31"/>
    <p:sldId id="295" r:id="rId32"/>
    <p:sldId id="298" r:id="rId33"/>
    <p:sldId id="282" r:id="rId34"/>
    <p:sldId id="266" r:id="rId35"/>
    <p:sldId id="29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CBEF1BB-5924-449F-818E-622B04B7FAE7}" type="datetimeFigureOut">
              <a:rPr lang="ru-RU" smtClean="0"/>
              <a:pPr/>
              <a:t>02.01.2022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D4DFC7D-6D4F-4DCA-A1DD-603A5079C9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9442" y="1371600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/>
              <a:t>Наша Родина</a:t>
            </a:r>
            <a:endParaRPr lang="ru-RU" sz="9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57224" y="4286256"/>
            <a:ext cx="7854696" cy="1752600"/>
          </a:xfrm>
        </p:spPr>
        <p:txBody>
          <a:bodyPr>
            <a:normAutofit fontScale="85000" lnSpcReduction="20000"/>
          </a:bodyPr>
          <a:lstStyle/>
          <a:p>
            <a:endParaRPr lang="ru-RU" sz="2800" b="1" dirty="0" smtClean="0">
              <a:latin typeface="Monotype Corsiva" pitchFamily="66" charset="0"/>
            </a:endParaRPr>
          </a:p>
          <a:p>
            <a:pPr>
              <a:lnSpc>
                <a:spcPct val="200000"/>
              </a:lnSpc>
            </a:pP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МДОУ </a:t>
            </a:r>
            <a:r>
              <a:rPr lang="ru-RU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д</a:t>
            </a: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/с п. Возрождение</a:t>
            </a:r>
            <a:b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воспитатель: Шаронова Л.Н.</a:t>
            </a:r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3648" y="476672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sosh12.my1.ru/Dokymenti/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714356"/>
            <a:ext cx="5670016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zabavnik.club/wp-content/uploads/2018/06/Kartinki_pro_gimn_Rossii_3_06044555-744x10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571480"/>
            <a:ext cx="4467665" cy="61490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pro-prikoly.club/wp-content/uploads/2019/06/12-4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99" y="793393"/>
            <a:ext cx="8001056" cy="60646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playcast.ru/uploads/2014/05/02/844645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cstor.nn2.ru/userfiles/data/ufiles/2015-10/52/1a/34/561d5c811f21a_berezovaya_roshch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C:\Users\Люба\Desktop\фото поселка\J63ZHobsppw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857620" y="2214554"/>
            <a:ext cx="51435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	Каждый любит то место, где он родился и вырос, дом, игры, в которые он играл в детстве. Так начинается любовь к Родине, родной стране. Сейчас Родина для нас – это место, где мы живем, где живут наши родители, друзья. В нашей стране живет много людей, они живут в больших городах и маленьких деревушках. 	Мы с вами живем в поселке Возрождение  Саратовской области  </a:t>
            </a:r>
            <a:r>
              <a:rPr lang="ru-RU" sz="2400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Хвалынского</a:t>
            </a:r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района.</a:t>
            </a:r>
            <a:endParaRPr lang="ru-RU" sz="2400" b="1" dirty="0">
              <a:solidFill>
                <a:schemeClr val="accent6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юба\Desktop\фото поселка\P106087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7360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Люба\Desktop\фото поселка\P106087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91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юба\Desktop\фото поселка\P10609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56" y="3952"/>
            <a:ext cx="550823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Как прекрасен этот мир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146" name="Picture 2" descr="https://s1.1zoom.me/big3/87/390497-svet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857232"/>
            <a:ext cx="3600000" cy="239521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6148" name="Picture 4" descr="https://www.nastol.com.ua/pic/201706/1920x1080/nastol.com.ua-2312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1039" y="857232"/>
            <a:ext cx="3643337" cy="242889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6150" name="Picture 6" descr="https://s.poembook.ru/theme/37/53/fc/38df708735cdef4d5c3d390f3b03b6e490dbec5f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714752"/>
            <a:ext cx="3571900" cy="242889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6152" name="Picture 8" descr="https://mota.ru/upload/resize/1920/1080/upload/wallpapers/2017/09/14/11/38/54098/150537816959ba3f796c1566.63980010-5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1452" y="3714752"/>
            <a:ext cx="3689638" cy="242889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юба\Desktop\фото поселка\P106089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85728"/>
            <a:ext cx="4071966" cy="305397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3075" name="Picture 3" descr="C:\Users\Люба\Desktop\фото поселка\P106087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85728"/>
            <a:ext cx="4071966" cy="307183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3077" name="Picture 5" descr="C:\Users\Люба\Desktop\фото поселка\P106089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3571876"/>
            <a:ext cx="4071966" cy="305397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3078" name="Picture 6" descr="C:\Users\Люба\Desktop\фото поселка\P106090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5309" y="3571876"/>
            <a:ext cx="4071966" cy="305397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 r="-69"/>
          <a:stretch>
            <a:fillRect/>
          </a:stretch>
        </p:blipFill>
        <p:spPr bwMode="auto">
          <a:xfrm>
            <a:off x="0" y="1142984"/>
            <a:ext cx="91440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юба\Desktop\фото поселка\завод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 r="-69"/>
          <a:stretch>
            <a:fillRect/>
          </a:stretch>
        </p:blipFill>
        <p:spPr bwMode="auto">
          <a:xfrm>
            <a:off x="484483" y="3429000"/>
            <a:ext cx="3929090" cy="3045147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785794"/>
            <a:ext cx="3929090" cy="2360297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122" name="Picture 2" descr="C:\Users\Люба\Desktop\фото поселка\P106090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785794"/>
            <a:ext cx="3929090" cy="235745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5123" name="Picture 3" descr="C:\Users\Люба\Desktop\фото поселка\P106089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90290" y="3429000"/>
            <a:ext cx="3929090" cy="307183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Люба\Desktop\фото поселка\P10608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285728"/>
            <a:ext cx="4095779" cy="307183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3" name="Рисунок 2" descr="C:\Users\Люба\Desktop\фото сад\1\P106071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3500438"/>
            <a:ext cx="4098075" cy="3071834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" name="Рисунок 3" descr="C:\Users\Люба\Desktop\фото сад\1\P1060713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3500438"/>
            <a:ext cx="4071966" cy="3071834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147" name="Picture 3" descr="C:\Users\Люба\Desktop\фото поселка\P106088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285728"/>
            <a:ext cx="4095779" cy="307183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Люба\Desktop\фото поселка\P106088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6" y="0"/>
            <a:ext cx="914765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Люба\Desktop\фото поселка\библиотека 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Люба\Desktop\фото поселка\P10608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4095779" cy="307183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9219" name="Picture 3" descr="C:\Users\Люба\Desktop\фото поселка\P10608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00438"/>
            <a:ext cx="4071966" cy="307183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9220" name="Picture 4" descr="C:\Users\Люба\Desktop\фото поселка\P10608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500438"/>
            <a:ext cx="4071965" cy="305397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9221" name="Picture 5" descr="C:\Users\Люба\Desktop\фото поселка\P10608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85728"/>
            <a:ext cx="4095779" cy="307183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Люба\Desktop\фото поселка\P10609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28603"/>
            <a:ext cx="3929090" cy="294681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1267" name="Picture 3" descr="C:\Users\Люба\Desktop\фото поселка\P10609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3924011" cy="294300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1268" name="Picture 4" descr="C:\Users\Люба\Desktop\фото поселка\P10609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458" y="3571876"/>
            <a:ext cx="3929090" cy="294681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1269" name="Picture 5" descr="C:\Users\Люба\Desktop\фото поселка\P10609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571876"/>
            <a:ext cx="3929090" cy="294681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https://ds03.infourok.ru/uploads/ex/0a58/00022d37-2cba09c1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Люба\Desktop\фото поселка\P10608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185" y="3500438"/>
            <a:ext cx="3857652" cy="289323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2291" name="Picture 3" descr="C:\Users\Люба\Desktop\фото поселка\P10609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3905277" cy="292895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2292" name="Picture 4" descr="C:\Users\Люба\Desktop\фото поселка\P10609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3440" y="3504247"/>
            <a:ext cx="3900198" cy="292514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85728"/>
            <a:ext cx="3905277" cy="2928958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Люба\Desktop\фото поселка\церков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Люба\Desktop\фото поселка\вокза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www.komandirovka.ru/upload/iblock/336/336f635e6813f2f989c3289786d23b2f.jpg"/>
          <p:cNvPicPr>
            <a:picLocks noChangeAspect="1" noChangeArrowheads="1"/>
          </p:cNvPicPr>
          <p:nvPr/>
        </p:nvPicPr>
        <p:blipFill>
          <a:blip r:embed="rId2"/>
          <a:srcRect l="6472"/>
          <a:stretch>
            <a:fillRect/>
          </a:stretch>
        </p:blipFill>
        <p:spPr bwMode="auto">
          <a:xfrm>
            <a:off x="4714876" y="3687676"/>
            <a:ext cx="4129310" cy="274172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4338" name="Picture 2" descr="C:\Users\Люба\Desktop\фото поселка\h8eevFaeFD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714752"/>
            <a:ext cx="4143404" cy="274321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4339" name="Picture 3" descr="C:\Users\Люба\Desktop\фото поселка\b_87AgfVr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85728"/>
            <a:ext cx="4071966" cy="301898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85728"/>
            <a:ext cx="4071966" cy="3053974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Люба\Desktop\фото поселка\1TJVI9jAWi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14290"/>
            <a:ext cx="4000528" cy="300039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5363" name="Picture 3" descr="C:\Users\Люба\Desktop\фото поселка\9W1G1p-qXj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500438"/>
            <a:ext cx="4000527" cy="3000396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500438"/>
            <a:ext cx="4000528" cy="3000396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14290"/>
            <a:ext cx="4000528" cy="3000396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avatars.mds.yandex.net/get-pdb/1527906/6f0a1035-e9da-449f-9760-550a46725968/s1200"/>
          <p:cNvPicPr>
            <a:picLocks noChangeAspect="1" noChangeArrowheads="1"/>
          </p:cNvPicPr>
          <p:nvPr/>
        </p:nvPicPr>
        <p:blipFill>
          <a:blip r:embed="rId2"/>
          <a:srcRect r="2459"/>
          <a:stretch>
            <a:fillRect/>
          </a:stretch>
        </p:blipFill>
        <p:spPr bwMode="auto">
          <a:xfrm>
            <a:off x="0" y="-46826"/>
            <a:ext cx="9144000" cy="6904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60" y="4572008"/>
            <a:ext cx="5715040" cy="28575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Родина наша – это страна, </a:t>
            </a:r>
            <a:b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Очень и очень большая она.</a:t>
            </a:r>
            <a:b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Родина наша – это наш дом, </a:t>
            </a:r>
            <a:b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Где мы все вместе дружно живем.</a:t>
            </a:r>
            <a:b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endParaRPr lang="ru-RU" sz="32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mir-da.ru/wp-content/uploads/2019/09/Kreml-in-Moskau-iStock_000013785392_Large-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2371" y="1000107"/>
            <a:ext cx="8790108" cy="572462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754816" y="92600"/>
            <a:ext cx="62151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Москва – столица Родины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informburo.kz/img/inner/498/57/.jp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785794"/>
            <a:ext cx="4187248" cy="278608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27654" name="Picture 6" descr="https://s1.1zoom.me/big3/16/Russia_Moscow_Kremlin_Temples_Town_square_Clouds_523286_3216x213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785794"/>
            <a:ext cx="4194775" cy="278608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27656" name="Picture 8" descr="https://monchegorec.ru/assets/cudob-doa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786190"/>
            <a:ext cx="4214842" cy="280820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27658" name="Picture 10" descr="https://media-cdn.tripadvisor.com/media/photo-s/02/f1/e6/af/moscow-kremlin-moskovsky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68576" y="3786190"/>
            <a:ext cx="4162287" cy="285752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c.wallhere.com/photos/5c/43/from_friends_love_st_nikon_with_cathedral_russia-864993.jpg!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714356"/>
            <a:ext cx="4193538" cy="278608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25604" name="Picture 4" descr="https://w-dog.ru/wallpapers/2/11/3225163879840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3714752"/>
            <a:ext cx="4214842" cy="278608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25608" name="Picture 8" descr="https://www.jackdevant.com/wp-content/uploads/2014/07/bolshoi-theatre-moscow-101-1440x96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714356"/>
            <a:ext cx="4179123" cy="278608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25610" name="Picture 10" descr="https://avatars.mds.yandex.net/get-pdb/49816/1011fabf-2e98-4817-8761-0fde9346dc03/s1200?webp=false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3714752"/>
            <a:ext cx="4143404" cy="278608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3.infourok.ru/uploads/ex/00a8/000655bf-8267711a/img1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28670"/>
            <a:ext cx="9143999" cy="592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 descr="http://ivanov-ov.ru/wp-content/uploads/2017/12/img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://ivanov-ov.ru/wp-content/uploads/2017/12/img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://ivanov-ov.ru/wp-content/uploads/2017/12/img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://ivanov-ov.ru/wp-content/uploads/2017/12/img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http://ivanov-ov.ru/wp-content/uploads/2017/12/img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80" name="Picture 12" descr="http://pubex.pro/uploads/cfror/image/body/59338/%D0%9F%D1%83%D1%82%D0%B8%D0%B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1142984"/>
            <a:ext cx="7358114" cy="491499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im0-tub-ru.yandex.net/i?id=57a5e9927a805091bece06bb2c88c9d6-l&amp;n=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000108"/>
            <a:ext cx="8763062" cy="564360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347</TotalTime>
  <Words>21</Words>
  <Application>Microsoft Office PowerPoint</Application>
  <PresentationFormat>Экран (4:3)</PresentationFormat>
  <Paragraphs>7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Поток</vt:lpstr>
      <vt:lpstr>Наша Родина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Родина наша – это страна,  Очень и очень большая она. Родина наша – это наш дом,  Где мы все вместе дружно живем.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Люба</cp:lastModifiedBy>
  <cp:revision>72</cp:revision>
  <dcterms:created xsi:type="dcterms:W3CDTF">2015-10-14T05:19:08Z</dcterms:created>
  <dcterms:modified xsi:type="dcterms:W3CDTF">2022-01-02T13:58:11Z</dcterms:modified>
</cp:coreProperties>
</file>