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notesMasterIdLst>
    <p:notesMasterId r:id="rId27"/>
  </p:notesMasterIdLst>
  <p:sldIdLst>
    <p:sldId id="277" r:id="rId2"/>
    <p:sldId id="301" r:id="rId3"/>
    <p:sldId id="302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91" r:id="rId16"/>
    <p:sldId id="292" r:id="rId17"/>
    <p:sldId id="306" r:id="rId18"/>
    <p:sldId id="290" r:id="rId19"/>
    <p:sldId id="293" r:id="rId20"/>
    <p:sldId id="294" r:id="rId21"/>
    <p:sldId id="295" r:id="rId22"/>
    <p:sldId id="296" r:id="rId23"/>
    <p:sldId id="303" r:id="rId24"/>
    <p:sldId id="304" r:id="rId25"/>
    <p:sldId id="298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FFDEBD"/>
    <a:srgbClr val="ABB616"/>
    <a:srgbClr val="6B49E7"/>
    <a:srgbClr val="A54D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C0C094-C148-4FFF-9C84-9E8AED26134C}" v="26" dt="2020-10-07T16:01:54.314"/>
    <p1510:client id="{9896FC21-B521-4AD7-AA9C-F37DC3E05E83}" v="502" dt="2020-10-11T13:34:24.838"/>
    <p1510:client id="{9DFFD764-FE17-4EF5-A9CC-E4FD3E56E7D7}" v="95" dt="2020-10-11T13:48:17.146"/>
    <p1510:client id="{E754789D-95FD-4756-B4FF-49DE5410B442}" v="1717" dt="2020-10-07T15:46:49.857"/>
    <p1510:client id="{FF57444E-CE96-42AD-A7F4-52662209E06E}" v="487" dt="2020-10-11T12:05:32.19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09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нищенка. нищенка." userId="a4a9cdcdc28ae74d" providerId="Windows Live" clId="Web-{FF57444E-CE96-42AD-A7F4-52662209E06E}"/>
    <pc:docChg chg="addSld delSld modSld">
      <pc:chgData name="нищенка. нищенка." userId="a4a9cdcdc28ae74d" providerId="Windows Live" clId="Web-{FF57444E-CE96-42AD-A7F4-52662209E06E}" dt="2020-10-11T12:05:32.085" v="492"/>
      <pc:docMkLst>
        <pc:docMk/>
      </pc:docMkLst>
      <pc:sldChg chg="modSp">
        <pc:chgData name="нищенка. нищенка." userId="a4a9cdcdc28ae74d" providerId="Windows Live" clId="Web-{FF57444E-CE96-42AD-A7F4-52662209E06E}" dt="2020-10-11T11:34:04.165" v="246" actId="1076"/>
        <pc:sldMkLst>
          <pc:docMk/>
          <pc:sldMk cId="0" sldId="277"/>
        </pc:sldMkLst>
        <pc:spChg chg="mod">
          <ac:chgData name="нищенка. нищенка." userId="a4a9cdcdc28ae74d" providerId="Windows Live" clId="Web-{FF57444E-CE96-42AD-A7F4-52662209E06E}" dt="2020-10-11T11:34:04.165" v="246" actId="1076"/>
          <ac:spMkLst>
            <pc:docMk/>
            <pc:sldMk cId="0" sldId="277"/>
            <ac:spMk id="2" creationId="{00000000-0000-0000-0000-000000000000}"/>
          </ac:spMkLst>
        </pc:spChg>
        <pc:spChg chg="mod">
          <ac:chgData name="нищенка. нищенка." userId="a4a9cdcdc28ae74d" providerId="Windows Live" clId="Web-{FF57444E-CE96-42AD-A7F4-52662209E06E}" dt="2020-10-11T11:31:45.444" v="69" actId="1076"/>
          <ac:spMkLst>
            <pc:docMk/>
            <pc:sldMk cId="0" sldId="277"/>
            <ac:spMk id="3" creationId="{00000000-0000-0000-0000-000000000000}"/>
          </ac:spMkLst>
        </pc:spChg>
      </pc:sldChg>
      <pc:sldChg chg="delSp modSp del">
        <pc:chgData name="нищенка. нищенка." userId="a4a9cdcdc28ae74d" providerId="Windows Live" clId="Web-{FF57444E-CE96-42AD-A7F4-52662209E06E}" dt="2020-10-11T11:59:40.309" v="465"/>
        <pc:sldMkLst>
          <pc:docMk/>
          <pc:sldMk cId="748949439" sldId="300"/>
        </pc:sldMkLst>
        <pc:spChg chg="mod">
          <ac:chgData name="нищенка. нищенка." userId="a4a9cdcdc28ae74d" providerId="Windows Live" clId="Web-{FF57444E-CE96-42AD-A7F4-52662209E06E}" dt="2020-10-11T11:56:07.085" v="426" actId="20577"/>
          <ac:spMkLst>
            <pc:docMk/>
            <pc:sldMk cId="748949439" sldId="300"/>
            <ac:spMk id="2" creationId="{67DA9353-0936-4579-8836-7B84A9CF9659}"/>
          </ac:spMkLst>
        </pc:spChg>
        <pc:picChg chg="del">
          <ac:chgData name="нищенка. нищенка." userId="a4a9cdcdc28ae74d" providerId="Windows Live" clId="Web-{FF57444E-CE96-42AD-A7F4-52662209E06E}" dt="2020-10-11T11:55:29.052" v="418"/>
          <ac:picMkLst>
            <pc:docMk/>
            <pc:sldMk cId="748949439" sldId="300"/>
            <ac:picMk id="3" creationId="{96401F46-EB86-41C0-AD86-5C30F3309789}"/>
          </ac:picMkLst>
        </pc:picChg>
      </pc:sldChg>
      <pc:sldChg chg="modSp">
        <pc:chgData name="нищенка. нищенка." userId="a4a9cdcdc28ae74d" providerId="Windows Live" clId="Web-{FF57444E-CE96-42AD-A7F4-52662209E06E}" dt="2020-10-11T11:36:47.075" v="375" actId="20577"/>
        <pc:sldMkLst>
          <pc:docMk/>
          <pc:sldMk cId="2443179241" sldId="301"/>
        </pc:sldMkLst>
        <pc:spChg chg="mod">
          <ac:chgData name="нищенка. нищенка." userId="a4a9cdcdc28ae74d" providerId="Windows Live" clId="Web-{FF57444E-CE96-42AD-A7F4-52662209E06E}" dt="2020-10-11T11:35:37.386" v="278" actId="14100"/>
          <ac:spMkLst>
            <pc:docMk/>
            <pc:sldMk cId="2443179241" sldId="301"/>
            <ac:spMk id="2" creationId="{BFF8FD7C-EF56-406A-98F5-A8247FE3CE10}"/>
          </ac:spMkLst>
        </pc:spChg>
        <pc:spChg chg="mod">
          <ac:chgData name="нищенка. нищенка." userId="a4a9cdcdc28ae74d" providerId="Windows Live" clId="Web-{FF57444E-CE96-42AD-A7F4-52662209E06E}" dt="2020-10-11T11:36:47.075" v="375" actId="20577"/>
          <ac:spMkLst>
            <pc:docMk/>
            <pc:sldMk cId="2443179241" sldId="301"/>
            <ac:spMk id="3" creationId="{09DF6442-CCB2-4E27-80BE-FFD71664BAAA}"/>
          </ac:spMkLst>
        </pc:spChg>
      </pc:sldChg>
      <pc:sldChg chg="modSp">
        <pc:chgData name="нищенка. нищенка." userId="a4a9cdcdc28ae74d" providerId="Windows Live" clId="Web-{FF57444E-CE96-42AD-A7F4-52662209E06E}" dt="2020-10-11T11:38:21.687" v="408" actId="20577"/>
        <pc:sldMkLst>
          <pc:docMk/>
          <pc:sldMk cId="1282979815" sldId="302"/>
        </pc:sldMkLst>
        <pc:spChg chg="mod">
          <ac:chgData name="нищенка. нищенка." userId="a4a9cdcdc28ae74d" providerId="Windows Live" clId="Web-{FF57444E-CE96-42AD-A7F4-52662209E06E}" dt="2020-10-11T11:38:21.687" v="408" actId="20577"/>
          <ac:spMkLst>
            <pc:docMk/>
            <pc:sldMk cId="1282979815" sldId="302"/>
            <ac:spMk id="3" creationId="{74CA857E-1FB3-45DA-859B-88E1463FE2A7}"/>
          </ac:spMkLst>
        </pc:spChg>
      </pc:sldChg>
      <pc:sldChg chg="addSp delSp modSp new mod setBg">
        <pc:chgData name="нищенка. нищенка." userId="a4a9cdcdc28ae74d" providerId="Windows Live" clId="Web-{FF57444E-CE96-42AD-A7F4-52662209E06E}" dt="2020-10-11T12:05:32.085" v="492"/>
        <pc:sldMkLst>
          <pc:docMk/>
          <pc:sldMk cId="2615998428" sldId="304"/>
        </pc:sldMkLst>
        <pc:spChg chg="add mod ord">
          <ac:chgData name="нищенка. нищенка." userId="a4a9cdcdc28ae74d" providerId="Windows Live" clId="Web-{FF57444E-CE96-42AD-A7F4-52662209E06E}" dt="2020-10-11T12:05:30.085" v="491" actId="14100"/>
          <ac:spMkLst>
            <pc:docMk/>
            <pc:sldMk cId="2615998428" sldId="304"/>
            <ac:spMk id="4" creationId="{EE2244A6-F90B-4647-ACA5-CC56E5E82E64}"/>
          </ac:spMkLst>
        </pc:spChg>
        <pc:spChg chg="add del">
          <ac:chgData name="нищенка. нищенка." userId="a4a9cdcdc28ae74d" providerId="Windows Live" clId="Web-{FF57444E-CE96-42AD-A7F4-52662209E06E}" dt="2020-10-11T12:01:26.281" v="469"/>
          <ac:spMkLst>
            <pc:docMk/>
            <pc:sldMk cId="2615998428" sldId="304"/>
            <ac:spMk id="8" creationId="{05C469C2-FE8F-491E-9139-7E7F8BB38179}"/>
          </ac:spMkLst>
        </pc:spChg>
        <pc:spChg chg="add del">
          <ac:chgData name="нищенка. нищенка." userId="a4a9cdcdc28ae74d" providerId="Windows Live" clId="Web-{FF57444E-CE96-42AD-A7F4-52662209E06E}" dt="2020-10-11T12:01:26.281" v="469"/>
          <ac:spMkLst>
            <pc:docMk/>
            <pc:sldMk cId="2615998428" sldId="304"/>
            <ac:spMk id="22" creationId="{6538C979-F14E-4C6B-BE04-38CC5D7C13B5}"/>
          </ac:spMkLst>
        </pc:spChg>
        <pc:spChg chg="add del">
          <ac:chgData name="нищенка. нищенка." userId="a4a9cdcdc28ae74d" providerId="Windows Live" clId="Web-{FF57444E-CE96-42AD-A7F4-52662209E06E}" dt="2020-10-11T12:01:26.281" v="469"/>
          <ac:spMkLst>
            <pc:docMk/>
            <pc:sldMk cId="2615998428" sldId="304"/>
            <ac:spMk id="36" creationId="{85D1C5E8-8B5E-4601-9CE4-9E97EE9AC5D6}"/>
          </ac:spMkLst>
        </pc:spChg>
        <pc:spChg chg="add del">
          <ac:chgData name="нищенка. нищенка." userId="a4a9cdcdc28ae74d" providerId="Windows Live" clId="Web-{FF57444E-CE96-42AD-A7F4-52662209E06E}" dt="2020-10-11T12:00:22.983" v="467"/>
          <ac:spMkLst>
            <pc:docMk/>
            <pc:sldMk cId="2615998428" sldId="304"/>
            <ac:spMk id="37" creationId="{05C469C2-FE8F-491E-9139-7E7F8BB38179}"/>
          </ac:spMkLst>
        </pc:spChg>
        <pc:spChg chg="add del">
          <ac:chgData name="нищенка. нищенка." userId="a4a9cdcdc28ae74d" providerId="Windows Live" clId="Web-{FF57444E-CE96-42AD-A7F4-52662209E06E}" dt="2020-10-11T12:00:22.983" v="467"/>
          <ac:spMkLst>
            <pc:docMk/>
            <pc:sldMk cId="2615998428" sldId="304"/>
            <ac:spMk id="39" creationId="{6538C979-F14E-4C6B-BE04-38CC5D7C13B5}"/>
          </ac:spMkLst>
        </pc:spChg>
        <pc:spChg chg="add del">
          <ac:chgData name="нищенка. нищенка." userId="a4a9cdcdc28ae74d" providerId="Windows Live" clId="Web-{FF57444E-CE96-42AD-A7F4-52662209E06E}" dt="2020-10-11T12:00:22.983" v="467"/>
          <ac:spMkLst>
            <pc:docMk/>
            <pc:sldMk cId="2615998428" sldId="304"/>
            <ac:spMk id="41" creationId="{D29BD510-E7CC-431C-9DC5-D07910F66D23}"/>
          </ac:spMkLst>
        </pc:spChg>
        <pc:spChg chg="add del">
          <ac:chgData name="нищенка. нищенка." userId="a4a9cdcdc28ae74d" providerId="Windows Live" clId="Web-{FF57444E-CE96-42AD-A7F4-52662209E06E}" dt="2020-10-11T12:00:22.983" v="467"/>
          <ac:spMkLst>
            <pc:docMk/>
            <pc:sldMk cId="2615998428" sldId="304"/>
            <ac:spMk id="43" creationId="{18E0437A-FA20-4E33-95A8-BBC1FD5C75FC}"/>
          </ac:spMkLst>
        </pc:spChg>
        <pc:spChg chg="add del">
          <ac:chgData name="нищенка. нищенка." userId="a4a9cdcdc28ae74d" providerId="Windows Live" clId="Web-{FF57444E-CE96-42AD-A7F4-52662209E06E}" dt="2020-10-11T12:02:49.221" v="471"/>
          <ac:spMkLst>
            <pc:docMk/>
            <pc:sldMk cId="2615998428" sldId="304"/>
            <ac:spMk id="44" creationId="{05C469C2-FE8F-491E-9139-7E7F8BB38179}"/>
          </ac:spMkLst>
        </pc:spChg>
        <pc:spChg chg="add del">
          <ac:chgData name="нищенка. нищенка." userId="a4a9cdcdc28ae74d" providerId="Windows Live" clId="Web-{FF57444E-CE96-42AD-A7F4-52662209E06E}" dt="2020-10-11T12:00:22.983" v="467"/>
          <ac:spMkLst>
            <pc:docMk/>
            <pc:sldMk cId="2615998428" sldId="304"/>
            <ac:spMk id="45" creationId="{C08A186A-A32B-412D-8105-6DDEC68B6C04}"/>
          </ac:spMkLst>
        </pc:spChg>
        <pc:spChg chg="add del">
          <ac:chgData name="нищенка. нищенка." userId="a4a9cdcdc28ae74d" providerId="Windows Live" clId="Web-{FF57444E-CE96-42AD-A7F4-52662209E06E}" dt="2020-10-11T12:02:49.221" v="471"/>
          <ac:spMkLst>
            <pc:docMk/>
            <pc:sldMk cId="2615998428" sldId="304"/>
            <ac:spMk id="46" creationId="{6538C979-F14E-4C6B-BE04-38CC5D7C13B5}"/>
          </ac:spMkLst>
        </pc:spChg>
        <pc:spChg chg="add del">
          <ac:chgData name="нищенка. нищенка." userId="a4a9cdcdc28ae74d" providerId="Windows Live" clId="Web-{FF57444E-CE96-42AD-A7F4-52662209E06E}" dt="2020-10-11T12:02:49.221" v="471"/>
          <ac:spMkLst>
            <pc:docMk/>
            <pc:sldMk cId="2615998428" sldId="304"/>
            <ac:spMk id="48" creationId="{D29BD510-E7CC-431C-9DC5-D07910F66D23}"/>
          </ac:spMkLst>
        </pc:spChg>
        <pc:spChg chg="add del">
          <ac:chgData name="нищенка. нищенка." userId="a4a9cdcdc28ae74d" providerId="Windows Live" clId="Web-{FF57444E-CE96-42AD-A7F4-52662209E06E}" dt="2020-10-11T12:02:49.221" v="471"/>
          <ac:spMkLst>
            <pc:docMk/>
            <pc:sldMk cId="2615998428" sldId="304"/>
            <ac:spMk id="49" creationId="{18E0437A-FA20-4E33-95A8-BBC1FD5C75FC}"/>
          </ac:spMkLst>
        </pc:spChg>
        <pc:spChg chg="add del">
          <ac:chgData name="нищенка. нищенка." userId="a4a9cdcdc28ae74d" providerId="Windows Live" clId="Web-{FF57444E-CE96-42AD-A7F4-52662209E06E}" dt="2020-10-11T12:02:49.221" v="471"/>
          <ac:spMkLst>
            <pc:docMk/>
            <pc:sldMk cId="2615998428" sldId="304"/>
            <ac:spMk id="50" creationId="{C08A186A-A32B-412D-8105-6DDEC68B6C04}"/>
          </ac:spMkLst>
        </pc:spChg>
        <pc:spChg chg="add del">
          <ac:chgData name="нищенка. нищенка." userId="a4a9cdcdc28ae74d" providerId="Windows Live" clId="Web-{FF57444E-CE96-42AD-A7F4-52662209E06E}" dt="2020-10-11T12:01:26.281" v="469"/>
          <ac:spMkLst>
            <pc:docMk/>
            <pc:sldMk cId="2615998428" sldId="304"/>
            <ac:spMk id="71" creationId="{762D0ABD-A0E7-4F79-884C-373033AD34B8}"/>
          </ac:spMkLst>
        </pc:spChg>
        <pc:spChg chg="add del">
          <ac:chgData name="нищенка. нищенка." userId="a4a9cdcdc28ae74d" providerId="Windows Live" clId="Web-{FF57444E-CE96-42AD-A7F4-52662209E06E}" dt="2020-10-11T12:05:32.085" v="492"/>
          <ac:spMkLst>
            <pc:docMk/>
            <pc:sldMk cId="2615998428" sldId="304"/>
            <ac:spMk id="72" creationId="{05C469C2-FE8F-491E-9139-7E7F8BB38179}"/>
          </ac:spMkLst>
        </pc:spChg>
        <pc:spChg chg="add del">
          <ac:chgData name="нищенка. нищенка." userId="a4a9cdcdc28ae74d" providerId="Windows Live" clId="Web-{FF57444E-CE96-42AD-A7F4-52662209E06E}" dt="2020-10-11T12:01:26.281" v="469"/>
          <ac:spMkLst>
            <pc:docMk/>
            <pc:sldMk cId="2615998428" sldId="304"/>
            <ac:spMk id="73" creationId="{BDEF207C-2D64-41EC-8139-0EF9C5DCBB09}"/>
          </ac:spMkLst>
        </pc:spChg>
        <pc:spChg chg="add del">
          <ac:chgData name="нищенка. нищенка." userId="a4a9cdcdc28ae74d" providerId="Windows Live" clId="Web-{FF57444E-CE96-42AD-A7F4-52662209E06E}" dt="2020-10-11T12:05:32.085" v="492"/>
          <ac:spMkLst>
            <pc:docMk/>
            <pc:sldMk cId="2615998428" sldId="304"/>
            <ac:spMk id="74" creationId="{6538C979-F14E-4C6B-BE04-38CC5D7C13B5}"/>
          </ac:spMkLst>
        </pc:spChg>
        <pc:spChg chg="add del">
          <ac:chgData name="нищенка. нищенка." userId="a4a9cdcdc28ae74d" providerId="Windows Live" clId="Web-{FF57444E-CE96-42AD-A7F4-52662209E06E}" dt="2020-10-11T12:05:32.085" v="492"/>
          <ac:spMkLst>
            <pc:docMk/>
            <pc:sldMk cId="2615998428" sldId="304"/>
            <ac:spMk id="76" creationId="{85D1C5E8-8B5E-4601-9CE4-9E97EE9AC5D6}"/>
          </ac:spMkLst>
        </pc:spChg>
        <pc:spChg chg="add del">
          <ac:chgData name="нищенка. нищенка." userId="a4a9cdcdc28ae74d" providerId="Windows Live" clId="Web-{FF57444E-CE96-42AD-A7F4-52662209E06E}" dt="2020-10-11T12:05:32.085" v="492"/>
          <ac:spMkLst>
            <pc:docMk/>
            <pc:sldMk cId="2615998428" sldId="304"/>
            <ac:spMk id="87" creationId="{762D0ABD-A0E7-4F79-884C-373033AD34B8}"/>
          </ac:spMkLst>
        </pc:spChg>
        <pc:spChg chg="add del">
          <ac:chgData name="нищенка. нищенка." userId="a4a9cdcdc28ae74d" providerId="Windows Live" clId="Web-{FF57444E-CE96-42AD-A7F4-52662209E06E}" dt="2020-10-11T12:05:32.085" v="492"/>
          <ac:spMkLst>
            <pc:docMk/>
            <pc:sldMk cId="2615998428" sldId="304"/>
            <ac:spMk id="88" creationId="{BDEF207C-2D64-41EC-8139-0EF9C5DCBB09}"/>
          </ac:spMkLst>
        </pc:spChg>
        <pc:spChg chg="add del">
          <ac:chgData name="нищенка. нищенка." userId="a4a9cdcdc28ae74d" providerId="Windows Live" clId="Web-{FF57444E-CE96-42AD-A7F4-52662209E06E}" dt="2020-10-11T12:03:58.910" v="478"/>
          <ac:spMkLst>
            <pc:docMk/>
            <pc:sldMk cId="2615998428" sldId="304"/>
            <ac:spMk id="93" creationId="{05C469C2-FE8F-491E-9139-7E7F8BB38179}"/>
          </ac:spMkLst>
        </pc:spChg>
        <pc:spChg chg="add del">
          <ac:chgData name="нищенка. нищенка." userId="a4a9cdcdc28ae74d" providerId="Windows Live" clId="Web-{FF57444E-CE96-42AD-A7F4-52662209E06E}" dt="2020-10-11T12:03:58.910" v="478"/>
          <ac:spMkLst>
            <pc:docMk/>
            <pc:sldMk cId="2615998428" sldId="304"/>
            <ac:spMk id="107" creationId="{6538C979-F14E-4C6B-BE04-38CC5D7C13B5}"/>
          </ac:spMkLst>
        </pc:spChg>
        <pc:spChg chg="add del">
          <ac:chgData name="нищенка. нищенка." userId="a4a9cdcdc28ae74d" providerId="Windows Live" clId="Web-{FF57444E-CE96-42AD-A7F4-52662209E06E}" dt="2020-10-11T12:03:58.910" v="478"/>
          <ac:spMkLst>
            <pc:docMk/>
            <pc:sldMk cId="2615998428" sldId="304"/>
            <ac:spMk id="121" creationId="{D29BD510-E7CC-431C-9DC5-D07910F66D23}"/>
          </ac:spMkLst>
        </pc:spChg>
        <pc:spChg chg="add del">
          <ac:chgData name="нищенка. нищенка." userId="a4a9cdcdc28ae74d" providerId="Windows Live" clId="Web-{FF57444E-CE96-42AD-A7F4-52662209E06E}" dt="2020-10-11T12:03:51.629" v="476"/>
          <ac:spMkLst>
            <pc:docMk/>
            <pc:sldMk cId="2615998428" sldId="304"/>
            <ac:spMk id="122" creationId="{05C469C2-FE8F-491E-9139-7E7F8BB38179}"/>
          </ac:spMkLst>
        </pc:spChg>
        <pc:spChg chg="add del">
          <ac:chgData name="нищенка. нищенка." userId="a4a9cdcdc28ae74d" providerId="Windows Live" clId="Web-{FF57444E-CE96-42AD-A7F4-52662209E06E}" dt="2020-10-11T12:03:58.910" v="478"/>
          <ac:spMkLst>
            <pc:docMk/>
            <pc:sldMk cId="2615998428" sldId="304"/>
            <ac:spMk id="123" creationId="{18E0437A-FA20-4E33-95A8-BBC1FD5C75FC}"/>
          </ac:spMkLst>
        </pc:spChg>
        <pc:spChg chg="add del">
          <ac:chgData name="нищенка. нищенка." userId="a4a9cdcdc28ae74d" providerId="Windows Live" clId="Web-{FF57444E-CE96-42AD-A7F4-52662209E06E}" dt="2020-10-11T12:03:51.629" v="476"/>
          <ac:spMkLst>
            <pc:docMk/>
            <pc:sldMk cId="2615998428" sldId="304"/>
            <ac:spMk id="124" creationId="{6538C979-F14E-4C6B-BE04-38CC5D7C13B5}"/>
          </ac:spMkLst>
        </pc:spChg>
        <pc:spChg chg="add del">
          <ac:chgData name="нищенка. нищенка." userId="a4a9cdcdc28ae74d" providerId="Windows Live" clId="Web-{FF57444E-CE96-42AD-A7F4-52662209E06E}" dt="2020-10-11T12:03:51.629" v="476"/>
          <ac:spMkLst>
            <pc:docMk/>
            <pc:sldMk cId="2615998428" sldId="304"/>
            <ac:spMk id="126" creationId="{CDF88EC0-40AA-4A88-A8FE-D92872CB0B8E}"/>
          </ac:spMkLst>
        </pc:spChg>
        <pc:spChg chg="add del">
          <ac:chgData name="нищенка. нищенка." userId="a4a9cdcdc28ae74d" providerId="Windows Live" clId="Web-{FF57444E-CE96-42AD-A7F4-52662209E06E}" dt="2020-10-11T12:03:51.629" v="476"/>
          <ac:spMkLst>
            <pc:docMk/>
            <pc:sldMk cId="2615998428" sldId="304"/>
            <ac:spMk id="128" creationId="{83CCC0A7-8DF2-4D7F-A566-F768B25FAB08}"/>
          </ac:spMkLst>
        </pc:spChg>
        <pc:spChg chg="add del">
          <ac:chgData name="нищенка. нищенка." userId="a4a9cdcdc28ae74d" providerId="Windows Live" clId="Web-{FF57444E-CE96-42AD-A7F4-52662209E06E}" dt="2020-10-11T12:03:58.910" v="478"/>
          <ac:spMkLst>
            <pc:docMk/>
            <pc:sldMk cId="2615998428" sldId="304"/>
            <ac:spMk id="130" creationId="{C08A186A-A32B-412D-8105-6DDEC68B6C04}"/>
          </ac:spMkLst>
        </pc:spChg>
        <pc:spChg chg="add del">
          <ac:chgData name="нищенка. нищенка." userId="a4a9cdcdc28ae74d" providerId="Windows Live" clId="Web-{FF57444E-CE96-42AD-A7F4-52662209E06E}" dt="2020-10-11T12:05:32.085" v="492"/>
          <ac:spMkLst>
            <pc:docMk/>
            <pc:sldMk cId="2615998428" sldId="304"/>
            <ac:spMk id="141" creationId="{05C469C2-FE8F-491E-9139-7E7F8BB38179}"/>
          </ac:spMkLst>
        </pc:spChg>
        <pc:spChg chg="add del">
          <ac:chgData name="нищенка. нищенка." userId="a4a9cdcdc28ae74d" providerId="Windows Live" clId="Web-{FF57444E-CE96-42AD-A7F4-52662209E06E}" dt="2020-10-11T12:05:32.085" v="492"/>
          <ac:spMkLst>
            <pc:docMk/>
            <pc:sldMk cId="2615998428" sldId="304"/>
            <ac:spMk id="155" creationId="{6538C979-F14E-4C6B-BE04-38CC5D7C13B5}"/>
          </ac:spMkLst>
        </pc:spChg>
        <pc:spChg chg="add del">
          <ac:chgData name="нищенка. нищенка." userId="a4a9cdcdc28ae74d" providerId="Windows Live" clId="Web-{FF57444E-CE96-42AD-A7F4-52662209E06E}" dt="2020-10-11T12:05:32.085" v="492"/>
          <ac:spMkLst>
            <pc:docMk/>
            <pc:sldMk cId="2615998428" sldId="304"/>
            <ac:spMk id="156" creationId="{762D0ABD-A0E7-4F79-884C-373033AD34B8}"/>
          </ac:spMkLst>
        </pc:spChg>
        <pc:spChg chg="add del">
          <ac:chgData name="нищенка. нищенка." userId="a4a9cdcdc28ae74d" providerId="Windows Live" clId="Web-{FF57444E-CE96-42AD-A7F4-52662209E06E}" dt="2020-10-11T12:05:32.085" v="492"/>
          <ac:spMkLst>
            <pc:docMk/>
            <pc:sldMk cId="2615998428" sldId="304"/>
            <ac:spMk id="157" creationId="{85D1C5E8-8B5E-4601-9CE4-9E97EE9AC5D6}"/>
          </ac:spMkLst>
        </pc:spChg>
        <pc:spChg chg="add del">
          <ac:chgData name="нищенка. нищенка." userId="a4a9cdcdc28ae74d" providerId="Windows Live" clId="Web-{FF57444E-CE96-42AD-A7F4-52662209E06E}" dt="2020-10-11T12:05:32.085" v="492"/>
          <ac:spMkLst>
            <pc:docMk/>
            <pc:sldMk cId="2615998428" sldId="304"/>
            <ac:spMk id="158" creationId="{BDEF207C-2D64-41EC-8139-0EF9C5DCBB09}"/>
          </ac:spMkLst>
        </pc:spChg>
        <pc:grpChg chg="add del">
          <ac:chgData name="нищенка. нищенка." userId="a4a9cdcdc28ae74d" providerId="Windows Live" clId="Web-{FF57444E-CE96-42AD-A7F4-52662209E06E}" dt="2020-10-11T12:01:26.281" v="469"/>
          <ac:grpSpMkLst>
            <pc:docMk/>
            <pc:sldMk cId="2615998428" sldId="304"/>
            <ac:grpSpMk id="6" creationId="{8D44E099-FC66-4167-A593-8F6FBB5EE0E6}"/>
          </ac:grpSpMkLst>
        </pc:grpChg>
        <pc:grpChg chg="add del">
          <ac:chgData name="нищенка. нищенка." userId="a4a9cdcdc28ae74d" providerId="Windows Live" clId="Web-{FF57444E-CE96-42AD-A7F4-52662209E06E}" dt="2020-10-11T12:01:26.281" v="469"/>
          <ac:grpSpMkLst>
            <pc:docMk/>
            <pc:sldMk cId="2615998428" sldId="304"/>
            <ac:grpSpMk id="7" creationId="{629FAB3C-6A93-4306-8525-B9FC787B15FC}"/>
          </ac:grpSpMkLst>
        </pc:grpChg>
        <pc:grpChg chg="add del">
          <ac:chgData name="нищенка. нищенка." userId="a4a9cdcdc28ae74d" providerId="Windows Live" clId="Web-{FF57444E-CE96-42AD-A7F4-52662209E06E}" dt="2020-10-11T12:00:22.983" v="467"/>
          <ac:grpSpMkLst>
            <pc:docMk/>
            <pc:sldMk cId="2615998428" sldId="304"/>
            <ac:grpSpMk id="9" creationId="{8D44E099-FC66-4167-A593-8F6FBB5EE0E6}"/>
          </ac:grpSpMkLst>
        </pc:grpChg>
        <pc:grpChg chg="add del">
          <ac:chgData name="нищенка. нищенка." userId="a4a9cdcdc28ae74d" providerId="Windows Live" clId="Web-{FF57444E-CE96-42AD-A7F4-52662209E06E}" dt="2020-10-11T12:00:22.983" v="467"/>
          <ac:grpSpMkLst>
            <pc:docMk/>
            <pc:sldMk cId="2615998428" sldId="304"/>
            <ac:grpSpMk id="23" creationId="{629FAB3C-6A93-4306-8525-B9FC787B15FC}"/>
          </ac:grpSpMkLst>
        </pc:grpChg>
        <pc:grpChg chg="add del">
          <ac:chgData name="нищенка. нищенка." userId="a4a9cdcdc28ae74d" providerId="Windows Live" clId="Web-{FF57444E-CE96-42AD-A7F4-52662209E06E}" dt="2020-10-11T12:01:26.281" v="469"/>
          <ac:grpSpMkLst>
            <pc:docMk/>
            <pc:sldMk cId="2615998428" sldId="304"/>
            <ac:grpSpMk id="38" creationId="{7739E34D-2770-4275-9EDB-0BF5A4F7B83B}"/>
          </ac:grpSpMkLst>
        </pc:grpChg>
        <pc:grpChg chg="add del">
          <ac:chgData name="нищенка. нищенка." userId="a4a9cdcdc28ae74d" providerId="Windows Live" clId="Web-{FF57444E-CE96-42AD-A7F4-52662209E06E}" dt="2020-10-11T12:02:49.221" v="471"/>
          <ac:grpSpMkLst>
            <pc:docMk/>
            <pc:sldMk cId="2615998428" sldId="304"/>
            <ac:grpSpMk id="40" creationId="{8D44E099-FC66-4167-A593-8F6FBB5EE0E6}"/>
          </ac:grpSpMkLst>
        </pc:grpChg>
        <pc:grpChg chg="add del">
          <ac:chgData name="нищенка. нищенка." userId="a4a9cdcdc28ae74d" providerId="Windows Live" clId="Web-{FF57444E-CE96-42AD-A7F4-52662209E06E}" dt="2020-10-11T12:02:49.221" v="471"/>
          <ac:grpSpMkLst>
            <pc:docMk/>
            <pc:sldMk cId="2615998428" sldId="304"/>
            <ac:grpSpMk id="42" creationId="{629FAB3C-6A93-4306-8525-B9FC787B15FC}"/>
          </ac:grpSpMkLst>
        </pc:grpChg>
        <pc:grpChg chg="add del">
          <ac:chgData name="нищенка. нищенка." userId="a4a9cdcdc28ae74d" providerId="Windows Live" clId="Web-{FF57444E-CE96-42AD-A7F4-52662209E06E}" dt="2020-10-11T12:05:32.085" v="492"/>
          <ac:grpSpMkLst>
            <pc:docMk/>
            <pc:sldMk cId="2615998428" sldId="304"/>
            <ac:grpSpMk id="56" creationId="{8D44E099-FC66-4167-A593-8F6FBB5EE0E6}"/>
          </ac:grpSpMkLst>
        </pc:grpChg>
        <pc:grpChg chg="add del">
          <ac:chgData name="нищенка. нищенка." userId="a4a9cdcdc28ae74d" providerId="Windows Live" clId="Web-{FF57444E-CE96-42AD-A7F4-52662209E06E}" dt="2020-10-11T12:01:26.281" v="469"/>
          <ac:grpSpMkLst>
            <pc:docMk/>
            <pc:sldMk cId="2615998428" sldId="304"/>
            <ac:grpSpMk id="57" creationId="{FB8610FC-CADD-4B28-88A4-3D66B05FE791}"/>
          </ac:grpSpMkLst>
        </pc:grpChg>
        <pc:grpChg chg="add del">
          <ac:chgData name="нищенка. нищенка." userId="a4a9cdcdc28ae74d" providerId="Windows Live" clId="Web-{FF57444E-CE96-42AD-A7F4-52662209E06E}" dt="2020-10-11T12:05:32.085" v="492"/>
          <ac:grpSpMkLst>
            <pc:docMk/>
            <pc:sldMk cId="2615998428" sldId="304"/>
            <ac:grpSpMk id="70" creationId="{629FAB3C-6A93-4306-8525-B9FC787B15FC}"/>
          </ac:grpSpMkLst>
        </pc:grpChg>
        <pc:grpChg chg="add del">
          <ac:chgData name="нищенка. нищенка." userId="a4a9cdcdc28ae74d" providerId="Windows Live" clId="Web-{FF57444E-CE96-42AD-A7F4-52662209E06E}" dt="2020-10-11T12:05:32.085" v="492"/>
          <ac:grpSpMkLst>
            <pc:docMk/>
            <pc:sldMk cId="2615998428" sldId="304"/>
            <ac:grpSpMk id="77" creationId="{7739E34D-2770-4275-9EDB-0BF5A4F7B83B}"/>
          </ac:grpSpMkLst>
        </pc:grpChg>
        <pc:grpChg chg="add del">
          <ac:chgData name="нищенка. нищенка." userId="a4a9cdcdc28ae74d" providerId="Windows Live" clId="Web-{FF57444E-CE96-42AD-A7F4-52662209E06E}" dt="2020-10-11T12:05:32.085" v="492"/>
          <ac:grpSpMkLst>
            <pc:docMk/>
            <pc:sldMk cId="2615998428" sldId="304"/>
            <ac:grpSpMk id="86" creationId="{FB8610FC-CADD-4B28-88A4-3D66B05FE791}"/>
          </ac:grpSpMkLst>
        </pc:grpChg>
        <pc:grpChg chg="add del">
          <ac:chgData name="нищенка. нищенка." userId="a4a9cdcdc28ae74d" providerId="Windows Live" clId="Web-{FF57444E-CE96-42AD-A7F4-52662209E06E}" dt="2020-10-11T12:03:58.910" v="478"/>
          <ac:grpSpMkLst>
            <pc:docMk/>
            <pc:sldMk cId="2615998428" sldId="304"/>
            <ac:grpSpMk id="91" creationId="{8D44E099-FC66-4167-A593-8F6FBB5EE0E6}"/>
          </ac:grpSpMkLst>
        </pc:grpChg>
        <pc:grpChg chg="add del">
          <ac:chgData name="нищенка. нищенка." userId="a4a9cdcdc28ae74d" providerId="Windows Live" clId="Web-{FF57444E-CE96-42AD-A7F4-52662209E06E}" dt="2020-10-11T12:03:58.910" v="478"/>
          <ac:grpSpMkLst>
            <pc:docMk/>
            <pc:sldMk cId="2615998428" sldId="304"/>
            <ac:grpSpMk id="92" creationId="{629FAB3C-6A93-4306-8525-B9FC787B15FC}"/>
          </ac:grpSpMkLst>
        </pc:grpChg>
        <pc:grpChg chg="add del">
          <ac:chgData name="нищенка. нищенка." userId="a4a9cdcdc28ae74d" providerId="Windows Live" clId="Web-{FF57444E-CE96-42AD-A7F4-52662209E06E}" dt="2020-10-11T12:03:51.629" v="476"/>
          <ac:grpSpMkLst>
            <pc:docMk/>
            <pc:sldMk cId="2615998428" sldId="304"/>
            <ac:grpSpMk id="94" creationId="{8D44E099-FC66-4167-A593-8F6FBB5EE0E6}"/>
          </ac:grpSpMkLst>
        </pc:grpChg>
        <pc:grpChg chg="add del">
          <ac:chgData name="нищенка. нищенка." userId="a4a9cdcdc28ae74d" providerId="Windows Live" clId="Web-{FF57444E-CE96-42AD-A7F4-52662209E06E}" dt="2020-10-11T12:03:51.629" v="476"/>
          <ac:grpSpMkLst>
            <pc:docMk/>
            <pc:sldMk cId="2615998428" sldId="304"/>
            <ac:grpSpMk id="108" creationId="{629FAB3C-6A93-4306-8525-B9FC787B15FC}"/>
          </ac:grpSpMkLst>
        </pc:grpChg>
        <pc:grpChg chg="add del">
          <ac:chgData name="нищенка. нищенка." userId="a4a9cdcdc28ae74d" providerId="Windows Live" clId="Web-{FF57444E-CE96-42AD-A7F4-52662209E06E}" dt="2020-10-11T12:05:32.085" v="492"/>
          <ac:grpSpMkLst>
            <pc:docMk/>
            <pc:sldMk cId="2615998428" sldId="304"/>
            <ac:grpSpMk id="125" creationId="{8D44E099-FC66-4167-A593-8F6FBB5EE0E6}"/>
          </ac:grpSpMkLst>
        </pc:grpChg>
        <pc:grpChg chg="add del">
          <ac:chgData name="нищенка. нищенка." userId="a4a9cdcdc28ae74d" providerId="Windows Live" clId="Web-{FF57444E-CE96-42AD-A7F4-52662209E06E}" dt="2020-10-11T12:05:32.085" v="492"/>
          <ac:grpSpMkLst>
            <pc:docMk/>
            <pc:sldMk cId="2615998428" sldId="304"/>
            <ac:grpSpMk id="127" creationId="{629FAB3C-6A93-4306-8525-B9FC787B15FC}"/>
          </ac:grpSpMkLst>
        </pc:grpChg>
        <pc:grpChg chg="add del">
          <ac:chgData name="нищенка. нищенка." userId="a4a9cdcdc28ae74d" providerId="Windows Live" clId="Web-{FF57444E-CE96-42AD-A7F4-52662209E06E}" dt="2020-10-11T12:05:32.085" v="492"/>
          <ac:grpSpMkLst>
            <pc:docMk/>
            <pc:sldMk cId="2615998428" sldId="304"/>
            <ac:grpSpMk id="142" creationId="{FB8610FC-CADD-4B28-88A4-3D66B05FE791}"/>
          </ac:grpSpMkLst>
        </pc:grpChg>
        <pc:grpChg chg="add del">
          <ac:chgData name="нищенка. нищенка." userId="a4a9cdcdc28ae74d" providerId="Windows Live" clId="Web-{FF57444E-CE96-42AD-A7F4-52662209E06E}" dt="2020-10-11T12:05:32.085" v="492"/>
          <ac:grpSpMkLst>
            <pc:docMk/>
            <pc:sldMk cId="2615998428" sldId="304"/>
            <ac:grpSpMk id="159" creationId="{7739E34D-2770-4275-9EDB-0BF5A4F7B83B}"/>
          </ac:grpSpMkLst>
        </pc:grpChg>
        <pc:picChg chg="add mod">
          <ac:chgData name="нищенка. нищенка." userId="a4a9cdcdc28ae74d" providerId="Windows Live" clId="Web-{FF57444E-CE96-42AD-A7F4-52662209E06E}" dt="2020-10-11T12:05:26.304" v="489" actId="1076"/>
          <ac:picMkLst>
            <pc:docMk/>
            <pc:sldMk cId="2615998428" sldId="304"/>
            <ac:picMk id="2" creationId="{9D062796-6874-43A3-A0A3-CF6AB25ED4DC}"/>
          </ac:picMkLst>
        </pc:picChg>
        <pc:picChg chg="add mod">
          <ac:chgData name="нищенка. нищенка." userId="a4a9cdcdc28ae74d" providerId="Windows Live" clId="Web-{FF57444E-CE96-42AD-A7F4-52662209E06E}" dt="2020-10-11T12:05:23.132" v="487" actId="1076"/>
          <ac:picMkLst>
            <pc:docMk/>
            <pc:sldMk cId="2615998428" sldId="304"/>
            <ac:picMk id="3" creationId="{C762B6D9-E238-4EE8-8047-47A26B33EC41}"/>
          </ac:picMkLst>
        </pc:picChg>
        <pc:cxnChg chg="add del">
          <ac:chgData name="нищенка. нищенка." userId="a4a9cdcdc28ae74d" providerId="Windows Live" clId="Web-{FF57444E-CE96-42AD-A7F4-52662209E06E}" dt="2020-10-11T12:00:22.983" v="467"/>
          <ac:cxnSpMkLst>
            <pc:docMk/>
            <pc:sldMk cId="2615998428" sldId="304"/>
            <ac:cxnSpMk id="47" creationId="{93B06D1C-75DF-4E0C-B26C-78A4F8B399F2}"/>
          </ac:cxnSpMkLst>
        </pc:cxnChg>
        <pc:cxnChg chg="add del">
          <ac:chgData name="нищенка. нищенка." userId="a4a9cdcdc28ae74d" providerId="Windows Live" clId="Web-{FF57444E-CE96-42AD-A7F4-52662209E06E}" dt="2020-10-11T12:02:49.221" v="471"/>
          <ac:cxnSpMkLst>
            <pc:docMk/>
            <pc:sldMk cId="2615998428" sldId="304"/>
            <ac:cxnSpMk id="51" creationId="{93B06D1C-75DF-4E0C-B26C-78A4F8B399F2}"/>
          </ac:cxnSpMkLst>
        </pc:cxnChg>
        <pc:cxnChg chg="add del">
          <ac:chgData name="нищенка. нищенка." userId="a4a9cdcdc28ae74d" providerId="Windows Live" clId="Web-{FF57444E-CE96-42AD-A7F4-52662209E06E}" dt="2020-10-11T12:01:26.281" v="469"/>
          <ac:cxnSpMkLst>
            <pc:docMk/>
            <pc:sldMk cId="2615998428" sldId="304"/>
            <ac:cxnSpMk id="75" creationId="{4FB6EE1F-7BA0-4669-9DBF-F5A9A2423E0A}"/>
          </ac:cxnSpMkLst>
        </pc:cxnChg>
        <pc:cxnChg chg="add del">
          <ac:chgData name="нищенка. нищенка." userId="a4a9cdcdc28ae74d" providerId="Windows Live" clId="Web-{FF57444E-CE96-42AD-A7F4-52662209E06E}" dt="2020-10-11T12:05:32.085" v="492"/>
          <ac:cxnSpMkLst>
            <pc:docMk/>
            <pc:sldMk cId="2615998428" sldId="304"/>
            <ac:cxnSpMk id="89" creationId="{4FB6EE1F-7BA0-4669-9DBF-F5A9A2423E0A}"/>
          </ac:cxnSpMkLst>
        </pc:cxnChg>
        <pc:cxnChg chg="add del">
          <ac:chgData name="нищенка. нищенка." userId="a4a9cdcdc28ae74d" providerId="Windows Live" clId="Web-{FF57444E-CE96-42AD-A7F4-52662209E06E}" dt="2020-10-11T12:03:58.910" v="478"/>
          <ac:cxnSpMkLst>
            <pc:docMk/>
            <pc:sldMk cId="2615998428" sldId="304"/>
            <ac:cxnSpMk id="132" creationId="{93B06D1C-75DF-4E0C-B26C-78A4F8B399F2}"/>
          </ac:cxnSpMkLst>
        </pc:cxnChg>
        <pc:cxnChg chg="add del">
          <ac:chgData name="нищенка. нищенка." userId="a4a9cdcdc28ae74d" providerId="Windows Live" clId="Web-{FF57444E-CE96-42AD-A7F4-52662209E06E}" dt="2020-10-11T12:05:32.085" v="492"/>
          <ac:cxnSpMkLst>
            <pc:docMk/>
            <pc:sldMk cId="2615998428" sldId="304"/>
            <ac:cxnSpMk id="160" creationId="{4FB6EE1F-7BA0-4669-9DBF-F5A9A2423E0A}"/>
          </ac:cxnSpMkLst>
        </pc:cxnChg>
      </pc:sldChg>
    </pc:docChg>
  </pc:docChgLst>
  <pc:docChgLst>
    <pc:chgData name="нищенка. нищенка." userId="a4a9cdcdc28ae74d" providerId="Windows Live" clId="Web-{9DFFD764-FE17-4EF5-A9CC-E4FD3E56E7D7}"/>
    <pc:docChg chg="delSld modSld sldOrd">
      <pc:chgData name="нищенка. нищенка." userId="a4a9cdcdc28ae74d" providerId="Windows Live" clId="Web-{9DFFD764-FE17-4EF5-A9CC-E4FD3E56E7D7}" dt="2020-10-11T13:48:17.146" v="90"/>
      <pc:docMkLst>
        <pc:docMk/>
      </pc:docMkLst>
      <pc:sldChg chg="addSp delSp modSp del">
        <pc:chgData name="нищенка. нищенка." userId="a4a9cdcdc28ae74d" providerId="Windows Live" clId="Web-{9DFFD764-FE17-4EF5-A9CC-E4FD3E56E7D7}" dt="2020-10-11T13:47:04.425" v="89"/>
        <pc:sldMkLst>
          <pc:docMk/>
          <pc:sldMk cId="3052558436" sldId="289"/>
        </pc:sldMkLst>
        <pc:spChg chg="add mod">
          <ac:chgData name="нищенка. нищенка." userId="a4a9cdcdc28ae74d" providerId="Windows Live" clId="Web-{9DFFD764-FE17-4EF5-A9CC-E4FD3E56E7D7}" dt="2020-10-11T13:43:48.155" v="48"/>
          <ac:spMkLst>
            <pc:docMk/>
            <pc:sldMk cId="3052558436" sldId="289"/>
            <ac:spMk id="5" creationId="{85EB312D-E1D7-4F7C-953A-49C5276BD835}"/>
          </ac:spMkLst>
        </pc:spChg>
        <pc:spChg chg="add mod">
          <ac:chgData name="нищенка. нищенка." userId="a4a9cdcdc28ae74d" providerId="Windows Live" clId="Web-{9DFFD764-FE17-4EF5-A9CC-E4FD3E56E7D7}" dt="2020-10-11T13:47:01.300" v="87" actId="20577"/>
          <ac:spMkLst>
            <pc:docMk/>
            <pc:sldMk cId="3052558436" sldId="289"/>
            <ac:spMk id="6" creationId="{1C44A3A0-D802-4336-97A0-5B7FF219EBBF}"/>
          </ac:spMkLst>
        </pc:spChg>
        <pc:picChg chg="add mod">
          <ac:chgData name="нищенка. нищенка." userId="a4a9cdcdc28ae74d" providerId="Windows Live" clId="Web-{9DFFD764-FE17-4EF5-A9CC-E4FD3E56E7D7}" dt="2020-10-11T13:44:02.264" v="51" actId="1076"/>
          <ac:picMkLst>
            <pc:docMk/>
            <pc:sldMk cId="3052558436" sldId="289"/>
            <ac:picMk id="2" creationId="{85F6A126-40D0-4728-8DAB-6F2027917676}"/>
          </ac:picMkLst>
        </pc:picChg>
        <pc:picChg chg="add del">
          <ac:chgData name="нищенка. нищенка." userId="a4a9cdcdc28ae74d" providerId="Windows Live" clId="Web-{9DFFD764-FE17-4EF5-A9CC-E4FD3E56E7D7}" dt="2020-10-11T13:45:43.798" v="56"/>
          <ac:picMkLst>
            <pc:docMk/>
            <pc:sldMk cId="3052558436" sldId="289"/>
            <ac:picMk id="4" creationId="{00000000-0000-0000-0000-000000000000}"/>
          </ac:picMkLst>
        </pc:picChg>
        <pc:picChg chg="del">
          <ac:chgData name="нищенка. нищенка." userId="a4a9cdcdc28ae74d" providerId="Windows Live" clId="Web-{9DFFD764-FE17-4EF5-A9CC-E4FD3E56E7D7}" dt="2020-10-11T13:43:48.155" v="48"/>
          <ac:picMkLst>
            <pc:docMk/>
            <pc:sldMk cId="3052558436" sldId="289"/>
            <ac:picMk id="1026" creationId="{00000000-0000-0000-0000-000000000000}"/>
          </ac:picMkLst>
        </pc:picChg>
      </pc:sldChg>
      <pc:sldChg chg="addSp delSp modSp">
        <pc:chgData name="нищенка. нищенка." userId="a4a9cdcdc28ae74d" providerId="Windows Live" clId="Web-{9DFFD764-FE17-4EF5-A9CC-E4FD3E56E7D7}" dt="2020-10-11T13:40:41.478" v="40" actId="14100"/>
        <pc:sldMkLst>
          <pc:docMk/>
          <pc:sldMk cId="1383237403" sldId="293"/>
        </pc:sldMkLst>
        <pc:spChg chg="mod">
          <ac:chgData name="нищенка. нищенка." userId="a4a9cdcdc28ae74d" providerId="Windows Live" clId="Web-{9DFFD764-FE17-4EF5-A9CC-E4FD3E56E7D7}" dt="2020-10-11T13:40:41.478" v="40" actId="14100"/>
          <ac:spMkLst>
            <pc:docMk/>
            <pc:sldMk cId="1383237403" sldId="293"/>
            <ac:spMk id="3" creationId="{00000000-0000-0000-0000-000000000000}"/>
          </ac:spMkLst>
        </pc:spChg>
        <pc:picChg chg="del">
          <ac:chgData name="нищенка. нищенка." userId="a4a9cdcdc28ae74d" providerId="Windows Live" clId="Web-{9DFFD764-FE17-4EF5-A9CC-E4FD3E56E7D7}" dt="2020-10-11T13:35:12.704" v="0"/>
          <ac:picMkLst>
            <pc:docMk/>
            <pc:sldMk cId="1383237403" sldId="293"/>
            <ac:picMk id="2" creationId="{AE1682B0-CFA9-43DF-AB7B-834D1737E211}"/>
          </ac:picMkLst>
        </pc:picChg>
        <pc:picChg chg="del">
          <ac:chgData name="нищенка. нищенка." userId="a4a9cdcdc28ae74d" providerId="Windows Live" clId="Web-{9DFFD764-FE17-4EF5-A9CC-E4FD3E56E7D7}" dt="2020-10-11T13:35:13.595" v="1"/>
          <ac:picMkLst>
            <pc:docMk/>
            <pc:sldMk cId="1383237403" sldId="293"/>
            <ac:picMk id="4" creationId="{00000000-0000-0000-0000-000000000000}"/>
          </ac:picMkLst>
        </pc:picChg>
        <pc:picChg chg="add mod">
          <ac:chgData name="нищенка. нищенка." userId="a4a9cdcdc28ae74d" providerId="Windows Live" clId="Web-{9DFFD764-FE17-4EF5-A9CC-E4FD3E56E7D7}" dt="2020-10-11T13:40:23.649" v="35" actId="14100"/>
          <ac:picMkLst>
            <pc:docMk/>
            <pc:sldMk cId="1383237403" sldId="293"/>
            <ac:picMk id="5" creationId="{50D3BF00-DA28-4B7B-9A7D-8C7D6FB3EBF3}"/>
          </ac:picMkLst>
        </pc:picChg>
        <pc:picChg chg="add del mod">
          <ac:chgData name="нищенка. нищенка." userId="a4a9cdcdc28ae74d" providerId="Windows Live" clId="Web-{9DFFD764-FE17-4EF5-A9CC-E4FD3E56E7D7}" dt="2020-10-11T13:37:20.535" v="7"/>
          <ac:picMkLst>
            <pc:docMk/>
            <pc:sldMk cId="1383237403" sldId="293"/>
            <ac:picMk id="6" creationId="{31FEBEF0-39AD-493B-9B3B-6B12E061A7B7}"/>
          </ac:picMkLst>
        </pc:picChg>
        <pc:picChg chg="add mod">
          <ac:chgData name="нищенка. нищенка." userId="a4a9cdcdc28ae74d" providerId="Windows Live" clId="Web-{9DFFD764-FE17-4EF5-A9CC-E4FD3E56E7D7}" dt="2020-10-11T13:40:32.993" v="38" actId="14100"/>
          <ac:picMkLst>
            <pc:docMk/>
            <pc:sldMk cId="1383237403" sldId="293"/>
            <ac:picMk id="7" creationId="{4556DFC6-9718-4D58-BD58-451CC3B8B69D}"/>
          </ac:picMkLst>
        </pc:picChg>
      </pc:sldChg>
      <pc:sldChg chg="modSp">
        <pc:chgData name="нищенка. нищенка." userId="a4a9cdcdc28ae74d" providerId="Windows Live" clId="Web-{9DFFD764-FE17-4EF5-A9CC-E4FD3E56E7D7}" dt="2020-10-11T13:41:29.901" v="46" actId="1076"/>
        <pc:sldMkLst>
          <pc:docMk/>
          <pc:sldMk cId="2163481789" sldId="294"/>
        </pc:sldMkLst>
        <pc:spChg chg="mod">
          <ac:chgData name="нищенка. нищенка." userId="a4a9cdcdc28ae74d" providerId="Windows Live" clId="Web-{9DFFD764-FE17-4EF5-A9CC-E4FD3E56E7D7}" dt="2020-10-11T13:41:25.667" v="45" actId="14100"/>
          <ac:spMkLst>
            <pc:docMk/>
            <pc:sldMk cId="2163481789" sldId="294"/>
            <ac:spMk id="3" creationId="{00000000-0000-0000-0000-000000000000}"/>
          </ac:spMkLst>
        </pc:spChg>
        <pc:picChg chg="mod">
          <ac:chgData name="нищенка. нищенка." userId="a4a9cdcdc28ae74d" providerId="Windows Live" clId="Web-{9DFFD764-FE17-4EF5-A9CC-E4FD3E56E7D7}" dt="2020-10-11T13:41:29.901" v="46" actId="1076"/>
          <ac:picMkLst>
            <pc:docMk/>
            <pc:sldMk cId="2163481789" sldId="294"/>
            <ac:picMk id="4" creationId="{00000000-0000-0000-0000-000000000000}"/>
          </ac:picMkLst>
        </pc:picChg>
      </pc:sldChg>
      <pc:sldChg chg="ord">
        <pc:chgData name="нищенка. нищенка." userId="a4a9cdcdc28ae74d" providerId="Windows Live" clId="Web-{9DFFD764-FE17-4EF5-A9CC-E4FD3E56E7D7}" dt="2020-10-11T13:48:17.146" v="90"/>
        <pc:sldMkLst>
          <pc:docMk/>
          <pc:sldMk cId="1263552368" sldId="295"/>
        </pc:sldMkLst>
      </pc:sldChg>
    </pc:docChg>
  </pc:docChgLst>
  <pc:docChgLst>
    <pc:chgData name="нищенка. нищенка." userId="a4a9cdcdc28ae74d" providerId="Windows Live" clId="Web-{E754789D-95FD-4756-B4FF-49DE5410B442}"/>
    <pc:docChg chg="addSld delSld modSld sldOrd">
      <pc:chgData name="нищенка. нищенка." userId="a4a9cdcdc28ae74d" providerId="Windows Live" clId="Web-{E754789D-95FD-4756-B4FF-49DE5410B442}" dt="2020-10-07T15:46:49.857" v="1707" actId="20577"/>
      <pc:docMkLst>
        <pc:docMk/>
      </pc:docMkLst>
      <pc:sldChg chg="modSp">
        <pc:chgData name="нищенка. нищенка." userId="a4a9cdcdc28ae74d" providerId="Windows Live" clId="Web-{E754789D-95FD-4756-B4FF-49DE5410B442}" dt="2020-10-07T14:35:58.749" v="107" actId="1076"/>
        <pc:sldMkLst>
          <pc:docMk/>
          <pc:sldMk cId="0" sldId="280"/>
        </pc:sldMkLst>
        <pc:spChg chg="mod">
          <ac:chgData name="нищенка. нищенка." userId="a4a9cdcdc28ae74d" providerId="Windows Live" clId="Web-{E754789D-95FD-4756-B4FF-49DE5410B442}" dt="2020-10-07T14:35:51.452" v="106" actId="14100"/>
          <ac:spMkLst>
            <pc:docMk/>
            <pc:sldMk cId="0" sldId="280"/>
            <ac:spMk id="15" creationId="{00000000-0000-0000-0000-000000000000}"/>
          </ac:spMkLst>
        </pc:spChg>
        <pc:picChg chg="mod">
          <ac:chgData name="нищенка. нищенка." userId="a4a9cdcdc28ae74d" providerId="Windows Live" clId="Web-{E754789D-95FD-4756-B4FF-49DE5410B442}" dt="2020-10-07T14:35:58.749" v="107" actId="1076"/>
          <ac:picMkLst>
            <pc:docMk/>
            <pc:sldMk cId="0" sldId="280"/>
            <ac:picMk id="2057" creationId="{00000000-0000-0000-0000-000000000000}"/>
          </ac:picMkLst>
        </pc:picChg>
      </pc:sldChg>
      <pc:sldChg chg="modSp">
        <pc:chgData name="нищенка. нищенка." userId="a4a9cdcdc28ae74d" providerId="Windows Live" clId="Web-{E754789D-95FD-4756-B4FF-49DE5410B442}" dt="2020-10-07T14:15:36.636" v="59" actId="20577"/>
        <pc:sldMkLst>
          <pc:docMk/>
          <pc:sldMk cId="0" sldId="281"/>
        </pc:sldMkLst>
        <pc:spChg chg="mod">
          <ac:chgData name="нищенка. нищенка." userId="a4a9cdcdc28ae74d" providerId="Windows Live" clId="Web-{E754789D-95FD-4756-B4FF-49DE5410B442}" dt="2020-10-07T14:15:36.636" v="59" actId="20577"/>
          <ac:spMkLst>
            <pc:docMk/>
            <pc:sldMk cId="0" sldId="281"/>
            <ac:spMk id="3" creationId="{00000000-0000-0000-0000-000000000000}"/>
          </ac:spMkLst>
        </pc:spChg>
      </pc:sldChg>
      <pc:sldChg chg="modSp">
        <pc:chgData name="нищенка. нищенка." userId="a4a9cdcdc28ae74d" providerId="Windows Live" clId="Web-{E754789D-95FD-4756-B4FF-49DE5410B442}" dt="2020-10-07T14:16:20.339" v="70" actId="1076"/>
        <pc:sldMkLst>
          <pc:docMk/>
          <pc:sldMk cId="0" sldId="282"/>
        </pc:sldMkLst>
        <pc:spChg chg="mod">
          <ac:chgData name="нищенка. нищенка." userId="a4a9cdcdc28ae74d" providerId="Windows Live" clId="Web-{E754789D-95FD-4756-B4FF-49DE5410B442}" dt="2020-10-07T14:16:09.527" v="66" actId="20577"/>
          <ac:spMkLst>
            <pc:docMk/>
            <pc:sldMk cId="0" sldId="282"/>
            <ac:spMk id="3" creationId="{00000000-0000-0000-0000-000000000000}"/>
          </ac:spMkLst>
        </pc:spChg>
        <pc:picChg chg="mod">
          <ac:chgData name="нищенка. нищенка." userId="a4a9cdcdc28ae74d" providerId="Windows Live" clId="Web-{E754789D-95FD-4756-B4FF-49DE5410B442}" dt="2020-10-07T14:16:20.339" v="70" actId="1076"/>
          <ac:picMkLst>
            <pc:docMk/>
            <pc:sldMk cId="0" sldId="282"/>
            <ac:picMk id="19458" creationId="{00000000-0000-0000-0000-000000000000}"/>
          </ac:picMkLst>
        </pc:picChg>
      </pc:sldChg>
      <pc:sldChg chg="modSp">
        <pc:chgData name="нищенка. нищенка." userId="a4a9cdcdc28ae74d" providerId="Windows Live" clId="Web-{E754789D-95FD-4756-B4FF-49DE5410B442}" dt="2020-10-07T14:37:25.468" v="108" actId="20577"/>
        <pc:sldMkLst>
          <pc:docMk/>
          <pc:sldMk cId="2092883259" sldId="290"/>
        </pc:sldMkLst>
        <pc:spChg chg="mod">
          <ac:chgData name="нищенка. нищенка." userId="a4a9cdcdc28ae74d" providerId="Windows Live" clId="Web-{E754789D-95FD-4756-B4FF-49DE5410B442}" dt="2020-10-07T14:37:25.468" v="108" actId="20577"/>
          <ac:spMkLst>
            <pc:docMk/>
            <pc:sldMk cId="2092883259" sldId="290"/>
            <ac:spMk id="2" creationId="{00000000-0000-0000-0000-000000000000}"/>
          </ac:spMkLst>
        </pc:spChg>
      </pc:sldChg>
      <pc:sldChg chg="modSp">
        <pc:chgData name="нищенка. нищенка." userId="a4a9cdcdc28ae74d" providerId="Windows Live" clId="Web-{E754789D-95FD-4756-B4FF-49DE5410B442}" dt="2020-10-07T14:18:41.762" v="72" actId="20577"/>
        <pc:sldMkLst>
          <pc:docMk/>
          <pc:sldMk cId="2359359857" sldId="292"/>
        </pc:sldMkLst>
        <pc:spChg chg="mod">
          <ac:chgData name="нищенка. нищенка." userId="a4a9cdcdc28ae74d" providerId="Windows Live" clId="Web-{E754789D-95FD-4756-B4FF-49DE5410B442}" dt="2020-10-07T14:18:41.762" v="72" actId="20577"/>
          <ac:spMkLst>
            <pc:docMk/>
            <pc:sldMk cId="2359359857" sldId="292"/>
            <ac:spMk id="2" creationId="{00000000-0000-0000-0000-000000000000}"/>
          </ac:spMkLst>
        </pc:spChg>
      </pc:sldChg>
      <pc:sldChg chg="modSp">
        <pc:chgData name="нищенка. нищенка." userId="a4a9cdcdc28ae74d" providerId="Windows Live" clId="Web-{E754789D-95FD-4756-B4FF-49DE5410B442}" dt="2020-10-07T15:14:47.694" v="1124" actId="20577"/>
        <pc:sldMkLst>
          <pc:docMk/>
          <pc:sldMk cId="1383237403" sldId="293"/>
        </pc:sldMkLst>
        <pc:spChg chg="mod">
          <ac:chgData name="нищенка. нищенка." userId="a4a9cdcdc28ae74d" providerId="Windows Live" clId="Web-{E754789D-95FD-4756-B4FF-49DE5410B442}" dt="2020-10-07T15:14:47.694" v="1124" actId="20577"/>
          <ac:spMkLst>
            <pc:docMk/>
            <pc:sldMk cId="1383237403" sldId="293"/>
            <ac:spMk id="3" creationId="{00000000-0000-0000-0000-000000000000}"/>
          </ac:spMkLst>
        </pc:spChg>
        <pc:picChg chg="mod">
          <ac:chgData name="нищенка. нищенка." userId="a4a9cdcdc28ae74d" providerId="Windows Live" clId="Web-{E754789D-95FD-4756-B4FF-49DE5410B442}" dt="2020-10-07T14:20:41.903" v="82" actId="1076"/>
          <ac:picMkLst>
            <pc:docMk/>
            <pc:sldMk cId="1383237403" sldId="293"/>
            <ac:picMk id="4" creationId="{00000000-0000-0000-0000-000000000000}"/>
          </ac:picMkLst>
        </pc:picChg>
      </pc:sldChg>
      <pc:sldChg chg="modSp">
        <pc:chgData name="нищенка. нищенка." userId="a4a9cdcdc28ae74d" providerId="Windows Live" clId="Web-{E754789D-95FD-4756-B4FF-49DE5410B442}" dt="2020-10-07T15:14:16.413" v="1119" actId="1076"/>
        <pc:sldMkLst>
          <pc:docMk/>
          <pc:sldMk cId="2163481789" sldId="294"/>
        </pc:sldMkLst>
        <pc:spChg chg="mod">
          <ac:chgData name="нищенка. нищенка." userId="a4a9cdcdc28ae74d" providerId="Windows Live" clId="Web-{E754789D-95FD-4756-B4FF-49DE5410B442}" dt="2020-10-07T15:14:07.210" v="1118" actId="14100"/>
          <ac:spMkLst>
            <pc:docMk/>
            <pc:sldMk cId="2163481789" sldId="294"/>
            <ac:spMk id="3" creationId="{00000000-0000-0000-0000-000000000000}"/>
          </ac:spMkLst>
        </pc:spChg>
        <pc:picChg chg="mod">
          <ac:chgData name="нищенка. нищенка." userId="a4a9cdcdc28ae74d" providerId="Windows Live" clId="Web-{E754789D-95FD-4756-B4FF-49DE5410B442}" dt="2020-10-07T15:14:16.413" v="1119" actId="1076"/>
          <ac:picMkLst>
            <pc:docMk/>
            <pc:sldMk cId="2163481789" sldId="294"/>
            <ac:picMk id="4" creationId="{00000000-0000-0000-0000-000000000000}"/>
          </ac:picMkLst>
        </pc:picChg>
      </pc:sldChg>
      <pc:sldChg chg="modSp">
        <pc:chgData name="нищенка. нищенка." userId="a4a9cdcdc28ae74d" providerId="Windows Live" clId="Web-{E754789D-95FD-4756-B4FF-49DE5410B442}" dt="2020-10-07T15:13:14.147" v="1108" actId="20577"/>
        <pc:sldMkLst>
          <pc:docMk/>
          <pc:sldMk cId="1263552368" sldId="295"/>
        </pc:sldMkLst>
        <pc:spChg chg="mod">
          <ac:chgData name="нищенка. нищенка." userId="a4a9cdcdc28ae74d" providerId="Windows Live" clId="Web-{E754789D-95FD-4756-B4FF-49DE5410B442}" dt="2020-10-07T15:13:14.147" v="1108" actId="20577"/>
          <ac:spMkLst>
            <pc:docMk/>
            <pc:sldMk cId="1263552368" sldId="295"/>
            <ac:spMk id="2" creationId="{00000000-0000-0000-0000-000000000000}"/>
          </ac:spMkLst>
        </pc:spChg>
      </pc:sldChg>
      <pc:sldChg chg="modSp ord">
        <pc:chgData name="нищенка. нищенка." userId="a4a9cdcdc28ae74d" providerId="Windows Live" clId="Web-{E754789D-95FD-4756-B4FF-49DE5410B442}" dt="2020-10-07T15:19:34.758" v="1196" actId="1076"/>
        <pc:sldMkLst>
          <pc:docMk/>
          <pc:sldMk cId="3485427917" sldId="296"/>
        </pc:sldMkLst>
        <pc:picChg chg="mod">
          <ac:chgData name="нищенка. нищенка." userId="a4a9cdcdc28ae74d" providerId="Windows Live" clId="Web-{E754789D-95FD-4756-B4FF-49DE5410B442}" dt="2020-10-07T15:19:34.758" v="1196" actId="1076"/>
          <ac:picMkLst>
            <pc:docMk/>
            <pc:sldMk cId="3485427917" sldId="296"/>
            <ac:picMk id="7170" creationId="{00000000-0000-0000-0000-000000000000}"/>
          </ac:picMkLst>
        </pc:picChg>
      </pc:sldChg>
      <pc:sldChg chg="delSp del ord">
        <pc:chgData name="нищенка. нищенка." userId="a4a9cdcdc28ae74d" providerId="Windows Live" clId="Web-{E754789D-95FD-4756-B4FF-49DE5410B442}" dt="2020-10-07T14:51:00.690" v="341"/>
        <pc:sldMkLst>
          <pc:docMk/>
          <pc:sldMk cId="3262227429" sldId="297"/>
        </pc:sldMkLst>
        <pc:picChg chg="del">
          <ac:chgData name="нищенка. нищенка." userId="a4a9cdcdc28ae74d" providerId="Windows Live" clId="Web-{E754789D-95FD-4756-B4FF-49DE5410B442}" dt="2020-10-07T14:38:17.156" v="112"/>
          <ac:picMkLst>
            <pc:docMk/>
            <pc:sldMk cId="3262227429" sldId="297"/>
            <ac:picMk id="6146" creationId="{00000000-0000-0000-0000-000000000000}"/>
          </ac:picMkLst>
        </pc:picChg>
      </pc:sldChg>
      <pc:sldChg chg="delSp modSp ord">
        <pc:chgData name="нищенка. нищенка." userId="a4a9cdcdc28ae74d" providerId="Windows Live" clId="Web-{E754789D-95FD-4756-B4FF-49DE5410B442}" dt="2020-10-07T15:46:49.841" v="1706" actId="20577"/>
        <pc:sldMkLst>
          <pc:docMk/>
          <pc:sldMk cId="1406503444" sldId="298"/>
        </pc:sldMkLst>
        <pc:spChg chg="del">
          <ac:chgData name="нищенка. нищенка." userId="a4a9cdcdc28ae74d" providerId="Windows Live" clId="Web-{E754789D-95FD-4756-B4FF-49DE5410B442}" dt="2020-10-07T14:23:09.325" v="88"/>
          <ac:spMkLst>
            <pc:docMk/>
            <pc:sldMk cId="1406503444" sldId="298"/>
            <ac:spMk id="2" creationId="{00000000-0000-0000-0000-000000000000}"/>
          </ac:spMkLst>
        </pc:spChg>
        <pc:spChg chg="mod">
          <ac:chgData name="нищенка. нищенка." userId="a4a9cdcdc28ae74d" providerId="Windows Live" clId="Web-{E754789D-95FD-4756-B4FF-49DE5410B442}" dt="2020-10-07T15:46:49.841" v="1706" actId="20577"/>
          <ac:spMkLst>
            <pc:docMk/>
            <pc:sldMk cId="1406503444" sldId="298"/>
            <ac:spMk id="3" creationId="{00000000-0000-0000-0000-000000000000}"/>
          </ac:spMkLst>
        </pc:spChg>
        <pc:picChg chg="del mod">
          <ac:chgData name="нищенка. нищенка." userId="a4a9cdcdc28ae74d" providerId="Windows Live" clId="Web-{E754789D-95FD-4756-B4FF-49DE5410B442}" dt="2020-10-07T15:46:15.466" v="1665"/>
          <ac:picMkLst>
            <pc:docMk/>
            <pc:sldMk cId="1406503444" sldId="298"/>
            <ac:picMk id="8194" creationId="{00000000-0000-0000-0000-000000000000}"/>
          </ac:picMkLst>
        </pc:picChg>
      </pc:sldChg>
      <pc:sldChg chg="new del">
        <pc:chgData name="нищенка. нищенка." userId="a4a9cdcdc28ae74d" providerId="Windows Live" clId="Web-{E754789D-95FD-4756-B4FF-49DE5410B442}" dt="2020-10-07T15:19:57.305" v="1199"/>
        <pc:sldMkLst>
          <pc:docMk/>
          <pc:sldMk cId="567921063" sldId="299"/>
        </pc:sldMkLst>
      </pc:sldChg>
      <pc:sldChg chg="addSp modSp new">
        <pc:chgData name="нищенка. нищенка." userId="a4a9cdcdc28ae74d" providerId="Windows Live" clId="Web-{E754789D-95FD-4756-B4FF-49DE5410B442}" dt="2020-10-07T15:45:58.779" v="1664" actId="1076"/>
        <pc:sldMkLst>
          <pc:docMk/>
          <pc:sldMk cId="748949439" sldId="300"/>
        </pc:sldMkLst>
        <pc:spChg chg="add mod">
          <ac:chgData name="нищенка. нищенка." userId="a4a9cdcdc28ae74d" providerId="Windows Live" clId="Web-{E754789D-95FD-4756-B4FF-49DE5410B442}" dt="2020-10-07T15:45:58.779" v="1664" actId="1076"/>
          <ac:spMkLst>
            <pc:docMk/>
            <pc:sldMk cId="748949439" sldId="300"/>
            <ac:spMk id="2" creationId="{67DA9353-0936-4579-8836-7B84A9CF9659}"/>
          </ac:spMkLst>
        </pc:spChg>
        <pc:picChg chg="add mod ord">
          <ac:chgData name="нищенка. нищенка." userId="a4a9cdcdc28ae74d" providerId="Windows Live" clId="Web-{E754789D-95FD-4756-B4FF-49DE5410B442}" dt="2020-10-07T15:45:37.825" v="1661" actId="1076"/>
          <ac:picMkLst>
            <pc:docMk/>
            <pc:sldMk cId="748949439" sldId="300"/>
            <ac:picMk id="3" creationId="{96401F46-EB86-41C0-AD86-5C30F3309789}"/>
          </ac:picMkLst>
        </pc:picChg>
      </pc:sldChg>
      <pc:sldChg chg="modSp new ord">
        <pc:chgData name="нищенка. нищенка." userId="a4a9cdcdc28ae74d" providerId="Windows Live" clId="Web-{E754789D-95FD-4756-B4FF-49DE5410B442}" dt="2020-10-07T15:17:26.476" v="1193" actId="20577"/>
        <pc:sldMkLst>
          <pc:docMk/>
          <pc:sldMk cId="2443179241" sldId="301"/>
        </pc:sldMkLst>
        <pc:spChg chg="mod">
          <ac:chgData name="нищенка. нищенка." userId="a4a9cdcdc28ae74d" providerId="Windows Live" clId="Web-{E754789D-95FD-4756-B4FF-49DE5410B442}" dt="2020-10-07T14:49:26.361" v="333" actId="20577"/>
          <ac:spMkLst>
            <pc:docMk/>
            <pc:sldMk cId="2443179241" sldId="301"/>
            <ac:spMk id="2" creationId="{BFF8FD7C-EF56-406A-98F5-A8247FE3CE10}"/>
          </ac:spMkLst>
        </pc:spChg>
        <pc:spChg chg="mod">
          <ac:chgData name="нищенка. нищенка." userId="a4a9cdcdc28ae74d" providerId="Windows Live" clId="Web-{E754789D-95FD-4756-B4FF-49DE5410B442}" dt="2020-10-07T15:17:26.476" v="1193" actId="20577"/>
          <ac:spMkLst>
            <pc:docMk/>
            <pc:sldMk cId="2443179241" sldId="301"/>
            <ac:spMk id="3" creationId="{09DF6442-CCB2-4E27-80BE-FFD71664BAAA}"/>
          </ac:spMkLst>
        </pc:spChg>
      </pc:sldChg>
      <pc:sldChg chg="modSp new">
        <pc:chgData name="нищенка. нищенка." userId="a4a9cdcdc28ae74d" providerId="Windows Live" clId="Web-{E754789D-95FD-4756-B4FF-49DE5410B442}" dt="2020-10-07T15:11:54.741" v="1105" actId="20577"/>
        <pc:sldMkLst>
          <pc:docMk/>
          <pc:sldMk cId="1282979815" sldId="302"/>
        </pc:sldMkLst>
        <pc:spChg chg="mod">
          <ac:chgData name="нищенка. нищенка." userId="a4a9cdcdc28ae74d" providerId="Windows Live" clId="Web-{E754789D-95FD-4756-B4FF-49DE5410B442}" dt="2020-10-07T14:51:19.346" v="346" actId="20577"/>
          <ac:spMkLst>
            <pc:docMk/>
            <pc:sldMk cId="1282979815" sldId="302"/>
            <ac:spMk id="2" creationId="{ECCBFA4C-AD79-4D25-963E-ED444B24DC54}"/>
          </ac:spMkLst>
        </pc:spChg>
        <pc:spChg chg="mod">
          <ac:chgData name="нищенка. нищенка." userId="a4a9cdcdc28ae74d" providerId="Windows Live" clId="Web-{E754789D-95FD-4756-B4FF-49DE5410B442}" dt="2020-10-07T15:11:54.741" v="1105" actId="20577"/>
          <ac:spMkLst>
            <pc:docMk/>
            <pc:sldMk cId="1282979815" sldId="302"/>
            <ac:spMk id="3" creationId="{74CA857E-1FB3-45DA-859B-88E1463FE2A7}"/>
          </ac:spMkLst>
        </pc:spChg>
      </pc:sldChg>
      <pc:sldChg chg="modSp new">
        <pc:chgData name="нищенка. нищенка." userId="a4a9cdcdc28ae74d" providerId="Windows Live" clId="Web-{E754789D-95FD-4756-B4FF-49DE5410B442}" dt="2020-10-07T15:40:14.762" v="1621" actId="20577"/>
        <pc:sldMkLst>
          <pc:docMk/>
          <pc:sldMk cId="3810914241" sldId="303"/>
        </pc:sldMkLst>
        <pc:spChg chg="mod">
          <ac:chgData name="нищенка. нищенка." userId="a4a9cdcdc28ae74d" providerId="Windows Live" clId="Web-{E754789D-95FD-4756-B4FF-49DE5410B442}" dt="2020-10-07T15:20:17.117" v="1224" actId="20577"/>
          <ac:spMkLst>
            <pc:docMk/>
            <pc:sldMk cId="3810914241" sldId="303"/>
            <ac:spMk id="2" creationId="{84479986-1A48-418B-9FD5-B377D18E7003}"/>
          </ac:spMkLst>
        </pc:spChg>
        <pc:spChg chg="mod">
          <ac:chgData name="нищенка. нищенка." userId="a4a9cdcdc28ae74d" providerId="Windows Live" clId="Web-{E754789D-95FD-4756-B4FF-49DE5410B442}" dt="2020-10-07T15:40:14.762" v="1621" actId="20577"/>
          <ac:spMkLst>
            <pc:docMk/>
            <pc:sldMk cId="3810914241" sldId="303"/>
            <ac:spMk id="3" creationId="{73144BE6-E3C7-4ED8-AEC2-FD3A0D8319F1}"/>
          </ac:spMkLst>
        </pc:spChg>
      </pc:sldChg>
    </pc:docChg>
  </pc:docChgLst>
  <pc:docChgLst>
    <pc:chgData name="нищенка. нищенка." userId="a4a9cdcdc28ae74d" providerId="Windows Live" clId="Web-{86C0C094-C148-4FFF-9C84-9E8AED26134C}"/>
    <pc:docChg chg="modSld">
      <pc:chgData name="нищенка. нищенка." userId="a4a9cdcdc28ae74d" providerId="Windows Live" clId="Web-{86C0C094-C148-4FFF-9C84-9E8AED26134C}" dt="2020-10-07T16:01:54.314" v="24" actId="20577"/>
      <pc:docMkLst>
        <pc:docMk/>
      </pc:docMkLst>
      <pc:sldChg chg="modSp">
        <pc:chgData name="нищенка. нищенка." userId="a4a9cdcdc28ae74d" providerId="Windows Live" clId="Web-{86C0C094-C148-4FFF-9C84-9E8AED26134C}" dt="2020-10-07T16:01:54.314" v="23" actId="20577"/>
        <pc:sldMkLst>
          <pc:docMk/>
          <pc:sldMk cId="748949439" sldId="300"/>
        </pc:sldMkLst>
        <pc:spChg chg="mod">
          <ac:chgData name="нищенка. нищенка." userId="a4a9cdcdc28ae74d" providerId="Windows Live" clId="Web-{86C0C094-C148-4FFF-9C84-9E8AED26134C}" dt="2020-10-07T16:01:54.314" v="23" actId="20577"/>
          <ac:spMkLst>
            <pc:docMk/>
            <pc:sldMk cId="748949439" sldId="300"/>
            <ac:spMk id="2" creationId="{67DA9353-0936-4579-8836-7B84A9CF9659}"/>
          </ac:spMkLst>
        </pc:spChg>
      </pc:sldChg>
      <pc:sldChg chg="modSp">
        <pc:chgData name="нищенка. нищенка." userId="a4a9cdcdc28ae74d" providerId="Windows Live" clId="Web-{86C0C094-C148-4FFF-9C84-9E8AED26134C}" dt="2020-10-07T15:56:52.408" v="2" actId="20577"/>
        <pc:sldMkLst>
          <pc:docMk/>
          <pc:sldMk cId="2443179241" sldId="301"/>
        </pc:sldMkLst>
        <pc:spChg chg="mod">
          <ac:chgData name="нищенка. нищенка." userId="a4a9cdcdc28ae74d" providerId="Windows Live" clId="Web-{86C0C094-C148-4FFF-9C84-9E8AED26134C}" dt="2020-10-07T15:56:52.408" v="2" actId="20577"/>
          <ac:spMkLst>
            <pc:docMk/>
            <pc:sldMk cId="2443179241" sldId="301"/>
            <ac:spMk id="3" creationId="{09DF6442-CCB2-4E27-80BE-FFD71664BAAA}"/>
          </ac:spMkLst>
        </pc:spChg>
      </pc:sldChg>
      <pc:sldChg chg="modSp">
        <pc:chgData name="нищенка. нищенка." userId="a4a9cdcdc28ae74d" providerId="Windows Live" clId="Web-{86C0C094-C148-4FFF-9C84-9E8AED26134C}" dt="2020-10-07T15:57:55.892" v="16" actId="20577"/>
        <pc:sldMkLst>
          <pc:docMk/>
          <pc:sldMk cId="1282979815" sldId="302"/>
        </pc:sldMkLst>
        <pc:spChg chg="mod">
          <ac:chgData name="нищенка. нищенка." userId="a4a9cdcdc28ae74d" providerId="Windows Live" clId="Web-{86C0C094-C148-4FFF-9C84-9E8AED26134C}" dt="2020-10-07T15:57:55.892" v="16" actId="20577"/>
          <ac:spMkLst>
            <pc:docMk/>
            <pc:sldMk cId="1282979815" sldId="302"/>
            <ac:spMk id="3" creationId="{74CA857E-1FB3-45DA-859B-88E1463FE2A7}"/>
          </ac:spMkLst>
        </pc:spChg>
      </pc:sldChg>
    </pc:docChg>
  </pc:docChgLst>
  <pc:docChgLst>
    <pc:chgData name="нищенка. нищенка." userId="a4a9cdcdc28ae74d" providerId="Windows Live" clId="Web-{9896FC21-B521-4AD7-AA9C-F37DC3E05E83}"/>
    <pc:docChg chg="addSld delSld modSld">
      <pc:chgData name="нищенка. нищенка." userId="a4a9cdcdc28ae74d" providerId="Windows Live" clId="Web-{9896FC21-B521-4AD7-AA9C-F37DC3E05E83}" dt="2020-10-11T13:34:33.088" v="497"/>
      <pc:docMkLst>
        <pc:docMk/>
      </pc:docMkLst>
      <pc:sldChg chg="modSp">
        <pc:chgData name="нищенка. нищенка." userId="a4a9cdcdc28ae74d" providerId="Windows Live" clId="Web-{9896FC21-B521-4AD7-AA9C-F37DC3E05E83}" dt="2020-10-11T12:21:32.969" v="89" actId="20577"/>
        <pc:sldMkLst>
          <pc:docMk/>
          <pc:sldMk cId="0" sldId="279"/>
        </pc:sldMkLst>
        <pc:spChg chg="mod">
          <ac:chgData name="нищенка. нищенка." userId="a4a9cdcdc28ae74d" providerId="Windows Live" clId="Web-{9896FC21-B521-4AD7-AA9C-F37DC3E05E83}" dt="2020-10-11T12:21:32.969" v="89" actId="20577"/>
          <ac:spMkLst>
            <pc:docMk/>
            <pc:sldMk cId="0" sldId="279"/>
            <ac:spMk id="2" creationId="{00000000-0000-0000-0000-000000000000}"/>
          </ac:spMkLst>
        </pc:spChg>
      </pc:sldChg>
      <pc:sldChg chg="modSp">
        <pc:chgData name="нищенка. нищенка." userId="a4a9cdcdc28ae74d" providerId="Windows Live" clId="Web-{9896FC21-B521-4AD7-AA9C-F37DC3E05E83}" dt="2020-10-11T12:26:55.944" v="109" actId="1076"/>
        <pc:sldMkLst>
          <pc:docMk/>
          <pc:sldMk cId="0" sldId="280"/>
        </pc:sldMkLst>
        <pc:spChg chg="mod">
          <ac:chgData name="нищенка. нищенка." userId="a4a9cdcdc28ae74d" providerId="Windows Live" clId="Web-{9896FC21-B521-4AD7-AA9C-F37DC3E05E83}" dt="2020-10-11T12:26:53.600" v="108" actId="14100"/>
          <ac:spMkLst>
            <pc:docMk/>
            <pc:sldMk cId="0" sldId="280"/>
            <ac:spMk id="15" creationId="{00000000-0000-0000-0000-000000000000}"/>
          </ac:spMkLst>
        </pc:spChg>
        <pc:picChg chg="mod">
          <ac:chgData name="нищенка. нищенка." userId="a4a9cdcdc28ae74d" providerId="Windows Live" clId="Web-{9896FC21-B521-4AD7-AA9C-F37DC3E05E83}" dt="2020-10-11T12:26:55.944" v="109" actId="1076"/>
          <ac:picMkLst>
            <pc:docMk/>
            <pc:sldMk cId="0" sldId="280"/>
            <ac:picMk id="2057" creationId="{00000000-0000-0000-0000-000000000000}"/>
          </ac:picMkLst>
        </pc:picChg>
      </pc:sldChg>
      <pc:sldChg chg="modSp">
        <pc:chgData name="нищенка. нищенка." userId="a4a9cdcdc28ae74d" providerId="Windows Live" clId="Web-{9896FC21-B521-4AD7-AA9C-F37DC3E05E83}" dt="2020-10-11T12:21:16.734" v="85" actId="20577"/>
        <pc:sldMkLst>
          <pc:docMk/>
          <pc:sldMk cId="0" sldId="281"/>
        </pc:sldMkLst>
        <pc:spChg chg="mod">
          <ac:chgData name="нищенка. нищенка." userId="a4a9cdcdc28ae74d" providerId="Windows Live" clId="Web-{9896FC21-B521-4AD7-AA9C-F37DC3E05E83}" dt="2020-10-11T12:21:16.734" v="85" actId="20577"/>
          <ac:spMkLst>
            <pc:docMk/>
            <pc:sldMk cId="0" sldId="281"/>
            <ac:spMk id="3" creationId="{00000000-0000-0000-0000-000000000000}"/>
          </ac:spMkLst>
        </pc:spChg>
      </pc:sldChg>
      <pc:sldChg chg="modSp">
        <pc:chgData name="нищенка. нищенка." userId="a4a9cdcdc28ae74d" providerId="Windows Live" clId="Web-{9896FC21-B521-4AD7-AA9C-F37DC3E05E83}" dt="2020-10-11T12:21:10.844" v="83"/>
        <pc:sldMkLst>
          <pc:docMk/>
          <pc:sldMk cId="0" sldId="282"/>
        </pc:sldMkLst>
        <pc:spChg chg="mod">
          <ac:chgData name="нищенка. нищенка." userId="a4a9cdcdc28ae74d" providerId="Windows Live" clId="Web-{9896FC21-B521-4AD7-AA9C-F37DC3E05E83}" dt="2020-10-11T12:21:10.844" v="83"/>
          <ac:spMkLst>
            <pc:docMk/>
            <pc:sldMk cId="0" sldId="282"/>
            <ac:spMk id="3" creationId="{00000000-0000-0000-0000-000000000000}"/>
          </ac:spMkLst>
        </pc:spChg>
        <pc:picChg chg="mod">
          <ac:chgData name="нищенка. нищенка." userId="a4a9cdcdc28ae74d" providerId="Windows Live" clId="Web-{9896FC21-B521-4AD7-AA9C-F37DC3E05E83}" dt="2020-10-11T12:21:06.578" v="81" actId="1076"/>
          <ac:picMkLst>
            <pc:docMk/>
            <pc:sldMk cId="0" sldId="282"/>
            <ac:picMk id="19458" creationId="{00000000-0000-0000-0000-000000000000}"/>
          </ac:picMkLst>
        </pc:picChg>
      </pc:sldChg>
      <pc:sldChg chg="modSp">
        <pc:chgData name="нищенка. нищенка." userId="a4a9cdcdc28ae74d" providerId="Windows Live" clId="Web-{9896FC21-B521-4AD7-AA9C-F37DC3E05E83}" dt="2020-10-11T12:27:20.648" v="111" actId="1076"/>
        <pc:sldMkLst>
          <pc:docMk/>
          <pc:sldMk cId="0" sldId="283"/>
        </pc:sldMkLst>
        <pc:picChg chg="mod">
          <ac:chgData name="нищенка. нищенка." userId="a4a9cdcdc28ae74d" providerId="Windows Live" clId="Web-{9896FC21-B521-4AD7-AA9C-F37DC3E05E83}" dt="2020-10-11T12:27:20.648" v="111" actId="1076"/>
          <ac:picMkLst>
            <pc:docMk/>
            <pc:sldMk cId="0" sldId="283"/>
            <ac:picMk id="4" creationId="{00000000-0000-0000-0000-000000000000}"/>
          </ac:picMkLst>
        </pc:picChg>
      </pc:sldChg>
      <pc:sldChg chg="addSp modSp">
        <pc:chgData name="нищенка. нищенка." userId="a4a9cdcdc28ae74d" providerId="Windows Live" clId="Web-{9896FC21-B521-4AD7-AA9C-F37DC3E05E83}" dt="2020-10-11T12:27:36.258" v="113" actId="14100"/>
        <pc:sldMkLst>
          <pc:docMk/>
          <pc:sldMk cId="2107856022" sldId="285"/>
        </pc:sldMkLst>
        <pc:spChg chg="add mod">
          <ac:chgData name="нищенка. нищенка." userId="a4a9cdcdc28ae74d" providerId="Windows Live" clId="Web-{9896FC21-B521-4AD7-AA9C-F37DC3E05E83}" dt="2020-10-11T12:27:36.258" v="113" actId="14100"/>
          <ac:spMkLst>
            <pc:docMk/>
            <pc:sldMk cId="2107856022" sldId="285"/>
            <ac:spMk id="2" creationId="{1B00888E-0747-4898-9132-2F5B337C3D51}"/>
          </ac:spMkLst>
        </pc:spChg>
      </pc:sldChg>
      <pc:sldChg chg="addSp modSp">
        <pc:chgData name="нищенка. нищенка." userId="a4a9cdcdc28ae74d" providerId="Windows Live" clId="Web-{9896FC21-B521-4AD7-AA9C-F37DC3E05E83}" dt="2020-10-11T12:27:53.367" v="117" actId="14100"/>
        <pc:sldMkLst>
          <pc:docMk/>
          <pc:sldMk cId="1623064502" sldId="286"/>
        </pc:sldMkLst>
        <pc:spChg chg="add mod">
          <ac:chgData name="нищенка. нищенка." userId="a4a9cdcdc28ae74d" providerId="Windows Live" clId="Web-{9896FC21-B521-4AD7-AA9C-F37DC3E05E83}" dt="2020-10-11T12:27:53.367" v="117" actId="14100"/>
          <ac:spMkLst>
            <pc:docMk/>
            <pc:sldMk cId="1623064502" sldId="286"/>
            <ac:spMk id="2" creationId="{6FD70937-B5D0-4452-96DA-E99F5485B035}"/>
          </ac:spMkLst>
        </pc:spChg>
        <pc:picChg chg="mod">
          <ac:chgData name="нищенка. нищенка." userId="a4a9cdcdc28ae74d" providerId="Windows Live" clId="Web-{9896FC21-B521-4AD7-AA9C-F37DC3E05E83}" dt="2020-10-11T12:27:45.461" v="115" actId="1076"/>
          <ac:picMkLst>
            <pc:docMk/>
            <pc:sldMk cId="1623064502" sldId="286"/>
            <ac:picMk id="4" creationId="{00000000-0000-0000-0000-000000000000}"/>
          </ac:picMkLst>
        </pc:picChg>
      </pc:sldChg>
      <pc:sldChg chg="modSp">
        <pc:chgData name="нищенка. нищенка." userId="a4a9cdcdc28ae74d" providerId="Windows Live" clId="Web-{9896FC21-B521-4AD7-AA9C-F37DC3E05E83}" dt="2020-10-11T12:29:28.494" v="129" actId="20577"/>
        <pc:sldMkLst>
          <pc:docMk/>
          <pc:sldMk cId="4172402212" sldId="287"/>
        </pc:sldMkLst>
        <pc:spChg chg="mod">
          <ac:chgData name="нищенка. нищенка." userId="a4a9cdcdc28ae74d" providerId="Windows Live" clId="Web-{9896FC21-B521-4AD7-AA9C-F37DC3E05E83}" dt="2020-10-11T12:29:28.494" v="129" actId="20577"/>
          <ac:spMkLst>
            <pc:docMk/>
            <pc:sldMk cId="4172402212" sldId="287"/>
            <ac:spMk id="2" creationId="{00000000-0000-0000-0000-000000000000}"/>
          </ac:spMkLst>
        </pc:spChg>
      </pc:sldChg>
      <pc:sldChg chg="modSp">
        <pc:chgData name="нищенка. нищенка." userId="a4a9cdcdc28ae74d" providerId="Windows Live" clId="Web-{9896FC21-B521-4AD7-AA9C-F37DC3E05E83}" dt="2020-10-11T12:29:40.854" v="132" actId="20577"/>
        <pc:sldMkLst>
          <pc:docMk/>
          <pc:sldMk cId="3113169486" sldId="288"/>
        </pc:sldMkLst>
        <pc:spChg chg="mod">
          <ac:chgData name="нищенка. нищенка." userId="a4a9cdcdc28ae74d" providerId="Windows Live" clId="Web-{9896FC21-B521-4AD7-AA9C-F37DC3E05E83}" dt="2020-10-11T12:29:40.854" v="132" actId="20577"/>
          <ac:spMkLst>
            <pc:docMk/>
            <pc:sldMk cId="3113169486" sldId="288"/>
            <ac:spMk id="2" creationId="{00000000-0000-0000-0000-000000000000}"/>
          </ac:spMkLst>
        </pc:spChg>
      </pc:sldChg>
      <pc:sldChg chg="addSp delSp modSp">
        <pc:chgData name="нищенка. нищенка." userId="a4a9cdcdc28ae74d" providerId="Windows Live" clId="Web-{9896FC21-B521-4AD7-AA9C-F37DC3E05E83}" dt="2020-10-11T13:20:39.447" v="419"/>
        <pc:sldMkLst>
          <pc:docMk/>
          <pc:sldMk cId="2092883259" sldId="290"/>
        </pc:sldMkLst>
        <pc:spChg chg="mod">
          <ac:chgData name="нищенка. нищенка." userId="a4a9cdcdc28ae74d" providerId="Windows Live" clId="Web-{9896FC21-B521-4AD7-AA9C-F37DC3E05E83}" dt="2020-10-11T12:30:08.636" v="134" actId="20577"/>
          <ac:spMkLst>
            <pc:docMk/>
            <pc:sldMk cId="2092883259" sldId="290"/>
            <ac:spMk id="2" creationId="{00000000-0000-0000-0000-000000000000}"/>
          </ac:spMkLst>
        </pc:spChg>
        <pc:picChg chg="add del mod">
          <ac:chgData name="нищенка. нищенка." userId="a4a9cdcdc28ae74d" providerId="Windows Live" clId="Web-{9896FC21-B521-4AD7-AA9C-F37DC3E05E83}" dt="2020-10-11T13:20:39.447" v="419"/>
          <ac:picMkLst>
            <pc:docMk/>
            <pc:sldMk cId="2092883259" sldId="290"/>
            <ac:picMk id="3" creationId="{68AA403F-3122-4A1D-BBD1-9543D7DEEA05}"/>
          </ac:picMkLst>
        </pc:picChg>
      </pc:sldChg>
      <pc:sldChg chg="modSp">
        <pc:chgData name="нищенка. нищенка." userId="a4a9cdcdc28ae74d" providerId="Windows Live" clId="Web-{9896FC21-B521-4AD7-AA9C-F37DC3E05E83}" dt="2020-10-11T12:29:54.339" v="133" actId="20577"/>
        <pc:sldMkLst>
          <pc:docMk/>
          <pc:sldMk cId="1185819274" sldId="291"/>
        </pc:sldMkLst>
        <pc:spChg chg="mod">
          <ac:chgData name="нищенка. нищенка." userId="a4a9cdcdc28ae74d" providerId="Windows Live" clId="Web-{9896FC21-B521-4AD7-AA9C-F37DC3E05E83}" dt="2020-10-11T12:29:54.339" v="133" actId="20577"/>
          <ac:spMkLst>
            <pc:docMk/>
            <pc:sldMk cId="1185819274" sldId="291"/>
            <ac:spMk id="2" creationId="{00000000-0000-0000-0000-000000000000}"/>
          </ac:spMkLst>
        </pc:spChg>
      </pc:sldChg>
      <pc:sldChg chg="modSp">
        <pc:chgData name="нищенка. нищенка." userId="a4a9cdcdc28ae74d" providerId="Windows Live" clId="Web-{9896FC21-B521-4AD7-AA9C-F37DC3E05E83}" dt="2020-10-11T12:20:39.062" v="75" actId="20577"/>
        <pc:sldMkLst>
          <pc:docMk/>
          <pc:sldMk cId="2359359857" sldId="292"/>
        </pc:sldMkLst>
        <pc:spChg chg="mod">
          <ac:chgData name="нищенка. нищенка." userId="a4a9cdcdc28ae74d" providerId="Windows Live" clId="Web-{9896FC21-B521-4AD7-AA9C-F37DC3E05E83}" dt="2020-10-11T12:20:39.062" v="75" actId="20577"/>
          <ac:spMkLst>
            <pc:docMk/>
            <pc:sldMk cId="2359359857" sldId="292"/>
            <ac:spMk id="2" creationId="{00000000-0000-0000-0000-000000000000}"/>
          </ac:spMkLst>
        </pc:spChg>
      </pc:sldChg>
      <pc:sldChg chg="addSp delSp modSp mod setBg">
        <pc:chgData name="нищенка. нищенка." userId="a4a9cdcdc28ae74d" providerId="Windows Live" clId="Web-{9896FC21-B521-4AD7-AA9C-F37DC3E05E83}" dt="2020-10-11T13:34:33.088" v="497"/>
        <pc:sldMkLst>
          <pc:docMk/>
          <pc:sldMk cId="1383237403" sldId="293"/>
        </pc:sldMkLst>
        <pc:spChg chg="mod ord">
          <ac:chgData name="нищенка. нищенка." userId="a4a9cdcdc28ae74d" providerId="Windows Live" clId="Web-{9896FC21-B521-4AD7-AA9C-F37DC3E05E83}" dt="2020-10-11T13:34:33.088" v="497"/>
          <ac:spMkLst>
            <pc:docMk/>
            <pc:sldMk cId="1383237403" sldId="293"/>
            <ac:spMk id="3" creationId="{00000000-0000-0000-0000-000000000000}"/>
          </ac:spMkLst>
        </pc:spChg>
        <pc:spChg chg="add del">
          <ac:chgData name="нищенка. нищенка." userId="a4a9cdcdc28ae74d" providerId="Windows Live" clId="Web-{9896FC21-B521-4AD7-AA9C-F37DC3E05E83}" dt="2020-10-11T13:34:33.088" v="497"/>
          <ac:spMkLst>
            <pc:docMk/>
            <pc:sldMk cId="1383237403" sldId="293"/>
            <ac:spMk id="6" creationId="{A7AF9E2D-8F98-4755-895E-D65689F2A145}"/>
          </ac:spMkLst>
        </pc:spChg>
        <pc:spChg chg="add del">
          <ac:chgData name="нищенка. нищенка." userId="a4a9cdcdc28ae74d" providerId="Windows Live" clId="Web-{9896FC21-B521-4AD7-AA9C-F37DC3E05E83}" dt="2020-10-11T13:34:04.072" v="490"/>
          <ac:spMkLst>
            <pc:docMk/>
            <pc:sldMk cId="1383237403" sldId="293"/>
            <ac:spMk id="9" creationId="{0C8B6C4B-A867-4D7E-9851-29BB2D603B96}"/>
          </ac:spMkLst>
        </pc:spChg>
        <pc:spChg chg="add del">
          <ac:chgData name="нищенка. нищенка." userId="a4a9cdcdc28ae74d" providerId="Windows Live" clId="Web-{9896FC21-B521-4AD7-AA9C-F37DC3E05E83}" dt="2020-10-11T13:34:04.072" v="490"/>
          <ac:spMkLst>
            <pc:docMk/>
            <pc:sldMk cId="1383237403" sldId="293"/>
            <ac:spMk id="11" creationId="{470BD5D9-CDC5-465C-9E25-2EB0249FE4C5}"/>
          </ac:spMkLst>
        </pc:spChg>
        <pc:spChg chg="add del">
          <ac:chgData name="нищенка. нищенка." userId="a4a9cdcdc28ae74d" providerId="Windows Live" clId="Web-{9896FC21-B521-4AD7-AA9C-F37DC3E05E83}" dt="2020-10-11T13:34:04.072" v="490"/>
          <ac:spMkLst>
            <pc:docMk/>
            <pc:sldMk cId="1383237403" sldId="293"/>
            <ac:spMk id="13" creationId="{9185F495-8EFA-407B-AAD7-A2F52AE2C3EC}"/>
          </ac:spMkLst>
        </pc:spChg>
        <pc:spChg chg="add del">
          <ac:chgData name="нищенка. нищенка." userId="a4a9cdcdc28ae74d" providerId="Windows Live" clId="Web-{9896FC21-B521-4AD7-AA9C-F37DC3E05E83}" dt="2020-10-11T13:34:33.088" v="497"/>
          <ac:spMkLst>
            <pc:docMk/>
            <pc:sldMk cId="1383237403" sldId="293"/>
            <ac:spMk id="39" creationId="{6D0FFBDB-89D1-4050-8FE5-AFC94C076569}"/>
          </ac:spMkLst>
        </pc:spChg>
        <pc:spChg chg="add del">
          <ac:chgData name="нищенка. нищенка." userId="a4a9cdcdc28ae74d" providerId="Windows Live" clId="Web-{9896FC21-B521-4AD7-AA9C-F37DC3E05E83}" dt="2020-10-11T13:34:33.088" v="497"/>
          <ac:spMkLst>
            <pc:docMk/>
            <pc:sldMk cId="1383237403" sldId="293"/>
            <ac:spMk id="41" creationId="{75823B85-53D1-46E0-BC58-872776B5A1FF}"/>
          </ac:spMkLst>
        </pc:spChg>
        <pc:grpChg chg="add del">
          <ac:chgData name="нищенка. нищенка." userId="a4a9cdcdc28ae74d" providerId="Windows Live" clId="Web-{9896FC21-B521-4AD7-AA9C-F37DC3E05E83}" dt="2020-10-11T13:34:33.088" v="497"/>
          <ac:grpSpMkLst>
            <pc:docMk/>
            <pc:sldMk cId="1383237403" sldId="293"/>
            <ac:grpSpMk id="7" creationId="{94D3C8C4-8367-4524-B9C5-2B3ACA682C06}"/>
          </ac:grpSpMkLst>
        </pc:grpChg>
        <pc:grpChg chg="add del">
          <ac:chgData name="нищенка. нищенка." userId="a4a9cdcdc28ae74d" providerId="Windows Live" clId="Web-{9896FC21-B521-4AD7-AA9C-F37DC3E05E83}" dt="2020-10-11T13:34:33.088" v="497"/>
          <ac:grpSpMkLst>
            <pc:docMk/>
            <pc:sldMk cId="1383237403" sldId="293"/>
            <ac:grpSpMk id="25" creationId="{CDA2558E-94AE-4C16-8CD0-DCF447C9876B}"/>
          </ac:grpSpMkLst>
        </pc:grpChg>
        <pc:picChg chg="add mod">
          <ac:chgData name="нищенка. нищенка." userId="a4a9cdcdc28ae74d" providerId="Windows Live" clId="Web-{9896FC21-B521-4AD7-AA9C-F37DC3E05E83}" dt="2020-10-11T13:34:33.088" v="497"/>
          <ac:picMkLst>
            <pc:docMk/>
            <pc:sldMk cId="1383237403" sldId="293"/>
            <ac:picMk id="2" creationId="{AE1682B0-CFA9-43DF-AB7B-834D1737E211}"/>
          </ac:picMkLst>
        </pc:picChg>
        <pc:picChg chg="mod ord">
          <ac:chgData name="нищенка. нищенка." userId="a4a9cdcdc28ae74d" providerId="Windows Live" clId="Web-{9896FC21-B521-4AD7-AA9C-F37DC3E05E83}" dt="2020-10-11T13:34:33.088" v="497"/>
          <ac:picMkLst>
            <pc:docMk/>
            <pc:sldMk cId="1383237403" sldId="293"/>
            <ac:picMk id="4" creationId="{00000000-0000-0000-0000-000000000000}"/>
          </ac:picMkLst>
        </pc:picChg>
        <pc:cxnChg chg="add del">
          <ac:chgData name="нищенка. нищенка." userId="a4a9cdcdc28ae74d" providerId="Windows Live" clId="Web-{9896FC21-B521-4AD7-AA9C-F37DC3E05E83}" dt="2020-10-11T13:34:33.088" v="497"/>
          <ac:cxnSpMkLst>
            <pc:docMk/>
            <pc:sldMk cId="1383237403" sldId="293"/>
            <ac:cxnSpMk id="43" creationId="{81F86B2C-5FF7-48E0-B5B0-ABEA39A1E2C9}"/>
          </ac:cxnSpMkLst>
        </pc:cxnChg>
      </pc:sldChg>
      <pc:sldChg chg="modSp">
        <pc:chgData name="нищенка. нищенка." userId="a4a9cdcdc28ae74d" providerId="Windows Live" clId="Web-{9896FC21-B521-4AD7-AA9C-F37DC3E05E83}" dt="2020-10-11T12:20:16.546" v="70" actId="1076"/>
        <pc:sldMkLst>
          <pc:docMk/>
          <pc:sldMk cId="2163481789" sldId="294"/>
        </pc:sldMkLst>
        <pc:spChg chg="mod">
          <ac:chgData name="нищенка. нищенка." userId="a4a9cdcdc28ae74d" providerId="Windows Live" clId="Web-{9896FC21-B521-4AD7-AA9C-F37DC3E05E83}" dt="2020-10-11T12:20:09.842" v="69" actId="14100"/>
          <ac:spMkLst>
            <pc:docMk/>
            <pc:sldMk cId="2163481789" sldId="294"/>
            <ac:spMk id="3" creationId="{00000000-0000-0000-0000-000000000000}"/>
          </ac:spMkLst>
        </pc:spChg>
        <pc:picChg chg="mod">
          <ac:chgData name="нищенка. нищенка." userId="a4a9cdcdc28ae74d" providerId="Windows Live" clId="Web-{9896FC21-B521-4AD7-AA9C-F37DC3E05E83}" dt="2020-10-11T12:20:16.546" v="70" actId="1076"/>
          <ac:picMkLst>
            <pc:docMk/>
            <pc:sldMk cId="2163481789" sldId="294"/>
            <ac:picMk id="4" creationId="{00000000-0000-0000-0000-000000000000}"/>
          </ac:picMkLst>
        </pc:picChg>
      </pc:sldChg>
      <pc:sldChg chg="modSp">
        <pc:chgData name="нищенка. нищенка." userId="a4a9cdcdc28ae74d" providerId="Windows Live" clId="Web-{9896FC21-B521-4AD7-AA9C-F37DC3E05E83}" dt="2020-10-11T12:20:01.186" v="60" actId="20577"/>
        <pc:sldMkLst>
          <pc:docMk/>
          <pc:sldMk cId="1263552368" sldId="295"/>
        </pc:sldMkLst>
        <pc:spChg chg="mod">
          <ac:chgData name="нищенка. нищенка." userId="a4a9cdcdc28ae74d" providerId="Windows Live" clId="Web-{9896FC21-B521-4AD7-AA9C-F37DC3E05E83}" dt="2020-10-11T12:20:01.186" v="60" actId="20577"/>
          <ac:spMkLst>
            <pc:docMk/>
            <pc:sldMk cId="1263552368" sldId="295"/>
            <ac:spMk id="2" creationId="{00000000-0000-0000-0000-000000000000}"/>
          </ac:spMkLst>
        </pc:spChg>
      </pc:sldChg>
      <pc:sldChg chg="addSp delSp modSp">
        <pc:chgData name="нищенка. нищенка." userId="a4a9cdcdc28ae74d" providerId="Windows Live" clId="Web-{9896FC21-B521-4AD7-AA9C-F37DC3E05E83}" dt="2020-10-11T13:18:53.835" v="417" actId="1076"/>
        <pc:sldMkLst>
          <pc:docMk/>
          <pc:sldMk cId="3485427917" sldId="296"/>
        </pc:sldMkLst>
        <pc:spChg chg="add del mod">
          <ac:chgData name="нищенка. нищенка." userId="a4a9cdcdc28ae74d" providerId="Windows Live" clId="Web-{9896FC21-B521-4AD7-AA9C-F37DC3E05E83}" dt="2020-10-11T12:50:02.941" v="179"/>
          <ac:spMkLst>
            <pc:docMk/>
            <pc:sldMk cId="3485427917" sldId="296"/>
            <ac:spMk id="3" creationId="{34C0899A-CFA2-40E8-9384-17C37F211BD2}"/>
          </ac:spMkLst>
        </pc:spChg>
        <pc:spChg chg="add del mod">
          <ac:chgData name="нищенка. нищенка." userId="a4a9cdcdc28ae74d" providerId="Windows Live" clId="Web-{9896FC21-B521-4AD7-AA9C-F37DC3E05E83}" dt="2020-10-11T12:52:10.709" v="233"/>
          <ac:spMkLst>
            <pc:docMk/>
            <pc:sldMk cId="3485427917" sldId="296"/>
            <ac:spMk id="4" creationId="{491F5EBB-F675-4F0B-8635-88F783A24CA6}"/>
          </ac:spMkLst>
        </pc:spChg>
        <pc:spChg chg="add del mod">
          <ac:chgData name="нищенка. нищенка." userId="a4a9cdcdc28ae74d" providerId="Windows Live" clId="Web-{9896FC21-B521-4AD7-AA9C-F37DC3E05E83}" dt="2020-10-11T12:50:28.660" v="190"/>
          <ac:spMkLst>
            <pc:docMk/>
            <pc:sldMk cId="3485427917" sldId="296"/>
            <ac:spMk id="6" creationId="{D51A425B-F318-4812-A6EC-64AFF1C81C4E}"/>
          </ac:spMkLst>
        </pc:spChg>
        <pc:spChg chg="add del mod">
          <ac:chgData name="нищенка. нищенка." userId="a4a9cdcdc28ae74d" providerId="Windows Live" clId="Web-{9896FC21-B521-4AD7-AA9C-F37DC3E05E83}" dt="2020-10-11T12:50:37.395" v="192"/>
          <ac:spMkLst>
            <pc:docMk/>
            <pc:sldMk cId="3485427917" sldId="296"/>
            <ac:spMk id="8" creationId="{E791ADC0-11A7-47DF-8EAF-87F1F8DBB143}"/>
          </ac:spMkLst>
        </pc:spChg>
        <pc:spChg chg="add del mod">
          <ac:chgData name="нищенка. нищенка." userId="a4a9cdcdc28ae74d" providerId="Windows Live" clId="Web-{9896FC21-B521-4AD7-AA9C-F37DC3E05E83}" dt="2020-10-11T12:51:58.162" v="227"/>
          <ac:spMkLst>
            <pc:docMk/>
            <pc:sldMk cId="3485427917" sldId="296"/>
            <ac:spMk id="9" creationId="{36F13442-3E77-4EA2-8CB8-BCFCFA8C511C}"/>
          </ac:spMkLst>
        </pc:spChg>
        <pc:spChg chg="add mod">
          <ac:chgData name="нищенка. нищенка." userId="a4a9cdcdc28ae74d" providerId="Windows Live" clId="Web-{9896FC21-B521-4AD7-AA9C-F37DC3E05E83}" dt="2020-10-11T12:57:34.747" v="342" actId="1076"/>
          <ac:spMkLst>
            <pc:docMk/>
            <pc:sldMk cId="3485427917" sldId="296"/>
            <ac:spMk id="10" creationId="{9A83BCF3-AAD3-476C-BBAC-B7D020916AF1}"/>
          </ac:spMkLst>
        </pc:spChg>
        <pc:spChg chg="add del">
          <ac:chgData name="нищенка. нищенка." userId="a4a9cdcdc28ae74d" providerId="Windows Live" clId="Web-{9896FC21-B521-4AD7-AA9C-F37DC3E05E83}" dt="2020-10-11T12:52:08.084" v="232"/>
          <ac:spMkLst>
            <pc:docMk/>
            <pc:sldMk cId="3485427917" sldId="296"/>
            <ac:spMk id="11" creationId="{5DA6BEB4-78EC-481F-8B95-DE3CD2FAEE61}"/>
          </ac:spMkLst>
        </pc:spChg>
        <pc:spChg chg="add mod">
          <ac:chgData name="нищенка. нищенка." userId="a4a9cdcdc28ae74d" providerId="Windows Live" clId="Web-{9896FC21-B521-4AD7-AA9C-F37DC3E05E83}" dt="2020-10-11T12:57:24.794" v="340" actId="1076"/>
          <ac:spMkLst>
            <pc:docMk/>
            <pc:sldMk cId="3485427917" sldId="296"/>
            <ac:spMk id="13" creationId="{650D6D1C-7942-403E-98E0-8FA09D576DAF}"/>
          </ac:spMkLst>
        </pc:spChg>
        <pc:picChg chg="add mod ord">
          <ac:chgData name="нищенка. нищенка." userId="a4a9cdcdc28ae74d" providerId="Windows Live" clId="Web-{9896FC21-B521-4AD7-AA9C-F37DC3E05E83}" dt="2020-10-11T13:18:49.148" v="416" actId="1076"/>
          <ac:picMkLst>
            <pc:docMk/>
            <pc:sldMk cId="3485427917" sldId="296"/>
            <ac:picMk id="12" creationId="{66841083-E1CB-4307-9F81-D0E7953469FF}"/>
          </ac:picMkLst>
        </pc:picChg>
        <pc:picChg chg="add mod ord">
          <ac:chgData name="нищенка. нищенка." userId="a4a9cdcdc28ae74d" providerId="Windows Live" clId="Web-{9896FC21-B521-4AD7-AA9C-F37DC3E05E83}" dt="2020-10-11T13:18:27.835" v="411" actId="14100"/>
          <ac:picMkLst>
            <pc:docMk/>
            <pc:sldMk cId="3485427917" sldId="296"/>
            <ac:picMk id="14" creationId="{1757A079-8071-4E34-90A7-EED34F0C0F26}"/>
          </ac:picMkLst>
        </pc:picChg>
        <pc:picChg chg="add mod">
          <ac:chgData name="нищенка. нищенка." userId="a4a9cdcdc28ae74d" providerId="Windows Live" clId="Web-{9896FC21-B521-4AD7-AA9C-F37DC3E05E83}" dt="2020-10-11T13:08:54.245" v="374" actId="1076"/>
          <ac:picMkLst>
            <pc:docMk/>
            <pc:sldMk cId="3485427917" sldId="296"/>
            <ac:picMk id="15" creationId="{C142C7FF-30DF-4BF3-9BAF-68700E7C22B7}"/>
          </ac:picMkLst>
        </pc:picChg>
        <pc:picChg chg="add mod">
          <ac:chgData name="нищенка. нищенка." userId="a4a9cdcdc28ae74d" providerId="Windows Live" clId="Web-{9896FC21-B521-4AD7-AA9C-F37DC3E05E83}" dt="2020-10-11T13:18:38.304" v="414" actId="1076"/>
          <ac:picMkLst>
            <pc:docMk/>
            <pc:sldMk cId="3485427917" sldId="296"/>
            <ac:picMk id="16" creationId="{08E2920E-1D52-40AF-B8C6-3881C20B78A8}"/>
          </ac:picMkLst>
        </pc:picChg>
        <pc:picChg chg="add mod">
          <ac:chgData name="нищенка. нищенка." userId="a4a9cdcdc28ae74d" providerId="Windows Live" clId="Web-{9896FC21-B521-4AD7-AA9C-F37DC3E05E83}" dt="2020-10-11T13:18:53.835" v="417" actId="1076"/>
          <ac:picMkLst>
            <pc:docMk/>
            <pc:sldMk cId="3485427917" sldId="296"/>
            <ac:picMk id="17" creationId="{BF29B7BC-FB31-4C85-AF19-A31D999C0E57}"/>
          </ac:picMkLst>
        </pc:picChg>
        <pc:picChg chg="del mod">
          <ac:chgData name="нищенка. нищенка." userId="a4a9cdcdc28ae74d" providerId="Windows Live" clId="Web-{9896FC21-B521-4AD7-AA9C-F37DC3E05E83}" dt="2020-10-11T12:44:26.887" v="146"/>
          <ac:picMkLst>
            <pc:docMk/>
            <pc:sldMk cId="3485427917" sldId="296"/>
            <ac:picMk id="7170" creationId="{00000000-0000-0000-0000-000000000000}"/>
          </ac:picMkLst>
        </pc:picChg>
      </pc:sldChg>
      <pc:sldChg chg="modSp">
        <pc:chgData name="нищенка. нищенка." userId="a4a9cdcdc28ae74d" providerId="Windows Live" clId="Web-{9896FC21-B521-4AD7-AA9C-F37DC3E05E83}" dt="2020-10-11T12:17:36.933" v="36" actId="20577"/>
        <pc:sldMkLst>
          <pc:docMk/>
          <pc:sldMk cId="1406503444" sldId="298"/>
        </pc:sldMkLst>
        <pc:spChg chg="mod">
          <ac:chgData name="нищенка. нищенка." userId="a4a9cdcdc28ae74d" providerId="Windows Live" clId="Web-{9896FC21-B521-4AD7-AA9C-F37DC3E05E83}" dt="2020-10-11T12:17:36.933" v="36" actId="20577"/>
          <ac:spMkLst>
            <pc:docMk/>
            <pc:sldMk cId="1406503444" sldId="298"/>
            <ac:spMk id="3" creationId="{00000000-0000-0000-0000-000000000000}"/>
          </ac:spMkLst>
        </pc:spChg>
      </pc:sldChg>
      <pc:sldChg chg="modSp">
        <pc:chgData name="нищенка. нищенка." userId="a4a9cdcdc28ae74d" providerId="Windows Live" clId="Web-{9896FC21-B521-4AD7-AA9C-F37DC3E05E83}" dt="2020-10-11T12:21:44.141" v="94" actId="20577"/>
        <pc:sldMkLst>
          <pc:docMk/>
          <pc:sldMk cId="2443179241" sldId="301"/>
        </pc:sldMkLst>
        <pc:spChg chg="mod">
          <ac:chgData name="нищенка. нищенка." userId="a4a9cdcdc28ae74d" providerId="Windows Live" clId="Web-{9896FC21-B521-4AD7-AA9C-F37DC3E05E83}" dt="2020-10-11T12:21:44.141" v="94" actId="20577"/>
          <ac:spMkLst>
            <pc:docMk/>
            <pc:sldMk cId="2443179241" sldId="301"/>
            <ac:spMk id="3" creationId="{09DF6442-CCB2-4E27-80BE-FFD71664BAAA}"/>
          </ac:spMkLst>
        </pc:spChg>
      </pc:sldChg>
      <pc:sldChg chg="modSp">
        <pc:chgData name="нищенка. нищенка." userId="a4a9cdcdc28ae74d" providerId="Windows Live" clId="Web-{9896FC21-B521-4AD7-AA9C-F37DC3E05E83}" dt="2020-10-11T12:21:40.610" v="92" actId="20577"/>
        <pc:sldMkLst>
          <pc:docMk/>
          <pc:sldMk cId="1282979815" sldId="302"/>
        </pc:sldMkLst>
        <pc:spChg chg="mod">
          <ac:chgData name="нищенка. нищенка." userId="a4a9cdcdc28ae74d" providerId="Windows Live" clId="Web-{9896FC21-B521-4AD7-AA9C-F37DC3E05E83}" dt="2020-10-11T12:21:40.610" v="92" actId="20577"/>
          <ac:spMkLst>
            <pc:docMk/>
            <pc:sldMk cId="1282979815" sldId="302"/>
            <ac:spMk id="3" creationId="{74CA857E-1FB3-45DA-859B-88E1463FE2A7}"/>
          </ac:spMkLst>
        </pc:spChg>
      </pc:sldChg>
      <pc:sldChg chg="modSp">
        <pc:chgData name="нищенка. нищенка." userId="a4a9cdcdc28ae74d" providerId="Windows Live" clId="Web-{9896FC21-B521-4AD7-AA9C-F37DC3E05E83}" dt="2020-10-11T12:20:01.030" v="58" actId="20577"/>
        <pc:sldMkLst>
          <pc:docMk/>
          <pc:sldMk cId="3810914241" sldId="303"/>
        </pc:sldMkLst>
        <pc:spChg chg="mod">
          <ac:chgData name="нищенка. нищенка." userId="a4a9cdcdc28ae74d" providerId="Windows Live" clId="Web-{9896FC21-B521-4AD7-AA9C-F37DC3E05E83}" dt="2020-10-11T12:20:01.030" v="58" actId="20577"/>
          <ac:spMkLst>
            <pc:docMk/>
            <pc:sldMk cId="3810914241" sldId="303"/>
            <ac:spMk id="3" creationId="{73144BE6-E3C7-4ED8-AEC2-FD3A0D8319F1}"/>
          </ac:spMkLst>
        </pc:spChg>
      </pc:sldChg>
      <pc:sldChg chg="addSp delSp modSp mod setBg addAnim delAnim modAnim setClrOvrMap">
        <pc:chgData name="нищенка. нищенка." userId="a4a9cdcdc28ae74d" providerId="Windows Live" clId="Web-{9896FC21-B521-4AD7-AA9C-F37DC3E05E83}" dt="2020-10-11T12:23:28.846" v="102"/>
        <pc:sldMkLst>
          <pc:docMk/>
          <pc:sldMk cId="2615998428" sldId="304"/>
        </pc:sldMkLst>
        <pc:spChg chg="mod ord">
          <ac:chgData name="нищенка. нищенка." userId="a4a9cdcdc28ae74d" providerId="Windows Live" clId="Web-{9896FC21-B521-4AD7-AA9C-F37DC3E05E83}" dt="2020-10-11T12:22:47.424" v="98"/>
          <ac:spMkLst>
            <pc:docMk/>
            <pc:sldMk cId="2615998428" sldId="304"/>
            <ac:spMk id="4" creationId="{EE2244A6-F90B-4647-ACA5-CC56E5E82E64}"/>
          </ac:spMkLst>
        </pc:spChg>
        <pc:spChg chg="add del">
          <ac:chgData name="нищенка. нищенка." userId="a4a9cdcdc28ae74d" providerId="Windows Live" clId="Web-{9896FC21-B521-4AD7-AA9C-F37DC3E05E83}" dt="2020-10-11T12:13:13.568" v="4"/>
          <ac:spMkLst>
            <pc:docMk/>
            <pc:sldMk cId="2615998428" sldId="304"/>
            <ac:spMk id="72" creationId="{05C469C2-FE8F-491E-9139-7E7F8BB38179}"/>
          </ac:spMkLst>
        </pc:spChg>
        <pc:spChg chg="add del">
          <ac:chgData name="нищенка. нищенка." userId="a4a9cdcdc28ae74d" providerId="Windows Live" clId="Web-{9896FC21-B521-4AD7-AA9C-F37DC3E05E83}" dt="2020-10-11T12:13:13.568" v="4"/>
          <ac:spMkLst>
            <pc:docMk/>
            <pc:sldMk cId="2615998428" sldId="304"/>
            <ac:spMk id="74" creationId="{6538C979-F14E-4C6B-BE04-38CC5D7C13B5}"/>
          </ac:spMkLst>
        </pc:spChg>
        <pc:spChg chg="add del">
          <ac:chgData name="нищенка. нищенка." userId="a4a9cdcdc28ae74d" providerId="Windows Live" clId="Web-{9896FC21-B521-4AD7-AA9C-F37DC3E05E83}" dt="2020-10-11T12:13:13.568" v="4"/>
          <ac:spMkLst>
            <pc:docMk/>
            <pc:sldMk cId="2615998428" sldId="304"/>
            <ac:spMk id="76" creationId="{85D1C5E8-8B5E-4601-9CE4-9E97EE9AC5D6}"/>
          </ac:spMkLst>
        </pc:spChg>
        <pc:spChg chg="add del">
          <ac:chgData name="нищенка. нищенка." userId="a4a9cdcdc28ae74d" providerId="Windows Live" clId="Web-{9896FC21-B521-4AD7-AA9C-F37DC3E05E83}" dt="2020-10-11T12:13:13.568" v="4"/>
          <ac:spMkLst>
            <pc:docMk/>
            <pc:sldMk cId="2615998428" sldId="304"/>
            <ac:spMk id="87" creationId="{762D0ABD-A0E7-4F79-884C-373033AD34B8}"/>
          </ac:spMkLst>
        </pc:spChg>
        <pc:spChg chg="add del">
          <ac:chgData name="нищенка. нищенка." userId="a4a9cdcdc28ae74d" providerId="Windows Live" clId="Web-{9896FC21-B521-4AD7-AA9C-F37DC3E05E83}" dt="2020-10-11T12:13:13.568" v="4"/>
          <ac:spMkLst>
            <pc:docMk/>
            <pc:sldMk cId="2615998428" sldId="304"/>
            <ac:spMk id="88" creationId="{BDEF207C-2D64-41EC-8139-0EF9C5DCBB09}"/>
          </ac:spMkLst>
        </pc:spChg>
        <pc:spChg chg="add del">
          <ac:chgData name="нищенка. нищенка." userId="a4a9cdcdc28ae74d" providerId="Windows Live" clId="Web-{9896FC21-B521-4AD7-AA9C-F37DC3E05E83}" dt="2020-10-11T12:13:07.928" v="1"/>
          <ac:spMkLst>
            <pc:docMk/>
            <pc:sldMk cId="2615998428" sldId="304"/>
            <ac:spMk id="133" creationId="{A84F153B-2093-4171-BD2D-1631695C9B80}"/>
          </ac:spMkLst>
        </pc:spChg>
        <pc:spChg chg="add del">
          <ac:chgData name="нищенка. нищенка." userId="a4a9cdcdc28ae74d" providerId="Windows Live" clId="Web-{9896FC21-B521-4AD7-AA9C-F37DC3E05E83}" dt="2020-10-11T12:13:07.928" v="1"/>
          <ac:spMkLst>
            <pc:docMk/>
            <pc:sldMk cId="2615998428" sldId="304"/>
            <ac:spMk id="134" creationId="{DB5BC99D-7BEA-4F13-B82B-A956E2D097CA}"/>
          </ac:spMkLst>
        </pc:spChg>
        <pc:spChg chg="add del">
          <ac:chgData name="нищенка. нищенка." userId="a4a9cdcdc28ae74d" providerId="Windows Live" clId="Web-{9896FC21-B521-4AD7-AA9C-F37DC3E05E83}" dt="2020-10-11T12:13:07.928" v="1"/>
          <ac:spMkLst>
            <pc:docMk/>
            <pc:sldMk cId="2615998428" sldId="304"/>
            <ac:spMk id="135" creationId="{F6167D22-B2B2-4469-BE4E-6B0DC972E45D}"/>
          </ac:spMkLst>
        </pc:spChg>
        <pc:spChg chg="add del">
          <ac:chgData name="нищенка. нищенка." userId="a4a9cdcdc28ae74d" providerId="Windows Live" clId="Web-{9896FC21-B521-4AD7-AA9C-F37DC3E05E83}" dt="2020-10-11T12:13:07.928" v="1"/>
          <ac:spMkLst>
            <pc:docMk/>
            <pc:sldMk cId="2615998428" sldId="304"/>
            <ac:spMk id="136" creationId="{E27E2F65-D0DD-4710-977A-873706F90177}"/>
          </ac:spMkLst>
        </pc:spChg>
        <pc:spChg chg="add del">
          <ac:chgData name="нищенка. нищенка." userId="a4a9cdcdc28ae74d" providerId="Windows Live" clId="Web-{9896FC21-B521-4AD7-AA9C-F37DC3E05E83}" dt="2020-10-11T12:15:25.384" v="22"/>
          <ac:spMkLst>
            <pc:docMk/>
            <pc:sldMk cId="2615998428" sldId="304"/>
            <ac:spMk id="139" creationId="{05C469C2-FE8F-491E-9139-7E7F8BB38179}"/>
          </ac:spMkLst>
        </pc:spChg>
        <pc:spChg chg="add del">
          <ac:chgData name="нищенка. нищенка." userId="a4a9cdcdc28ae74d" providerId="Windows Live" clId="Web-{9896FC21-B521-4AD7-AA9C-F37DC3E05E83}" dt="2020-10-11T12:15:25.384" v="22"/>
          <ac:spMkLst>
            <pc:docMk/>
            <pc:sldMk cId="2615998428" sldId="304"/>
            <ac:spMk id="140" creationId="{6538C979-F14E-4C6B-BE04-38CC5D7C13B5}"/>
          </ac:spMkLst>
        </pc:spChg>
        <pc:spChg chg="add del">
          <ac:chgData name="нищенка. нищенка." userId="a4a9cdcdc28ae74d" providerId="Windows Live" clId="Web-{9896FC21-B521-4AD7-AA9C-F37DC3E05E83}" dt="2020-10-11T12:13:13.537" v="3"/>
          <ac:spMkLst>
            <pc:docMk/>
            <pc:sldMk cId="2615998428" sldId="304"/>
            <ac:spMk id="163" creationId="{A84F153B-2093-4171-BD2D-1631695C9B80}"/>
          </ac:spMkLst>
        </pc:spChg>
        <pc:spChg chg="add del">
          <ac:chgData name="нищенка. нищенка." userId="a4a9cdcdc28ae74d" providerId="Windows Live" clId="Web-{9896FC21-B521-4AD7-AA9C-F37DC3E05E83}" dt="2020-10-11T12:13:13.537" v="3"/>
          <ac:spMkLst>
            <pc:docMk/>
            <pc:sldMk cId="2615998428" sldId="304"/>
            <ac:spMk id="164" creationId="{DB5BC99D-7BEA-4F13-B82B-A956E2D097CA}"/>
          </ac:spMkLst>
        </pc:spChg>
        <pc:spChg chg="add del">
          <ac:chgData name="нищенка. нищенка." userId="a4a9cdcdc28ae74d" providerId="Windows Live" clId="Web-{9896FC21-B521-4AD7-AA9C-F37DC3E05E83}" dt="2020-10-11T12:13:13.537" v="3"/>
          <ac:spMkLst>
            <pc:docMk/>
            <pc:sldMk cId="2615998428" sldId="304"/>
            <ac:spMk id="165" creationId="{C4CB49D4-05D6-4A45-B68C-BA3CC7C6A1F4}"/>
          </ac:spMkLst>
        </pc:spChg>
        <pc:spChg chg="add del">
          <ac:chgData name="нищенка. нищенка." userId="a4a9cdcdc28ae74d" providerId="Windows Live" clId="Web-{9896FC21-B521-4AD7-AA9C-F37DC3E05E83}" dt="2020-10-11T12:13:56.647" v="13"/>
          <ac:spMkLst>
            <pc:docMk/>
            <pc:sldMk cId="2615998428" sldId="304"/>
            <ac:spMk id="173" creationId="{DE91395A-2D18-4AF6-A0AC-AAA7189FED11}"/>
          </ac:spMkLst>
        </pc:spChg>
        <pc:spChg chg="add del">
          <ac:chgData name="нищенка. нищенка." userId="a4a9cdcdc28ae74d" providerId="Windows Live" clId="Web-{9896FC21-B521-4AD7-AA9C-F37DC3E05E83}" dt="2020-10-11T12:13:13.537" v="3"/>
          <ac:spMkLst>
            <pc:docMk/>
            <pc:sldMk cId="2615998428" sldId="304"/>
            <ac:spMk id="176" creationId="{1815103A-023C-4D1A-88A0-AEF82107BBAB}"/>
          </ac:spMkLst>
        </pc:spChg>
        <pc:spChg chg="add del">
          <ac:chgData name="нищенка. нищенка." userId="a4a9cdcdc28ae74d" providerId="Windows Live" clId="Web-{9896FC21-B521-4AD7-AA9C-F37DC3E05E83}" dt="2020-10-11T12:13:13.537" v="3"/>
          <ac:spMkLst>
            <pc:docMk/>
            <pc:sldMk cId="2615998428" sldId="304"/>
            <ac:spMk id="177" creationId="{EC8320B5-CAB9-49E3-8A48-56568780DE96}"/>
          </ac:spMkLst>
        </pc:spChg>
        <pc:spChg chg="add del">
          <ac:chgData name="нищенка. нищенка." userId="a4a9cdcdc28ae74d" providerId="Windows Live" clId="Web-{9896FC21-B521-4AD7-AA9C-F37DC3E05E83}" dt="2020-10-11T12:13:13.537" v="3"/>
          <ac:spMkLst>
            <pc:docMk/>
            <pc:sldMk cId="2615998428" sldId="304"/>
            <ac:spMk id="178" creationId="{380920EC-9B6D-4CD1-8A60-10E00BF3D421}"/>
          </ac:spMkLst>
        </pc:spChg>
        <pc:spChg chg="add del">
          <ac:chgData name="нищенка. нищенка." userId="a4a9cdcdc28ae74d" providerId="Windows Live" clId="Web-{9896FC21-B521-4AD7-AA9C-F37DC3E05E83}" dt="2020-10-11T12:13:56.647" v="13"/>
          <ac:spMkLst>
            <pc:docMk/>
            <pc:sldMk cId="2615998428" sldId="304"/>
            <ac:spMk id="179" creationId="{BBE55C11-4C41-45E4-A00F-83DEE6BB51A8}"/>
          </ac:spMkLst>
        </pc:spChg>
        <pc:spChg chg="add del">
          <ac:chgData name="нищенка. нищенка." userId="a4a9cdcdc28ae74d" providerId="Windows Live" clId="Web-{9896FC21-B521-4AD7-AA9C-F37DC3E05E83}" dt="2020-10-11T12:13:56.647" v="13"/>
          <ac:spMkLst>
            <pc:docMk/>
            <pc:sldMk cId="2615998428" sldId="304"/>
            <ac:spMk id="187" creationId="{7BD08880-457D-4C62-A3B5-6A9B0878C7E9}"/>
          </ac:spMkLst>
        </pc:spChg>
        <pc:spChg chg="add del">
          <ac:chgData name="нищенка. нищенка." userId="a4a9cdcdc28ae74d" providerId="Windows Live" clId="Web-{9896FC21-B521-4AD7-AA9C-F37DC3E05E83}" dt="2020-10-11T12:13:56.647" v="13"/>
          <ac:spMkLst>
            <pc:docMk/>
            <pc:sldMk cId="2615998428" sldId="304"/>
            <ac:spMk id="188" creationId="{95FFA5E0-4C70-431D-A19D-18415F6C4009}"/>
          </ac:spMkLst>
        </pc:spChg>
        <pc:spChg chg="add del">
          <ac:chgData name="нищенка. нищенка." userId="a4a9cdcdc28ae74d" providerId="Windows Live" clId="Web-{9896FC21-B521-4AD7-AA9C-F37DC3E05E83}" dt="2020-10-11T12:14:24.867" v="15"/>
          <ac:spMkLst>
            <pc:docMk/>
            <pc:sldMk cId="2615998428" sldId="304"/>
            <ac:spMk id="191" creationId="{DE91395A-2D18-4AF6-A0AC-AAA7189FED11}"/>
          </ac:spMkLst>
        </pc:spChg>
        <pc:spChg chg="add del">
          <ac:chgData name="нищенка. нищенка." userId="a4a9cdcdc28ae74d" providerId="Windows Live" clId="Web-{9896FC21-B521-4AD7-AA9C-F37DC3E05E83}" dt="2020-10-11T12:14:24.867" v="15"/>
          <ac:spMkLst>
            <pc:docMk/>
            <pc:sldMk cId="2615998428" sldId="304"/>
            <ac:spMk id="192" creationId="{7BD08880-457D-4C62-A3B5-6A9B0878C7E9}"/>
          </ac:spMkLst>
        </pc:spChg>
        <pc:spChg chg="add del">
          <ac:chgData name="нищенка. нищенка." userId="a4a9cdcdc28ae74d" providerId="Windows Live" clId="Web-{9896FC21-B521-4AD7-AA9C-F37DC3E05E83}" dt="2020-10-11T12:15:15.883" v="21"/>
          <ac:spMkLst>
            <pc:docMk/>
            <pc:sldMk cId="2615998428" sldId="304"/>
            <ac:spMk id="195" creationId="{1996130F-9AB5-4DE9-8574-3AF891C5C172}"/>
          </ac:spMkLst>
        </pc:spChg>
        <pc:spChg chg="add del">
          <ac:chgData name="нищенка. нищенка." userId="a4a9cdcdc28ae74d" providerId="Windows Live" clId="Web-{9896FC21-B521-4AD7-AA9C-F37DC3E05E83}" dt="2020-10-11T12:15:15.883" v="21"/>
          <ac:spMkLst>
            <pc:docMk/>
            <pc:sldMk cId="2615998428" sldId="304"/>
            <ac:spMk id="196" creationId="{3623DEAC-F39C-45D6-86DC-1033F6429528}"/>
          </ac:spMkLst>
        </pc:spChg>
        <pc:spChg chg="add del">
          <ac:chgData name="нищенка. нищенка." userId="a4a9cdcdc28ae74d" providerId="Windows Live" clId="Web-{9896FC21-B521-4AD7-AA9C-F37DC3E05E83}" dt="2020-10-11T12:15:15.883" v="21"/>
          <ac:spMkLst>
            <pc:docMk/>
            <pc:sldMk cId="2615998428" sldId="304"/>
            <ac:spMk id="197" creationId="{A692209D-B607-46C3-8560-07AF72291659}"/>
          </ac:spMkLst>
        </pc:spChg>
        <pc:spChg chg="add del">
          <ac:chgData name="нищенка. нищенка." userId="a4a9cdcdc28ae74d" providerId="Windows Live" clId="Web-{9896FC21-B521-4AD7-AA9C-F37DC3E05E83}" dt="2020-10-11T12:15:15.883" v="21"/>
          <ac:spMkLst>
            <pc:docMk/>
            <pc:sldMk cId="2615998428" sldId="304"/>
            <ac:spMk id="198" creationId="{94874638-CF15-4908-BC4B-4908744D0BAF}"/>
          </ac:spMkLst>
        </pc:spChg>
        <pc:spChg chg="add del">
          <ac:chgData name="нищенка. нищенка." userId="a4a9cdcdc28ae74d" providerId="Windows Live" clId="Web-{9896FC21-B521-4AD7-AA9C-F37DC3E05E83}" dt="2020-10-11T12:15:15.883" v="21"/>
          <ac:spMkLst>
            <pc:docMk/>
            <pc:sldMk cId="2615998428" sldId="304"/>
            <ac:spMk id="199" creationId="{5F1B8348-CD6E-4561-A704-C232D9A2676D}"/>
          </ac:spMkLst>
        </pc:spChg>
        <pc:spChg chg="add del">
          <ac:chgData name="нищенка. нищенка." userId="a4a9cdcdc28ae74d" providerId="Windows Live" clId="Web-{9896FC21-B521-4AD7-AA9C-F37DC3E05E83}" dt="2020-10-11T12:22:47.424" v="98"/>
          <ac:spMkLst>
            <pc:docMk/>
            <pc:sldMk cId="2615998428" sldId="304"/>
            <ac:spMk id="202" creationId="{DE91395A-2D18-4AF6-A0AC-AAA7189FED11}"/>
          </ac:spMkLst>
        </pc:spChg>
        <pc:spChg chg="add del">
          <ac:chgData name="нищенка. нищенка." userId="a4a9cdcdc28ae74d" providerId="Windows Live" clId="Web-{9896FC21-B521-4AD7-AA9C-F37DC3E05E83}" dt="2020-10-11T12:22:47.424" v="98"/>
          <ac:spMkLst>
            <pc:docMk/>
            <pc:sldMk cId="2615998428" sldId="304"/>
            <ac:spMk id="203" creationId="{7BD08880-457D-4C62-A3B5-6A9B0878C7E9}"/>
          </ac:spMkLst>
        </pc:spChg>
        <pc:spChg chg="add del">
          <ac:chgData name="нищенка. нищенка." userId="a4a9cdcdc28ae74d" providerId="Windows Live" clId="Web-{9896FC21-B521-4AD7-AA9C-F37DC3E05E83}" dt="2020-10-11T12:22:47.424" v="98"/>
          <ac:spMkLst>
            <pc:docMk/>
            <pc:sldMk cId="2615998428" sldId="304"/>
            <ac:spMk id="236" creationId="{1996130F-9AB5-4DE9-8574-3AF891C5C172}"/>
          </ac:spMkLst>
        </pc:spChg>
        <pc:spChg chg="add del">
          <ac:chgData name="нищенка. нищенка." userId="a4a9cdcdc28ae74d" providerId="Windows Live" clId="Web-{9896FC21-B521-4AD7-AA9C-F37DC3E05E83}" dt="2020-10-11T12:22:47.424" v="98"/>
          <ac:spMkLst>
            <pc:docMk/>
            <pc:sldMk cId="2615998428" sldId="304"/>
            <ac:spMk id="238" creationId="{3623DEAC-F39C-45D6-86DC-1033F6429528}"/>
          </ac:spMkLst>
        </pc:spChg>
        <pc:spChg chg="add del">
          <ac:chgData name="нищенка. нищенка." userId="a4a9cdcdc28ae74d" providerId="Windows Live" clId="Web-{9896FC21-B521-4AD7-AA9C-F37DC3E05E83}" dt="2020-10-11T12:22:47.424" v="98"/>
          <ac:spMkLst>
            <pc:docMk/>
            <pc:sldMk cId="2615998428" sldId="304"/>
            <ac:spMk id="240" creationId="{3CC92A7C-6A58-4E58-B13D-BD8BAEA6D29D}"/>
          </ac:spMkLst>
        </pc:spChg>
        <pc:spChg chg="add del">
          <ac:chgData name="нищенка. нищенка." userId="a4a9cdcdc28ae74d" providerId="Windows Live" clId="Web-{9896FC21-B521-4AD7-AA9C-F37DC3E05E83}" dt="2020-10-11T12:22:47.424" v="98"/>
          <ac:spMkLst>
            <pc:docMk/>
            <pc:sldMk cId="2615998428" sldId="304"/>
            <ac:spMk id="270" creationId="{B73365D6-A648-4720-8CD8-4C4EAECA1098}"/>
          </ac:spMkLst>
        </pc:spChg>
        <pc:spChg chg="add del">
          <ac:chgData name="нищенка. нищенка." userId="a4a9cdcdc28ae74d" providerId="Windows Live" clId="Web-{9896FC21-B521-4AD7-AA9C-F37DC3E05E83}" dt="2020-10-11T12:22:47.424" v="98"/>
          <ac:spMkLst>
            <pc:docMk/>
            <pc:sldMk cId="2615998428" sldId="304"/>
            <ac:spMk id="272" creationId="{186DB3B2-CEAC-4F62-A76F-B1FA76714EA4}"/>
          </ac:spMkLst>
        </pc:spChg>
        <pc:grpChg chg="add del">
          <ac:chgData name="нищенка. нищенка." userId="a4a9cdcdc28ae74d" providerId="Windows Live" clId="Web-{9896FC21-B521-4AD7-AA9C-F37DC3E05E83}" dt="2020-10-11T12:13:13.568" v="4"/>
          <ac:grpSpMkLst>
            <pc:docMk/>
            <pc:sldMk cId="2615998428" sldId="304"/>
            <ac:grpSpMk id="56" creationId="{8D44E099-FC66-4167-A593-8F6FBB5EE0E6}"/>
          </ac:grpSpMkLst>
        </pc:grpChg>
        <pc:grpChg chg="add del">
          <ac:chgData name="нищенка. нищенка." userId="a4a9cdcdc28ae74d" providerId="Windows Live" clId="Web-{9896FC21-B521-4AD7-AA9C-F37DC3E05E83}" dt="2020-10-11T12:13:13.568" v="4"/>
          <ac:grpSpMkLst>
            <pc:docMk/>
            <pc:sldMk cId="2615998428" sldId="304"/>
            <ac:grpSpMk id="70" creationId="{629FAB3C-6A93-4306-8525-B9FC787B15FC}"/>
          </ac:grpSpMkLst>
        </pc:grpChg>
        <pc:grpChg chg="add del">
          <ac:chgData name="нищенка. нищенка." userId="a4a9cdcdc28ae74d" providerId="Windows Live" clId="Web-{9896FC21-B521-4AD7-AA9C-F37DC3E05E83}" dt="2020-10-11T12:13:13.568" v="4"/>
          <ac:grpSpMkLst>
            <pc:docMk/>
            <pc:sldMk cId="2615998428" sldId="304"/>
            <ac:grpSpMk id="77" creationId="{7739E34D-2770-4275-9EDB-0BF5A4F7B83B}"/>
          </ac:grpSpMkLst>
        </pc:grpChg>
        <pc:grpChg chg="add del">
          <ac:chgData name="нищенка. нищенка." userId="a4a9cdcdc28ae74d" providerId="Windows Live" clId="Web-{9896FC21-B521-4AD7-AA9C-F37DC3E05E83}" dt="2020-10-11T12:13:13.568" v="4"/>
          <ac:grpSpMkLst>
            <pc:docMk/>
            <pc:sldMk cId="2615998428" sldId="304"/>
            <ac:grpSpMk id="86" creationId="{FB8610FC-CADD-4B28-88A4-3D66B05FE791}"/>
          </ac:grpSpMkLst>
        </pc:grpChg>
        <pc:grpChg chg="add del">
          <ac:chgData name="нищенка. нищенка." userId="a4a9cdcdc28ae74d" providerId="Windows Live" clId="Web-{9896FC21-B521-4AD7-AA9C-F37DC3E05E83}" dt="2020-10-11T12:13:07.928" v="1"/>
          <ac:grpSpMkLst>
            <pc:docMk/>
            <pc:sldMk cId="2615998428" sldId="304"/>
            <ac:grpSpMk id="129" creationId="{EB9B5B69-A297-4D2F-8B89-529DA8A273B2}"/>
          </ac:grpSpMkLst>
        </pc:grpChg>
        <pc:grpChg chg="add del">
          <ac:chgData name="нищенка. нищенка." userId="a4a9cdcdc28ae74d" providerId="Windows Live" clId="Web-{9896FC21-B521-4AD7-AA9C-F37DC3E05E83}" dt="2020-10-11T12:13:07.928" v="1"/>
          <ac:grpSpMkLst>
            <pc:docMk/>
            <pc:sldMk cId="2615998428" sldId="304"/>
            <ac:grpSpMk id="131" creationId="{BC9C8D0D-644B-4B97-B83C-CC8E64361D44}"/>
          </ac:grpSpMkLst>
        </pc:grpChg>
        <pc:grpChg chg="add del">
          <ac:chgData name="нищенка. нищенка." userId="a4a9cdcdc28ae74d" providerId="Windows Live" clId="Web-{9896FC21-B521-4AD7-AA9C-F37DC3E05E83}" dt="2020-10-11T12:15:25.384" v="22"/>
          <ac:grpSpMkLst>
            <pc:docMk/>
            <pc:sldMk cId="2615998428" sldId="304"/>
            <ac:grpSpMk id="137" creationId="{8D44E099-FC66-4167-A593-8F6FBB5EE0E6}"/>
          </ac:grpSpMkLst>
        </pc:grpChg>
        <pc:grpChg chg="add del">
          <ac:chgData name="нищенка. нищенка." userId="a4a9cdcdc28ae74d" providerId="Windows Live" clId="Web-{9896FC21-B521-4AD7-AA9C-F37DC3E05E83}" dt="2020-10-11T12:15:25.384" v="22"/>
          <ac:grpSpMkLst>
            <pc:docMk/>
            <pc:sldMk cId="2615998428" sldId="304"/>
            <ac:grpSpMk id="138" creationId="{629FAB3C-6A93-4306-8525-B9FC787B15FC}"/>
          </ac:grpSpMkLst>
        </pc:grpChg>
        <pc:grpChg chg="add del">
          <ac:chgData name="нищенка. нищенка." userId="a4a9cdcdc28ae74d" providerId="Windows Live" clId="Web-{9896FC21-B521-4AD7-AA9C-F37DC3E05E83}" dt="2020-10-11T12:14:24.867" v="15"/>
          <ac:grpSpMkLst>
            <pc:docMk/>
            <pc:sldMk cId="2615998428" sldId="304"/>
            <ac:grpSpMk id="143" creationId="{7398C59F-5A18-487B-91D6-B955AACF2E50}"/>
          </ac:grpSpMkLst>
        </pc:grpChg>
        <pc:grpChg chg="add del">
          <ac:chgData name="нищенка. нищенка." userId="a4a9cdcdc28ae74d" providerId="Windows Live" clId="Web-{9896FC21-B521-4AD7-AA9C-F37DC3E05E83}" dt="2020-10-11T12:15:15.883" v="21"/>
          <ac:grpSpMkLst>
            <pc:docMk/>
            <pc:sldMk cId="2615998428" sldId="304"/>
            <ac:grpSpMk id="144" creationId="{166BF9EE-F7AC-4FA5-AC7E-001B3A642F75}"/>
          </ac:grpSpMkLst>
        </pc:grpChg>
        <pc:grpChg chg="add del">
          <ac:chgData name="нищенка. нищенка." userId="a4a9cdcdc28ae74d" providerId="Windows Live" clId="Web-{9896FC21-B521-4AD7-AA9C-F37DC3E05E83}" dt="2020-10-11T12:13:56.647" v="13"/>
          <ac:grpSpMkLst>
            <pc:docMk/>
            <pc:sldMk cId="2615998428" sldId="304"/>
            <ac:grpSpMk id="145" creationId="{7398C59F-5A18-487B-91D6-B955AACF2E50}"/>
          </ac:grpSpMkLst>
        </pc:grpChg>
        <pc:grpChg chg="add del">
          <ac:chgData name="нищенка. нищенка." userId="a4a9cdcdc28ae74d" providerId="Windows Live" clId="Web-{9896FC21-B521-4AD7-AA9C-F37DC3E05E83}" dt="2020-10-11T12:13:13.537" v="3"/>
          <ac:grpSpMkLst>
            <pc:docMk/>
            <pc:sldMk cId="2615998428" sldId="304"/>
            <ac:grpSpMk id="161" creationId="{EB9B5B69-A297-4D2F-8B89-529DA8A273B2}"/>
          </ac:grpSpMkLst>
        </pc:grpChg>
        <pc:grpChg chg="add del">
          <ac:chgData name="нищенка. нищенка." userId="a4a9cdcdc28ae74d" providerId="Windows Live" clId="Web-{9896FC21-B521-4AD7-AA9C-F37DC3E05E83}" dt="2020-10-11T12:13:13.537" v="3"/>
          <ac:grpSpMkLst>
            <pc:docMk/>
            <pc:sldMk cId="2615998428" sldId="304"/>
            <ac:grpSpMk id="162" creationId="{BC9C8D0D-644B-4B97-B83C-CC8E64361D44}"/>
          </ac:grpSpMkLst>
        </pc:grpChg>
        <pc:grpChg chg="add del">
          <ac:chgData name="нищенка. нищенка." userId="a4a9cdcdc28ae74d" providerId="Windows Live" clId="Web-{9896FC21-B521-4AD7-AA9C-F37DC3E05E83}" dt="2020-10-11T12:13:13.537" v="3"/>
          <ac:grpSpMkLst>
            <pc:docMk/>
            <pc:sldMk cId="2615998428" sldId="304"/>
            <ac:grpSpMk id="166" creationId="{E7311D33-02E8-4402-9EC6-86ECDF00BCD9}"/>
          </ac:grpSpMkLst>
        </pc:grpChg>
        <pc:grpChg chg="add del">
          <ac:chgData name="нищенка. нищенка." userId="a4a9cdcdc28ae74d" providerId="Windows Live" clId="Web-{9896FC21-B521-4AD7-AA9C-F37DC3E05E83}" dt="2020-10-11T12:22:47.424" v="98"/>
          <ac:grpSpMkLst>
            <pc:docMk/>
            <pc:sldMk cId="2615998428" sldId="304"/>
            <ac:grpSpMk id="172" creationId="{7398C59F-5A18-487B-91D6-B955AACF2E50}"/>
          </ac:grpSpMkLst>
        </pc:grpChg>
        <pc:grpChg chg="add del">
          <ac:chgData name="нищенка. нищенка." userId="a4a9cdcdc28ae74d" providerId="Windows Live" clId="Web-{9896FC21-B521-4AD7-AA9C-F37DC3E05E83}" dt="2020-10-11T12:13:56.647" v="13"/>
          <ac:grpSpMkLst>
            <pc:docMk/>
            <pc:sldMk cId="2615998428" sldId="304"/>
            <ac:grpSpMk id="174" creationId="{520234FB-542E-4550-9C2F-1B56FD41A1CA}"/>
          </ac:grpSpMkLst>
        </pc:grpChg>
        <pc:grpChg chg="add del">
          <ac:chgData name="нищенка. нищенка." userId="a4a9cdcdc28ae74d" providerId="Windows Live" clId="Web-{9896FC21-B521-4AD7-AA9C-F37DC3E05E83}" dt="2020-10-11T12:13:13.537" v="3"/>
          <ac:grpSpMkLst>
            <pc:docMk/>
            <pc:sldMk cId="2615998428" sldId="304"/>
            <ac:grpSpMk id="175" creationId="{406E7719-A3FE-4558-AF96-5184662BD5E6}"/>
          </ac:grpSpMkLst>
        </pc:grpChg>
        <pc:grpChg chg="add del">
          <ac:chgData name="нищенка. нищенка." userId="a4a9cdcdc28ae74d" providerId="Windows Live" clId="Web-{9896FC21-B521-4AD7-AA9C-F37DC3E05E83}" dt="2020-10-11T12:14:24.867" v="15"/>
          <ac:grpSpMkLst>
            <pc:docMk/>
            <pc:sldMk cId="2615998428" sldId="304"/>
            <ac:grpSpMk id="181" creationId="{520234FB-542E-4550-9C2F-1B56FD41A1CA}"/>
          </ac:grpSpMkLst>
        </pc:grpChg>
        <pc:grpChg chg="add del">
          <ac:chgData name="нищенка. нищенка." userId="a4a9cdcdc28ae74d" providerId="Windows Live" clId="Web-{9896FC21-B521-4AD7-AA9C-F37DC3E05E83}" dt="2020-10-11T12:15:15.883" v="21"/>
          <ac:grpSpMkLst>
            <pc:docMk/>
            <pc:sldMk cId="2615998428" sldId="304"/>
            <ac:grpSpMk id="183" creationId="{E312DBA5-56D8-42B2-BA94-28168C2A6703}"/>
          </ac:grpSpMkLst>
        </pc:grpChg>
        <pc:grpChg chg="add del">
          <ac:chgData name="нищенка. нищенка." userId="a4a9cdcdc28ae74d" providerId="Windows Live" clId="Web-{9896FC21-B521-4AD7-AA9C-F37DC3E05E83}" dt="2020-10-11T12:22:47.424" v="98"/>
          <ac:grpSpMkLst>
            <pc:docMk/>
            <pc:sldMk cId="2615998428" sldId="304"/>
            <ac:grpSpMk id="185" creationId="{520234FB-542E-4550-9C2F-1B56FD41A1CA}"/>
          </ac:grpSpMkLst>
        </pc:grpChg>
        <pc:grpChg chg="add del">
          <ac:chgData name="нищенка. нищенка." userId="a4a9cdcdc28ae74d" providerId="Windows Live" clId="Web-{9896FC21-B521-4AD7-AA9C-F37DC3E05E83}" dt="2020-10-11T12:22:47.424" v="98"/>
          <ac:grpSpMkLst>
            <pc:docMk/>
            <pc:sldMk cId="2615998428" sldId="304"/>
            <ac:grpSpMk id="208" creationId="{166BF9EE-F7AC-4FA5-AC7E-001B3A642F75}"/>
          </ac:grpSpMkLst>
        </pc:grpChg>
        <pc:grpChg chg="add del">
          <ac:chgData name="нищенка. нищенка." userId="a4a9cdcdc28ae74d" providerId="Windows Live" clId="Web-{9896FC21-B521-4AD7-AA9C-F37DC3E05E83}" dt="2020-10-11T12:22:47.424" v="98"/>
          <ac:grpSpMkLst>
            <pc:docMk/>
            <pc:sldMk cId="2615998428" sldId="304"/>
            <ac:grpSpMk id="222" creationId="{E312DBA5-56D8-42B2-BA94-28168C2A6703}"/>
          </ac:grpSpMkLst>
        </pc:grpChg>
        <pc:grpChg chg="add del">
          <ac:chgData name="нищенка. нищенка." userId="a4a9cdcdc28ae74d" providerId="Windows Live" clId="Web-{9896FC21-B521-4AD7-AA9C-F37DC3E05E83}" dt="2020-10-11T12:22:47.424" v="98"/>
          <ac:grpSpMkLst>
            <pc:docMk/>
            <pc:sldMk cId="2615998428" sldId="304"/>
            <ac:grpSpMk id="242" creationId="{BE28EF24-9AAC-46CE-915B-C3513A9786E3}"/>
          </ac:grpSpMkLst>
        </pc:grpChg>
        <pc:grpChg chg="add del">
          <ac:chgData name="нищенка. нищенка." userId="a4a9cdcdc28ae74d" providerId="Windows Live" clId="Web-{9896FC21-B521-4AD7-AA9C-F37DC3E05E83}" dt="2020-10-11T12:22:47.424" v="98"/>
          <ac:grpSpMkLst>
            <pc:docMk/>
            <pc:sldMk cId="2615998428" sldId="304"/>
            <ac:grpSpMk id="256" creationId="{455AD17B-B3F7-4D05-8FA5-6493F2CBAEC5}"/>
          </ac:grpSpMkLst>
        </pc:grpChg>
        <pc:picChg chg="mod ord">
          <ac:chgData name="нищенка. нищенка." userId="a4a9cdcdc28ae74d" providerId="Windows Live" clId="Web-{9896FC21-B521-4AD7-AA9C-F37DC3E05E83}" dt="2020-10-11T12:23:03.627" v="99" actId="14100"/>
          <ac:picMkLst>
            <pc:docMk/>
            <pc:sldMk cId="2615998428" sldId="304"/>
            <ac:picMk id="2" creationId="{9D062796-6874-43A3-A0A3-CF6AB25ED4DC}"/>
          </ac:picMkLst>
        </pc:picChg>
        <pc:picChg chg="del mod">
          <ac:chgData name="нищенка. нищенка." userId="a4a9cdcdc28ae74d" providerId="Windows Live" clId="Web-{9896FC21-B521-4AD7-AA9C-F37DC3E05E83}" dt="2020-10-11T12:13:21.600" v="5"/>
          <ac:picMkLst>
            <pc:docMk/>
            <pc:sldMk cId="2615998428" sldId="304"/>
            <ac:picMk id="3" creationId="{C762B6D9-E238-4EE8-8047-47A26B33EC41}"/>
          </ac:picMkLst>
        </pc:picChg>
        <pc:cxnChg chg="add del">
          <ac:chgData name="нищенка. нищенка." userId="a4a9cdcdc28ae74d" providerId="Windows Live" clId="Web-{9896FC21-B521-4AD7-AA9C-F37DC3E05E83}" dt="2020-10-11T12:13:13.568" v="4"/>
          <ac:cxnSpMkLst>
            <pc:docMk/>
            <pc:sldMk cId="2615998428" sldId="304"/>
            <ac:cxnSpMk id="89" creationId="{4FB6EE1F-7BA0-4669-9DBF-F5A9A2423E0A}"/>
          </ac:cxnSpMkLst>
        </pc:cxnChg>
      </pc:sldChg>
      <pc:sldChg chg="addSp delSp modSp new del">
        <pc:chgData name="нищенка. нищенка." userId="a4a9cdcdc28ae74d" providerId="Windows Live" clId="Web-{9896FC21-B521-4AD7-AA9C-F37DC3E05E83}" dt="2020-10-11T13:31:59.226" v="486"/>
        <pc:sldMkLst>
          <pc:docMk/>
          <pc:sldMk cId="4153315925" sldId="305"/>
        </pc:sldMkLst>
        <pc:spChg chg="del">
          <ac:chgData name="нищенка. нищенка." userId="a4a9cdcdc28ae74d" providerId="Windows Live" clId="Web-{9896FC21-B521-4AD7-AA9C-F37DC3E05E83}" dt="2020-10-11T13:15:16.159" v="386"/>
          <ac:spMkLst>
            <pc:docMk/>
            <pc:sldMk cId="4153315925" sldId="305"/>
            <ac:spMk id="2" creationId="{DE8522E2-DF5D-4072-8CF5-B5BE8BB1ABFB}"/>
          </ac:spMkLst>
        </pc:spChg>
        <pc:spChg chg="del">
          <ac:chgData name="нищенка. нищенка." userId="a4a9cdcdc28ae74d" providerId="Windows Live" clId="Web-{9896FC21-B521-4AD7-AA9C-F37DC3E05E83}" dt="2020-10-11T13:14:56.580" v="381"/>
          <ac:spMkLst>
            <pc:docMk/>
            <pc:sldMk cId="4153315925" sldId="305"/>
            <ac:spMk id="3" creationId="{781C6A09-02CF-4272-AC59-4E22A030E9C0}"/>
          </ac:spMkLst>
        </pc:spChg>
        <pc:picChg chg="add mod ord">
          <ac:chgData name="нищенка. нищенка." userId="a4a9cdcdc28ae74d" providerId="Windows Live" clId="Web-{9896FC21-B521-4AD7-AA9C-F37DC3E05E83}" dt="2020-10-11T13:15:10.862" v="385" actId="1076"/>
          <ac:picMkLst>
            <pc:docMk/>
            <pc:sldMk cId="4153315925" sldId="305"/>
            <ac:picMk id="4" creationId="{9DA2B18F-290B-49E6-A958-05BD6433DE7F}"/>
          </ac:picMkLst>
        </pc:picChg>
      </pc:sldChg>
      <pc:sldChg chg="addSp delSp modSp new">
        <pc:chgData name="нищенка. нищенка." userId="a4a9cdcdc28ae74d" providerId="Windows Live" clId="Web-{9896FC21-B521-4AD7-AA9C-F37DC3E05E83}" dt="2020-10-11T13:31:35.944" v="485" actId="1076"/>
        <pc:sldMkLst>
          <pc:docMk/>
          <pc:sldMk cId="2195632274" sldId="306"/>
        </pc:sldMkLst>
        <pc:spChg chg="mod">
          <ac:chgData name="нищенка. нищенка." userId="a4a9cdcdc28ae74d" providerId="Windows Live" clId="Web-{9896FC21-B521-4AD7-AA9C-F37DC3E05E83}" dt="2020-10-11T13:31:29.850" v="483" actId="1076"/>
          <ac:spMkLst>
            <pc:docMk/>
            <pc:sldMk cId="2195632274" sldId="306"/>
            <ac:spMk id="2" creationId="{2C9F5A31-81B6-4C33-94C3-F632A99F7D00}"/>
          </ac:spMkLst>
        </pc:spChg>
        <pc:spChg chg="del">
          <ac:chgData name="нищенка. нищенка." userId="a4a9cdcdc28ae74d" providerId="Windows Live" clId="Web-{9896FC21-B521-4AD7-AA9C-F37DC3E05E83}" dt="2020-10-11T13:22:34.418" v="421"/>
          <ac:spMkLst>
            <pc:docMk/>
            <pc:sldMk cId="2195632274" sldId="306"/>
            <ac:spMk id="3" creationId="{B43D9A4B-4FD3-4C98-AC27-02F9E9DEA434}"/>
          </ac:spMkLst>
        </pc:spChg>
        <pc:spChg chg="add del mod">
          <ac:chgData name="нищенка. нищенка." userId="a4a9cdcdc28ae74d" providerId="Windows Live" clId="Web-{9896FC21-B521-4AD7-AA9C-F37DC3E05E83}" dt="2020-10-11T13:23:44.419" v="426"/>
          <ac:spMkLst>
            <pc:docMk/>
            <pc:sldMk cId="2195632274" sldId="306"/>
            <ac:spMk id="6" creationId="{F318803D-A23D-4839-90A7-3212A8B59E02}"/>
          </ac:spMkLst>
        </pc:spChg>
        <pc:picChg chg="add del mod ord">
          <ac:chgData name="нищенка. нищенка." userId="a4a9cdcdc28ae74d" providerId="Windows Live" clId="Web-{9896FC21-B521-4AD7-AA9C-F37DC3E05E83}" dt="2020-10-11T13:31:35.944" v="485" actId="1076"/>
          <ac:picMkLst>
            <pc:docMk/>
            <pc:sldMk cId="2195632274" sldId="306"/>
            <ac:picMk id="4" creationId="{C4B53982-712B-45FB-9221-DFC8F2CE308C}"/>
          </ac:picMkLst>
        </pc:picChg>
        <pc:picChg chg="add del mod ord">
          <ac:chgData name="нищенка. нищенка." userId="a4a9cdcdc28ae74d" providerId="Windows Live" clId="Web-{9896FC21-B521-4AD7-AA9C-F37DC3E05E83}" dt="2020-10-11T13:23:42.888" v="425"/>
          <ac:picMkLst>
            <pc:docMk/>
            <pc:sldMk cId="2195632274" sldId="306"/>
            <ac:picMk id="7" creationId="{FA9ACDD7-9652-4407-81C7-AF547C243E4B}"/>
          </ac:picMkLst>
        </pc:picChg>
        <pc:picChg chg="add mod">
          <ac:chgData name="нищенка. нищенка." userId="a4a9cdcdc28ae74d" providerId="Windows Live" clId="Web-{9896FC21-B521-4AD7-AA9C-F37DC3E05E83}" dt="2020-10-11T13:31:32.647" v="484" actId="1076"/>
          <ac:picMkLst>
            <pc:docMk/>
            <pc:sldMk cId="2195632274" sldId="306"/>
            <ac:picMk id="8" creationId="{E88D582F-5149-416E-8546-F1A1FDD905D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85842E80-4205-4C8F-886A-E3AFF76B5888}" type="datetimeFigureOut">
              <a:rPr lang="ru-RU"/>
              <a:pPr>
                <a:defRPr/>
              </a:pPr>
              <a:t>11.10.2020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6BA02BC8-6686-41AA-BF78-56303A548C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5113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pPr>
              <a:defRPr/>
            </a:pPr>
            <a:fld id="{D8859FB0-9922-41FD-91B8-E4553F7243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298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C70A958F-22A3-49DD-8D14-408A498581F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160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C70A958F-22A3-49DD-8D14-408A498581F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173590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C70A958F-22A3-49DD-8D14-408A498581F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31057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C70A958F-22A3-49DD-8D14-408A498581F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89103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C70A958F-22A3-49DD-8D14-408A498581F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5517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7F9164-FBFF-4D6A-9979-ED4E361A1AF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6118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72B6E5-A1BB-4CC5-85DA-B7E93D5795D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652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98559E-2488-41DD-9123-9A836208F14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9291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070E4197-B3B3-4E8E-8D9A-E93BDDF51C2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335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15CED777-BEB2-42F5-9A6A-B9B13756F35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7247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E71E7C64-C125-4B5A-A9DF-64CF5F7F323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7449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5098D1-91FE-40B8-938F-57851B3C8FB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502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DED8D7-4A89-4BB3-BDBB-F743E1BE5F9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078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D6B6D5-8B68-44E2-9D47-B251266106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412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E5D58794-0979-4FDB-A816-257740E835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623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>
              <a:defRPr/>
            </a:pPr>
            <a:fld id="{C70A958F-22A3-49DD-8D14-408A498581F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004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  <p:sldLayoutId id="2147484032" r:id="rId12"/>
    <p:sldLayoutId id="2147484033" r:id="rId13"/>
    <p:sldLayoutId id="2147484034" r:id="rId14"/>
    <p:sldLayoutId id="2147484035" r:id="rId15"/>
    <p:sldLayoutId id="214748403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541935" y="4919713"/>
            <a:ext cx="5401714" cy="175432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 anchor="t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Vrinda"/>
              </a:rPr>
              <a:t>Проект создан учащимися- кадетами 2-б класса МКОУ «СОШ № 11»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Vrinda"/>
              </a:rPr>
              <a:t>Миасского городского округа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Vrinda"/>
              </a:rPr>
              <a:t>Руководитель: Залит О.Н., учитель 1 категории, классный руководитель</a:t>
            </a: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1416905" y="268539"/>
            <a:ext cx="7298351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40" tIns="45720" rIns="91440" bIns="45720" anchor="t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800" b="1" spc="50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Vrinda"/>
              </a:rPr>
              <a:t>КАДЕТЫ РОСИИ. УЧАСТНИКИ ВЕЛИКОЙ ОТЕЧЕСТВЕННОЙ ВОЙНЫ 1941-1945 ГОДОВ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283" y="1282568"/>
            <a:ext cx="7479717" cy="5589240"/>
          </a:xfrm>
        </p:spPr>
      </p:pic>
    </p:spTree>
    <p:extLst>
      <p:ext uri="{BB962C8B-B14F-4D97-AF65-F5344CB8AC3E}">
        <p14:creationId xmlns:p14="http://schemas.microsoft.com/office/powerpoint/2010/main" val="31071025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270" y="1412776"/>
            <a:ext cx="7355730" cy="4920387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00888E-0747-4898-9132-2F5B337C3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616" y="184583"/>
            <a:ext cx="8028383" cy="802969"/>
          </a:xfrm>
        </p:spPr>
        <p:txBody>
          <a:bodyPr>
            <a:normAutofit/>
          </a:bodyPr>
          <a:lstStyle/>
          <a:p>
            <a:r>
              <a:rPr lang="ru-RU" b="1" dirty="0"/>
              <a:t>Выпускники кадетских корпусов</a:t>
            </a:r>
          </a:p>
        </p:txBody>
      </p:sp>
    </p:spTree>
    <p:extLst>
      <p:ext uri="{BB962C8B-B14F-4D97-AF65-F5344CB8AC3E}">
        <p14:creationId xmlns:p14="http://schemas.microsoft.com/office/powerpoint/2010/main" val="21078560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386" y="1058821"/>
            <a:ext cx="6929023" cy="5571999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D70937-B5D0-4452-96DA-E99F5485B0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616" y="156186"/>
            <a:ext cx="8028383" cy="831366"/>
          </a:xfrm>
        </p:spPr>
        <p:txBody>
          <a:bodyPr>
            <a:normAutofit/>
          </a:bodyPr>
          <a:lstStyle/>
          <a:p>
            <a:r>
              <a:rPr lang="ru-RU" b="1" dirty="0"/>
              <a:t>Выпускники кадетских корпусов</a:t>
            </a:r>
          </a:p>
        </p:txBody>
      </p:sp>
    </p:spTree>
    <p:extLst>
      <p:ext uri="{BB962C8B-B14F-4D97-AF65-F5344CB8AC3E}">
        <p14:creationId xmlns:p14="http://schemas.microsoft.com/office/powerpoint/2010/main" val="16230645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100" y="228600"/>
            <a:ext cx="7043052" cy="1923527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</a:rPr>
              <a:t>С </a:t>
            </a:r>
            <a:r>
              <a:rPr lang="ru-RU" sz="2400" b="1" dirty="0">
                <a:solidFill>
                  <a:schemeClr val="tx1"/>
                </a:solidFill>
              </a:rPr>
              <a:t>1917</a:t>
            </a:r>
            <a:r>
              <a:rPr lang="ru-RU" sz="2400" dirty="0">
                <a:solidFill>
                  <a:schemeClr val="tx1"/>
                </a:solidFill>
              </a:rPr>
              <a:t> по </a:t>
            </a:r>
            <a:r>
              <a:rPr lang="ru-RU" sz="2400" b="1" dirty="0">
                <a:solidFill>
                  <a:schemeClr val="tx1"/>
                </a:solidFill>
              </a:rPr>
              <a:t>1918 года</a:t>
            </a:r>
            <a:r>
              <a:rPr lang="ru-RU" sz="2400" dirty="0">
                <a:solidFill>
                  <a:schemeClr val="tx1"/>
                </a:solidFill>
              </a:rPr>
              <a:t> в России существовали кадетские корпуса, а в 1918 году были упразднены.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Во время Великой Отечественной войны в </a:t>
            </a:r>
            <a:r>
              <a:rPr lang="ru-RU" sz="2400" b="1" dirty="0">
                <a:solidFill>
                  <a:schemeClr val="tx1"/>
                </a:solidFill>
              </a:rPr>
              <a:t>1943 - 1945 годах</a:t>
            </a:r>
            <a:r>
              <a:rPr lang="ru-RU" sz="2400" dirty="0">
                <a:solidFill>
                  <a:schemeClr val="tx1"/>
                </a:solidFill>
              </a:rPr>
              <a:t> в России появились первые суворовские и нахимовские училища.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1" y="2716567"/>
            <a:ext cx="5586035" cy="3952793"/>
          </a:xfrm>
        </p:spPr>
      </p:pic>
    </p:spTree>
    <p:extLst>
      <p:ext uri="{BB962C8B-B14F-4D97-AF65-F5344CB8AC3E}">
        <p14:creationId xmlns:p14="http://schemas.microsoft.com/office/powerpoint/2010/main" val="41724022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28600"/>
            <a:ext cx="7504512" cy="1976264"/>
          </a:xfrm>
        </p:spPr>
        <p:txBody>
          <a:bodyPr>
            <a:noAutofit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</a:rPr>
              <a:t>В трудную военную осень </a:t>
            </a:r>
            <a:r>
              <a:rPr lang="ru-RU" sz="2400" b="1" dirty="0">
                <a:solidFill>
                  <a:schemeClr val="tx1"/>
                </a:solidFill>
              </a:rPr>
              <a:t>1943 года</a:t>
            </a:r>
            <a:r>
              <a:rPr lang="ru-RU" sz="2400" dirty="0">
                <a:solidFill>
                  <a:schemeClr val="tx1"/>
                </a:solidFill>
              </a:rPr>
              <a:t> были открыты первые 11 училищ, в </a:t>
            </a:r>
            <a:r>
              <a:rPr lang="ru-RU" sz="2400" b="1" dirty="0">
                <a:solidFill>
                  <a:schemeClr val="tx1"/>
                </a:solidFill>
              </a:rPr>
              <a:t>1944 году</a:t>
            </a:r>
            <a:r>
              <a:rPr lang="ru-RU" sz="2400" dirty="0">
                <a:solidFill>
                  <a:schemeClr val="tx1"/>
                </a:solidFill>
              </a:rPr>
              <a:t> – еще 6, потом еще и еще. В них принимали «детей воинов Красной Армии, партизан Отечественной войны, а также детей, родители которых погибли от рук фашистов».</a:t>
            </a:r>
            <a:endParaRPr lang="ru-RU">
              <a:solidFill>
                <a:schemeClr val="tx1"/>
              </a:solidFill>
            </a:endParaRPr>
          </a:p>
        </p:txBody>
      </p:sp>
      <p:pic>
        <p:nvPicPr>
          <p:cNvPr id="5122" name="Picture 2" descr="https://www.mccvu.ru/upload/medialibrary/b10/b10dc839e94c02b9416890018613106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532668"/>
            <a:ext cx="6264696" cy="4325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31694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28600"/>
            <a:ext cx="7072464" cy="1472208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>
                <a:solidFill>
                  <a:schemeClr val="tx1"/>
                </a:solidFill>
              </a:rPr>
              <a:t>12-летний партизан</a:t>
            </a: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b="1" dirty="0">
                <a:solidFill>
                  <a:schemeClr val="tx1"/>
                </a:solidFill>
              </a:rPr>
              <a:t>Сережа Николаев </a:t>
            </a:r>
            <a:r>
              <a:rPr lang="ru-RU" sz="2400" dirty="0">
                <a:solidFill>
                  <a:schemeClr val="tx1"/>
                </a:solidFill>
              </a:rPr>
              <a:t>ко времени зачисления в списки суворовцев имел на своем счету взорванную вражескую машину и 25 убитых гитлеровцев. </a:t>
            </a:r>
            <a:endParaRPr lang="ru-RU">
              <a:solidFill>
                <a:schemeClr val="tx1"/>
              </a:solidFill>
            </a:endParaRPr>
          </a:p>
        </p:txBody>
      </p:sp>
      <p:pic>
        <p:nvPicPr>
          <p:cNvPr id="2050" name="Picture 2" descr="https://avatars.mds.yandex.net/get-zen_doc/1064817/pub_5b7b04b460e0e800a927f1a5_5b7b097033ef9b00a8cc7bfa/scale_120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07704" y="2708920"/>
            <a:ext cx="7105635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58192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60648"/>
            <a:ext cx="7288488" cy="1440160"/>
          </a:xfrm>
        </p:spPr>
        <p:txBody>
          <a:bodyPr>
            <a:noAutofit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</a:rPr>
              <a:t>Сын полка, воспитанник Ставропольского СВУ, </a:t>
            </a:r>
            <a:r>
              <a:rPr lang="ru-RU" sz="2400" b="1" dirty="0">
                <a:solidFill>
                  <a:schemeClr val="tx1"/>
                </a:solidFill>
              </a:rPr>
              <a:t>Миша Бельский. </a:t>
            </a:r>
            <a:r>
              <a:rPr lang="ru-RU" sz="2400" dirty="0">
                <a:solidFill>
                  <a:schemeClr val="tx1"/>
                </a:solidFill>
              </a:rPr>
              <a:t>2</a:t>
            </a:r>
            <a:r>
              <a:rPr lang="ru-RU" sz="2400" b="1" i="1" dirty="0">
                <a:solidFill>
                  <a:schemeClr val="tx1"/>
                </a:solidFill>
              </a:rPr>
              <a:t> </a:t>
            </a:r>
            <a:r>
              <a:rPr lang="ru-RU" sz="2400" dirty="0">
                <a:solidFill>
                  <a:schemeClr val="tx1"/>
                </a:solidFill>
              </a:rPr>
              <a:t>медали "За отвагу" и "За победу над Германией в Великой Отечественной войне 1941-1945 гг.", "За победу над Японией" 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3078" name="Picture 6" descr="http://www.kadet.ru/memory/doc/img/Belskii_0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000" y="2780928"/>
            <a:ext cx="7666000" cy="4051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3598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9F5A31-81B6-4C33-94C3-F632A99F7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1843" y="212346"/>
            <a:ext cx="3067910" cy="6023275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ea typeface="+mj-lt"/>
                <a:cs typeface="+mj-lt"/>
              </a:rPr>
              <a:t>Сын полка</a:t>
            </a:r>
            <a:r>
              <a:rPr lang="ru-RU" sz="2400" dirty="0">
                <a:ea typeface="+mj-lt"/>
                <a:cs typeface="+mj-lt"/>
              </a:rPr>
              <a:t>, </a:t>
            </a:r>
            <a:r>
              <a:rPr lang="ru-RU" sz="2400" b="1" dirty="0">
                <a:ea typeface="+mj-lt"/>
                <a:cs typeface="+mj-lt"/>
              </a:rPr>
              <a:t>Володя Тарновский</a:t>
            </a:r>
            <a:r>
              <a:rPr lang="ru-RU" sz="2400" dirty="0">
                <a:ea typeface="+mj-lt"/>
                <a:cs typeface="+mj-lt"/>
              </a:rPr>
              <a:t> с 1943 по 1945 год был разведчиком-наблюдателем в 3-ем артиллерийском дивизионе 230-й Сталинской стрелковой ордена Суворова 2-й степени дивизии. Когда началась битва за Берлин, ему было всего 15 лет. В победном мае 45-го он расписался на колонне рейхстага.</a:t>
            </a:r>
            <a:endParaRPr lang="ru-RU" sz="2400" dirty="0"/>
          </a:p>
        </p:txBody>
      </p:sp>
      <p:pic>
        <p:nvPicPr>
          <p:cNvPr id="4" name="Рисунок 4" descr="Изображение выглядит как человек, однородный, фотография, здание&#10;&#10;Автоматически созданное описание">
            <a:extLst>
              <a:ext uri="{FF2B5EF4-FFF2-40B4-BE49-F238E27FC236}">
                <a16:creationId xmlns:a16="http://schemas.microsoft.com/office/drawing/2014/main" id="{C4B53982-712B-45FB-9221-DFC8F2CE30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88171" y="216768"/>
            <a:ext cx="3254633" cy="5012912"/>
          </a:xfrm>
        </p:spPr>
      </p:pic>
      <p:pic>
        <p:nvPicPr>
          <p:cNvPr id="8" name="Рисунок 8" descr="Изображение выглядит как здание, фотография, старый, мужчина&#10;&#10;Автоматически созданное описание">
            <a:extLst>
              <a:ext uri="{FF2B5EF4-FFF2-40B4-BE49-F238E27FC236}">
                <a16:creationId xmlns:a16="http://schemas.microsoft.com/office/drawing/2014/main" id="{E88D582F-5149-416E-8546-F1A1FDD905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694" y="2379714"/>
            <a:ext cx="2830895" cy="4313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6322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332656"/>
            <a:ext cx="7144472" cy="1368152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>
                <a:solidFill>
                  <a:schemeClr val="tx1"/>
                </a:solidFill>
              </a:rPr>
              <a:t>Шестилетний</a:t>
            </a:r>
            <a:r>
              <a:rPr lang="ru-RU" sz="2400" dirty="0">
                <a:solidFill>
                  <a:schemeClr val="tx1"/>
                </a:solidFill>
              </a:rPr>
              <a:t> гвардии рядовой </a:t>
            </a:r>
            <a:r>
              <a:rPr lang="ru-RU" sz="2400" b="1" dirty="0">
                <a:solidFill>
                  <a:schemeClr val="tx1"/>
                </a:solidFill>
              </a:rPr>
              <a:t>Серёжа </a:t>
            </a:r>
            <a:r>
              <a:rPr lang="ru-RU" sz="2400" b="1" dirty="0" err="1">
                <a:solidFill>
                  <a:schemeClr val="tx1"/>
                </a:solidFill>
              </a:rPr>
              <a:t>Алёшков</a:t>
            </a:r>
            <a:r>
              <a:rPr lang="ru-RU" sz="2400" dirty="0">
                <a:solidFill>
                  <a:schemeClr val="tx1"/>
                </a:solidFill>
              </a:rPr>
              <a:t>, воспитанник 142-го гвардейского стрелкового полка 47-й гвардейской стрелковой дивизии. Самый молодой солдат Великой Отечественной Войны.</a:t>
            </a:r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420888"/>
            <a:ext cx="5976664" cy="4302872"/>
          </a:xfrm>
        </p:spPr>
      </p:pic>
    </p:spTree>
    <p:extLst>
      <p:ext uri="{BB962C8B-B14F-4D97-AF65-F5344CB8AC3E}">
        <p14:creationId xmlns:p14="http://schemas.microsoft.com/office/powerpoint/2010/main" val="20928832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6397" y="145774"/>
            <a:ext cx="8202931" cy="3507846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z="2400" dirty="0">
                <a:solidFill>
                  <a:srgbClr val="000000"/>
                </a:solidFill>
              </a:rPr>
              <a:t>В набор </a:t>
            </a:r>
            <a:r>
              <a:rPr lang="ru-RU" sz="2400" b="1" dirty="0">
                <a:solidFill>
                  <a:srgbClr val="000000"/>
                </a:solidFill>
              </a:rPr>
              <a:t>1945 года</a:t>
            </a:r>
            <a:r>
              <a:rPr lang="ru-RU" sz="2400" dirty="0">
                <a:solidFill>
                  <a:srgbClr val="000000"/>
                </a:solidFill>
              </a:rPr>
              <a:t> Курского суворовского училища был принят "сын полка" 70-й стрелковой дивизии </a:t>
            </a:r>
            <a:r>
              <a:rPr lang="ru-RU" sz="2400" b="1" dirty="0">
                <a:solidFill>
                  <a:srgbClr val="000000"/>
                </a:solidFill>
              </a:rPr>
              <a:t>Иван Сергиенко</a:t>
            </a:r>
            <a:r>
              <a:rPr lang="ru-RU" sz="2400" dirty="0">
                <a:solidFill>
                  <a:srgbClr val="000000"/>
                </a:solidFill>
              </a:rPr>
              <a:t> с рекомендательным письмом от маршала Г.К. Жукова. Были рекомендации и на груди Ивана: орден Славы III степени,  орден Красной Звезды, медали "За освобождение Варшавы", "За взятие Берлина", "За победу над Германией". </a:t>
            </a:r>
          </a:p>
        </p:txBody>
      </p:sp>
      <p:pic>
        <p:nvPicPr>
          <p:cNvPr id="5" name="Рисунок 5" descr="Изображение выглядит как человек, фотография, старый, женщина&#10;&#10;Автоматически созданное описание">
            <a:extLst>
              <a:ext uri="{FF2B5EF4-FFF2-40B4-BE49-F238E27FC236}">
                <a16:creationId xmlns:a16="http://schemas.microsoft.com/office/drawing/2014/main" id="{50D3BF00-DA28-4B7B-9A7D-8C7D6FB3EB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059" y="3347767"/>
            <a:ext cx="3424739" cy="3410540"/>
          </a:xfrm>
          <a:prstGeom prst="rect">
            <a:avLst/>
          </a:prstGeom>
        </p:spPr>
      </p:pic>
      <p:pic>
        <p:nvPicPr>
          <p:cNvPr id="7" name="Рисунок 7" descr="Изображение выглядит как человек, внутренний, мужчина, смотрит&#10;&#10;Автоматически созданное описание">
            <a:extLst>
              <a:ext uri="{FF2B5EF4-FFF2-40B4-BE49-F238E27FC236}">
                <a16:creationId xmlns:a16="http://schemas.microsoft.com/office/drawing/2014/main" id="{4556DFC6-9718-4D58-BD58-451CC3B8B6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1368" y="2909383"/>
            <a:ext cx="3012976" cy="3850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237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F8FD7C-EF56-406A-98F5-A8247FE3C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201" y="292119"/>
            <a:ext cx="6589199" cy="740218"/>
          </a:xfrm>
        </p:spPr>
        <p:txBody>
          <a:bodyPr/>
          <a:lstStyle/>
          <a:p>
            <a:pPr algn="ctr"/>
            <a:r>
              <a:rPr lang="ru-RU" b="1" dirty="0"/>
              <a:t>Цель проекта: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9DF6442-CCB2-4E27-80BE-FFD71664BA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2415" y="1080713"/>
            <a:ext cx="6591985" cy="4830509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algn="just"/>
            <a:r>
              <a:rPr lang="ru-RU" sz="3600" dirty="0"/>
              <a:t>Выяснить, кто из известных воспитанников кадетских корпусов и суворовских училищ воевал в годы Великой Отечественной войны 1941-1945 годов;</a:t>
            </a:r>
            <a:endParaRPr lang="ru-RU"/>
          </a:p>
          <a:p>
            <a:r>
              <a:rPr lang="ru-RU" sz="3600" dirty="0"/>
              <a:t>Определить вклад юных кадетов и суворовцев в Великую Победу.</a:t>
            </a:r>
          </a:p>
          <a:p>
            <a:pPr algn="ctr"/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4431792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59635" y="235700"/>
            <a:ext cx="4262663" cy="6508474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just"/>
            <a:r>
              <a:rPr lang="ru-RU" sz="2600" b="1" dirty="0"/>
              <a:t>Ваня Сергиенко</a:t>
            </a:r>
            <a:r>
              <a:rPr lang="ru-RU" sz="2600" dirty="0"/>
              <a:t> на фронте повстречался с писателем Валентином Катаевым. Их беседа и история Вани легла в основу знаменитой повести "Сын полка". Сам Иван Петрович Сергиенко, успешно закончив суворовское училище, сделал военную карьеру, завершив службу в звании полковника.</a:t>
            </a:r>
            <a:endParaRPr lang="ru-RU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3" y="1374833"/>
            <a:ext cx="3304055" cy="4876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4817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28600"/>
            <a:ext cx="7216480" cy="1298448"/>
          </a:xfrm>
        </p:spPr>
        <p:txBody>
          <a:bodyPr>
            <a:noAutofit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</a:rPr>
              <a:t>Впервые суворовцы прошагали по Красной Площади </a:t>
            </a:r>
            <a:r>
              <a:rPr lang="ru-RU" sz="2400" b="1" dirty="0">
                <a:solidFill>
                  <a:schemeClr val="tx1"/>
                </a:solidFill>
              </a:rPr>
              <a:t>24 июня 1945 года</a:t>
            </a:r>
            <a:r>
              <a:rPr lang="ru-RU" sz="2400" dirty="0">
                <a:solidFill>
                  <a:schemeClr val="tx1"/>
                </a:solidFill>
              </a:rPr>
              <a:t>. Прошли и записали: "Наступил день Парада Победы - 24 июня 1945 года"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947" y="1968820"/>
            <a:ext cx="7502919" cy="4855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5523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A83BCF3-AAD3-476C-BBAC-B7D020916AF1}"/>
              </a:ext>
            </a:extLst>
          </p:cNvPr>
          <p:cNvSpPr txBox="1"/>
          <p:nvPr/>
        </p:nvSpPr>
        <p:spPr>
          <a:xfrm>
            <a:off x="1482352" y="5680"/>
            <a:ext cx="4503843" cy="34163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 err="1">
                <a:latin typeface="Century Gothic"/>
                <a:cs typeface="Arial"/>
              </a:rPr>
              <a:t>Никто</a:t>
            </a:r>
            <a:r>
              <a:rPr lang="en-US" b="1" dirty="0">
                <a:latin typeface="Century Gothic"/>
                <a:cs typeface="Arial"/>
              </a:rPr>
              <a:t> в </a:t>
            </a:r>
            <a:r>
              <a:rPr lang="en-US" b="1" dirty="0" err="1">
                <a:latin typeface="Century Gothic"/>
                <a:cs typeface="Arial"/>
              </a:rPr>
              <a:t>далекую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dirty="0" err="1">
                <a:latin typeface="Century Gothic"/>
                <a:cs typeface="Arial"/>
              </a:rPr>
              <a:t>дорогу</a:t>
            </a:r>
            <a:r>
              <a:rPr lang="en-US" b="1" dirty="0">
                <a:latin typeface="Century Gothic"/>
                <a:cs typeface="Arial"/>
              </a:rPr>
              <a:t> </a:t>
            </a:r>
            <a:endParaRPr lang="ru-RU" b="1">
              <a:latin typeface="Century Gothic"/>
              <a:cs typeface="Arial"/>
            </a:endParaRPr>
          </a:p>
          <a:p>
            <a:r>
              <a:rPr lang="en-US" b="1" dirty="0" err="1">
                <a:latin typeface="Century Gothic"/>
                <a:cs typeface="Arial"/>
              </a:rPr>
              <a:t>Его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dirty="0" err="1">
                <a:latin typeface="Century Gothic"/>
                <a:cs typeface="Arial"/>
              </a:rPr>
              <a:t>теплее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dirty="0" err="1">
                <a:latin typeface="Century Gothic"/>
                <a:cs typeface="Arial"/>
              </a:rPr>
              <a:t>не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dirty="0" err="1">
                <a:latin typeface="Century Gothic"/>
                <a:cs typeface="Arial"/>
              </a:rPr>
              <a:t>одел</a:t>
            </a:r>
            <a:r>
              <a:rPr lang="en-US" b="1" dirty="0">
                <a:latin typeface="Century Gothic"/>
                <a:cs typeface="Arial"/>
              </a:rPr>
              <a:t>,</a:t>
            </a:r>
            <a:endParaRPr lang="ru-RU" b="1">
              <a:latin typeface="Century Gothic"/>
              <a:cs typeface="Arial"/>
            </a:endParaRPr>
          </a:p>
          <a:p>
            <a:r>
              <a:rPr lang="en-US" b="1" err="1">
                <a:latin typeface="Century Gothic"/>
                <a:cs typeface="Arial"/>
              </a:rPr>
              <a:t>Никто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err="1">
                <a:latin typeface="Century Gothic"/>
                <a:cs typeface="Arial"/>
              </a:rPr>
              <a:t>не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err="1">
                <a:latin typeface="Century Gothic"/>
                <a:cs typeface="Arial"/>
              </a:rPr>
              <a:t>обнял</a:t>
            </a:r>
            <a:r>
              <a:rPr lang="en-US" b="1" dirty="0">
                <a:latin typeface="Century Gothic"/>
                <a:cs typeface="Arial"/>
              </a:rPr>
              <a:t> у </a:t>
            </a:r>
            <a:r>
              <a:rPr lang="en-US" b="1" err="1">
                <a:latin typeface="Century Gothic"/>
                <a:cs typeface="Arial"/>
              </a:rPr>
              <a:t>порога</a:t>
            </a:r>
            <a:r>
              <a:rPr lang="en-US" b="1" dirty="0">
                <a:latin typeface="Century Gothic"/>
                <a:cs typeface="Arial"/>
              </a:rPr>
              <a:t> </a:t>
            </a:r>
          </a:p>
          <a:p>
            <a:r>
              <a:rPr lang="en-US" b="1" dirty="0">
                <a:latin typeface="Century Gothic"/>
                <a:cs typeface="Arial"/>
              </a:rPr>
              <a:t>И </a:t>
            </a:r>
            <a:r>
              <a:rPr lang="en-US" b="1" err="1">
                <a:latin typeface="Century Gothic"/>
                <a:cs typeface="Arial"/>
              </a:rPr>
              <a:t>вслед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err="1">
                <a:latin typeface="Century Gothic"/>
                <a:cs typeface="Arial"/>
              </a:rPr>
              <a:t>ему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err="1">
                <a:latin typeface="Century Gothic"/>
                <a:cs typeface="Arial"/>
              </a:rPr>
              <a:t>не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err="1">
                <a:latin typeface="Century Gothic"/>
                <a:cs typeface="Arial"/>
              </a:rPr>
              <a:t>поглядел</a:t>
            </a:r>
            <a:r>
              <a:rPr lang="en-US" b="1" dirty="0">
                <a:latin typeface="Century Gothic"/>
                <a:cs typeface="Arial"/>
              </a:rPr>
              <a:t>. </a:t>
            </a:r>
            <a:endParaRPr lang="en-US" b="1">
              <a:latin typeface="Century Gothic"/>
            </a:endParaRPr>
          </a:p>
          <a:p>
            <a:r>
              <a:rPr lang="en-US" b="1" dirty="0">
                <a:latin typeface="Century Gothic"/>
                <a:cs typeface="Arial"/>
              </a:rPr>
              <a:t>В </a:t>
            </a:r>
            <a:r>
              <a:rPr lang="en-US" b="1" err="1">
                <a:latin typeface="Century Gothic"/>
                <a:cs typeface="Arial"/>
              </a:rPr>
              <a:t>нетопленной</a:t>
            </a:r>
            <a:r>
              <a:rPr lang="en-US" b="1" dirty="0">
                <a:latin typeface="Century Gothic"/>
                <a:cs typeface="Arial"/>
              </a:rPr>
              <a:t>, </a:t>
            </a:r>
            <a:r>
              <a:rPr lang="en-US" b="1" err="1">
                <a:latin typeface="Century Gothic"/>
                <a:cs typeface="Arial"/>
              </a:rPr>
              <a:t>разбитой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err="1">
                <a:latin typeface="Century Gothic"/>
                <a:cs typeface="Arial"/>
              </a:rPr>
              <a:t>бане</a:t>
            </a:r>
            <a:r>
              <a:rPr lang="en-US" b="1" dirty="0">
                <a:latin typeface="Century Gothic"/>
                <a:cs typeface="Arial"/>
              </a:rPr>
              <a:t> </a:t>
            </a:r>
            <a:endParaRPr lang="en-US" b="1">
              <a:latin typeface="Century Gothic"/>
            </a:endParaRPr>
          </a:p>
          <a:p>
            <a:r>
              <a:rPr lang="en-US" b="1" err="1">
                <a:latin typeface="Century Gothic"/>
                <a:cs typeface="Arial"/>
              </a:rPr>
              <a:t>Ночь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err="1">
                <a:latin typeface="Century Gothic"/>
                <a:cs typeface="Arial"/>
              </a:rPr>
              <a:t>скоротавши</a:t>
            </a:r>
            <a:r>
              <a:rPr lang="en-US" b="1" dirty="0">
                <a:latin typeface="Century Gothic"/>
                <a:cs typeface="Arial"/>
              </a:rPr>
              <a:t>, </a:t>
            </a:r>
            <a:r>
              <a:rPr lang="en-US" b="1" err="1">
                <a:latin typeface="Century Gothic"/>
                <a:cs typeface="Arial"/>
              </a:rPr>
              <a:t>как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err="1">
                <a:latin typeface="Century Gothic"/>
                <a:cs typeface="Arial"/>
              </a:rPr>
              <a:t>зверек</a:t>
            </a:r>
            <a:r>
              <a:rPr lang="en-US" b="1" dirty="0">
                <a:latin typeface="Century Gothic"/>
                <a:cs typeface="Arial"/>
              </a:rPr>
              <a:t>, </a:t>
            </a:r>
            <a:endParaRPr lang="en-US" b="1">
              <a:latin typeface="Century Gothic"/>
            </a:endParaRPr>
          </a:p>
          <a:p>
            <a:r>
              <a:rPr lang="en-US" b="1" err="1">
                <a:latin typeface="Century Gothic"/>
                <a:cs typeface="Arial"/>
              </a:rPr>
              <a:t>Как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err="1">
                <a:latin typeface="Century Gothic"/>
                <a:cs typeface="Arial"/>
              </a:rPr>
              <a:t>долго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err="1">
                <a:latin typeface="Century Gothic"/>
                <a:cs typeface="Arial"/>
              </a:rPr>
              <a:t>он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err="1">
                <a:latin typeface="Century Gothic"/>
                <a:cs typeface="Arial"/>
              </a:rPr>
              <a:t>своим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err="1">
                <a:latin typeface="Century Gothic"/>
                <a:cs typeface="Arial"/>
              </a:rPr>
              <a:t>дыханьем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err="1">
                <a:latin typeface="Century Gothic"/>
                <a:cs typeface="Arial"/>
              </a:rPr>
              <a:t>Озябших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err="1">
                <a:latin typeface="Century Gothic"/>
                <a:cs typeface="Arial"/>
              </a:rPr>
              <a:t>рук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err="1">
                <a:latin typeface="Century Gothic"/>
                <a:cs typeface="Arial"/>
              </a:rPr>
              <a:t>согреть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err="1">
                <a:latin typeface="Century Gothic"/>
                <a:cs typeface="Arial"/>
              </a:rPr>
              <a:t>не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err="1">
                <a:latin typeface="Century Gothic"/>
                <a:cs typeface="Arial"/>
              </a:rPr>
              <a:t>мог</a:t>
            </a:r>
            <a:r>
              <a:rPr lang="en-US" b="1" dirty="0">
                <a:latin typeface="Century Gothic"/>
                <a:cs typeface="Arial"/>
              </a:rPr>
              <a:t>! </a:t>
            </a:r>
            <a:endParaRPr lang="en-US" b="1">
              <a:latin typeface="Century Gothic"/>
            </a:endParaRPr>
          </a:p>
          <a:p>
            <a:r>
              <a:rPr lang="en-US" b="1" err="1">
                <a:latin typeface="Century Gothic"/>
                <a:cs typeface="Arial"/>
              </a:rPr>
              <a:t>Но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err="1">
                <a:latin typeface="Century Gothic"/>
                <a:cs typeface="Arial"/>
              </a:rPr>
              <a:t>по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err="1">
                <a:latin typeface="Century Gothic"/>
                <a:cs typeface="Arial"/>
              </a:rPr>
              <a:t>щеке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err="1">
                <a:latin typeface="Century Gothic"/>
                <a:cs typeface="Arial"/>
              </a:rPr>
              <a:t>его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err="1">
                <a:latin typeface="Century Gothic"/>
                <a:cs typeface="Arial"/>
              </a:rPr>
              <a:t>ни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err="1">
                <a:latin typeface="Century Gothic"/>
                <a:cs typeface="Arial"/>
              </a:rPr>
              <a:t>разу</a:t>
            </a:r>
            <a:r>
              <a:rPr lang="en-US" b="1" dirty="0">
                <a:latin typeface="Century Gothic"/>
                <a:cs typeface="Arial"/>
              </a:rPr>
              <a:t> </a:t>
            </a:r>
            <a:endParaRPr lang="en-US" b="1">
              <a:latin typeface="Century Gothic"/>
            </a:endParaRPr>
          </a:p>
          <a:p>
            <a:r>
              <a:rPr lang="en-US" b="1" err="1">
                <a:latin typeface="Century Gothic"/>
                <a:cs typeface="Arial"/>
              </a:rPr>
              <a:t>Не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err="1">
                <a:latin typeface="Century Gothic"/>
                <a:cs typeface="Arial"/>
              </a:rPr>
              <a:t>проложила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err="1">
                <a:latin typeface="Century Gothic"/>
                <a:cs typeface="Arial"/>
              </a:rPr>
              <a:t>путь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err="1">
                <a:latin typeface="Century Gothic"/>
                <a:cs typeface="Arial"/>
              </a:rPr>
              <a:t>слеза</a:t>
            </a:r>
            <a:r>
              <a:rPr lang="en-US" b="1" dirty="0">
                <a:latin typeface="Century Gothic"/>
                <a:cs typeface="Arial"/>
              </a:rPr>
              <a:t>.</a:t>
            </a:r>
            <a:endParaRPr lang="en-US" b="1" dirty="0">
              <a:latin typeface="Century Gothic"/>
            </a:endParaRPr>
          </a:p>
          <a:p>
            <a:r>
              <a:rPr lang="en-US" b="1" err="1">
                <a:latin typeface="Century Gothic"/>
                <a:cs typeface="Arial"/>
              </a:rPr>
              <a:t>Должно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err="1">
                <a:latin typeface="Century Gothic"/>
                <a:cs typeface="Arial"/>
              </a:rPr>
              <a:t>быть</a:t>
            </a:r>
            <a:r>
              <a:rPr lang="en-US" b="1" dirty="0">
                <a:latin typeface="Century Gothic"/>
                <a:cs typeface="Arial"/>
              </a:rPr>
              <a:t>, </a:t>
            </a:r>
            <a:r>
              <a:rPr lang="en-US" b="1" err="1">
                <a:latin typeface="Century Gothic"/>
                <a:cs typeface="Arial"/>
              </a:rPr>
              <a:t>слишком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err="1">
                <a:latin typeface="Century Gothic"/>
                <a:cs typeface="Arial"/>
              </a:rPr>
              <a:t>много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err="1">
                <a:latin typeface="Century Gothic"/>
                <a:cs typeface="Arial"/>
              </a:rPr>
              <a:t>сразу</a:t>
            </a:r>
            <a:r>
              <a:rPr lang="en-US" b="1" dirty="0">
                <a:latin typeface="Century Gothic"/>
                <a:cs typeface="Arial"/>
              </a:rPr>
              <a:t> </a:t>
            </a:r>
            <a:endParaRPr lang="en-US" b="1">
              <a:latin typeface="Century Gothic"/>
            </a:endParaRPr>
          </a:p>
          <a:p>
            <a:r>
              <a:rPr lang="en-US" b="1" err="1">
                <a:latin typeface="Century Gothic"/>
                <a:cs typeface="Arial"/>
              </a:rPr>
              <a:t>Увидели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err="1">
                <a:latin typeface="Century Gothic"/>
                <a:cs typeface="Arial"/>
              </a:rPr>
              <a:t>его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err="1">
                <a:latin typeface="Century Gothic"/>
                <a:cs typeface="Arial"/>
              </a:rPr>
              <a:t>глаза</a:t>
            </a:r>
            <a:r>
              <a:rPr lang="en-US" b="1" dirty="0">
                <a:latin typeface="Century Gothic"/>
                <a:cs typeface="Arial"/>
              </a:rPr>
              <a:t>. </a:t>
            </a:r>
            <a:endParaRPr lang="en-US" b="1">
              <a:latin typeface="Century Gothic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0D6D1C-7942-403E-98E0-8FA09D576DAF}"/>
              </a:ext>
            </a:extLst>
          </p:cNvPr>
          <p:cNvSpPr txBox="1"/>
          <p:nvPr/>
        </p:nvSpPr>
        <p:spPr>
          <a:xfrm>
            <a:off x="5145631" y="3101009"/>
            <a:ext cx="3836502" cy="36933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endParaRPr lang="en-US" b="1" dirty="0">
              <a:latin typeface="Century Gothic"/>
            </a:endParaRPr>
          </a:p>
          <a:p>
            <a:pPr algn="just"/>
            <a:r>
              <a:rPr lang="en-US" b="1" dirty="0" err="1">
                <a:latin typeface="Century Gothic"/>
                <a:cs typeface="Arial"/>
              </a:rPr>
              <a:t>Все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dirty="0" err="1">
                <a:latin typeface="Century Gothic"/>
                <a:cs typeface="Arial"/>
              </a:rPr>
              <a:t>видевший</a:t>
            </a:r>
            <a:r>
              <a:rPr lang="en-US" b="1" dirty="0">
                <a:latin typeface="Century Gothic"/>
                <a:cs typeface="Arial"/>
              </a:rPr>
              <a:t>, </a:t>
            </a:r>
            <a:r>
              <a:rPr lang="en-US" b="1" dirty="0" err="1">
                <a:latin typeface="Century Gothic"/>
                <a:cs typeface="Arial"/>
              </a:rPr>
              <a:t>на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dirty="0" err="1">
                <a:latin typeface="Century Gothic"/>
                <a:cs typeface="Arial"/>
              </a:rPr>
              <a:t>все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dirty="0" err="1">
                <a:latin typeface="Century Gothic"/>
                <a:cs typeface="Arial"/>
              </a:rPr>
              <a:t>готовый</a:t>
            </a:r>
            <a:r>
              <a:rPr lang="en-US" b="1" dirty="0">
                <a:latin typeface="Century Gothic"/>
                <a:cs typeface="Arial"/>
              </a:rPr>
              <a:t>, </a:t>
            </a:r>
            <a:endParaRPr lang="en-US" b="1">
              <a:latin typeface="Century Gothic"/>
            </a:endParaRPr>
          </a:p>
          <a:p>
            <a:r>
              <a:rPr lang="en-US" b="1" dirty="0" err="1">
                <a:latin typeface="Century Gothic"/>
                <a:cs typeface="Arial"/>
              </a:rPr>
              <a:t>По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dirty="0" err="1">
                <a:latin typeface="Century Gothic"/>
                <a:cs typeface="Arial"/>
              </a:rPr>
              <a:t>грудь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dirty="0" err="1">
                <a:latin typeface="Century Gothic"/>
                <a:cs typeface="Arial"/>
              </a:rPr>
              <a:t>проваливаясь</a:t>
            </a:r>
            <a:r>
              <a:rPr lang="en-US" b="1" dirty="0">
                <a:latin typeface="Century Gothic"/>
                <a:cs typeface="Arial"/>
              </a:rPr>
              <a:t> в </a:t>
            </a:r>
            <a:r>
              <a:rPr lang="en-US" b="1" dirty="0" err="1">
                <a:latin typeface="Century Gothic"/>
                <a:cs typeface="Arial"/>
              </a:rPr>
              <a:t>снег</a:t>
            </a:r>
            <a:r>
              <a:rPr lang="en-US" b="1" dirty="0">
                <a:latin typeface="Century Gothic"/>
                <a:cs typeface="Arial"/>
              </a:rPr>
              <a:t>,</a:t>
            </a:r>
            <a:endParaRPr lang="en-US" b="1" dirty="0">
              <a:latin typeface="Century Gothic"/>
            </a:endParaRPr>
          </a:p>
          <a:p>
            <a:pPr algn="just"/>
            <a:r>
              <a:rPr lang="en-US" b="1" dirty="0" err="1">
                <a:latin typeface="Century Gothic"/>
                <a:cs typeface="Arial"/>
              </a:rPr>
              <a:t>Бежал</a:t>
            </a:r>
            <a:r>
              <a:rPr lang="en-US" b="1" dirty="0">
                <a:latin typeface="Century Gothic"/>
                <a:cs typeface="Arial"/>
              </a:rPr>
              <a:t> к </a:t>
            </a:r>
            <a:r>
              <a:rPr lang="en-US" b="1" dirty="0" err="1">
                <a:latin typeface="Century Gothic"/>
                <a:cs typeface="Arial"/>
              </a:rPr>
              <a:t>своим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dirty="0" err="1">
                <a:latin typeface="Century Gothic"/>
                <a:cs typeface="Arial"/>
              </a:rPr>
              <a:t>русоголовый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dirty="0" err="1">
                <a:latin typeface="Century Gothic"/>
                <a:cs typeface="Arial"/>
              </a:rPr>
              <a:t>Десятилетний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dirty="0" err="1">
                <a:latin typeface="Century Gothic"/>
                <a:cs typeface="Arial"/>
              </a:rPr>
              <a:t>человек</a:t>
            </a:r>
            <a:r>
              <a:rPr lang="en-US" b="1" dirty="0">
                <a:latin typeface="Century Gothic"/>
                <a:cs typeface="Arial"/>
              </a:rPr>
              <a:t>. </a:t>
            </a:r>
            <a:endParaRPr lang="en-US" b="1">
              <a:latin typeface="Century Gothic"/>
            </a:endParaRPr>
          </a:p>
          <a:p>
            <a:pPr algn="just"/>
            <a:r>
              <a:rPr lang="en-US" b="1" dirty="0" err="1">
                <a:latin typeface="Century Gothic"/>
                <a:cs typeface="Arial"/>
              </a:rPr>
              <a:t>Он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dirty="0" err="1">
                <a:latin typeface="Century Gothic"/>
                <a:cs typeface="Arial"/>
              </a:rPr>
              <a:t>знал</a:t>
            </a:r>
            <a:r>
              <a:rPr lang="en-US" b="1" dirty="0">
                <a:latin typeface="Century Gothic"/>
                <a:cs typeface="Arial"/>
              </a:rPr>
              <a:t>, </a:t>
            </a:r>
            <a:r>
              <a:rPr lang="en-US" b="1" dirty="0" err="1">
                <a:latin typeface="Century Gothic"/>
                <a:cs typeface="Arial"/>
              </a:rPr>
              <a:t>что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dirty="0" err="1">
                <a:latin typeface="Century Gothic"/>
                <a:cs typeface="Arial"/>
              </a:rPr>
              <a:t>где-то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dirty="0" err="1">
                <a:latin typeface="Century Gothic"/>
                <a:cs typeface="Arial"/>
              </a:rPr>
              <a:t>недалече</a:t>
            </a:r>
            <a:r>
              <a:rPr lang="en-US" b="1" dirty="0">
                <a:latin typeface="Century Gothic"/>
                <a:cs typeface="Arial"/>
              </a:rPr>
              <a:t>, </a:t>
            </a:r>
            <a:endParaRPr lang="en-US" b="1">
              <a:latin typeface="Century Gothic"/>
            </a:endParaRPr>
          </a:p>
          <a:p>
            <a:pPr algn="just"/>
            <a:r>
              <a:rPr lang="en-US" b="1" dirty="0" err="1">
                <a:latin typeface="Century Gothic"/>
                <a:cs typeface="Arial"/>
              </a:rPr>
              <a:t>Быть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dirty="0" err="1">
                <a:latin typeface="Century Gothic"/>
                <a:cs typeface="Arial"/>
              </a:rPr>
              <a:t>может</a:t>
            </a:r>
            <a:r>
              <a:rPr lang="en-US" b="1" dirty="0">
                <a:latin typeface="Century Gothic"/>
                <a:cs typeface="Arial"/>
              </a:rPr>
              <a:t>, </a:t>
            </a:r>
            <a:r>
              <a:rPr lang="en-US" b="1" dirty="0" err="1">
                <a:latin typeface="Century Gothic"/>
                <a:cs typeface="Arial"/>
              </a:rPr>
              <a:t>вон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dirty="0" err="1">
                <a:latin typeface="Century Gothic"/>
                <a:cs typeface="Arial"/>
              </a:rPr>
              <a:t>за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dirty="0" err="1">
                <a:latin typeface="Century Gothic"/>
                <a:cs typeface="Arial"/>
              </a:rPr>
              <a:t>той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dirty="0" err="1">
                <a:latin typeface="Century Gothic"/>
                <a:cs typeface="Arial"/>
              </a:rPr>
              <a:t>горой</a:t>
            </a:r>
            <a:r>
              <a:rPr lang="en-US" b="1" dirty="0">
                <a:latin typeface="Century Gothic"/>
                <a:cs typeface="Arial"/>
              </a:rPr>
              <a:t>, </a:t>
            </a:r>
            <a:endParaRPr lang="en-US" b="1">
              <a:latin typeface="Century Gothic"/>
            </a:endParaRPr>
          </a:p>
          <a:p>
            <a:pPr algn="just"/>
            <a:r>
              <a:rPr lang="en-US" b="1" dirty="0" err="1">
                <a:latin typeface="Century Gothic"/>
                <a:cs typeface="Arial"/>
              </a:rPr>
              <a:t>Его</a:t>
            </a:r>
            <a:r>
              <a:rPr lang="en-US" b="1" dirty="0">
                <a:latin typeface="Century Gothic"/>
                <a:cs typeface="Arial"/>
              </a:rPr>
              <a:t>, </a:t>
            </a:r>
            <a:r>
              <a:rPr lang="en-US" b="1" dirty="0" err="1">
                <a:latin typeface="Century Gothic"/>
                <a:cs typeface="Arial"/>
              </a:rPr>
              <a:t>как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dirty="0" err="1">
                <a:latin typeface="Century Gothic"/>
                <a:cs typeface="Arial"/>
              </a:rPr>
              <a:t>друга</a:t>
            </a:r>
            <a:r>
              <a:rPr lang="en-US" b="1" dirty="0">
                <a:latin typeface="Century Gothic"/>
                <a:cs typeface="Arial"/>
              </a:rPr>
              <a:t>, в </a:t>
            </a:r>
            <a:r>
              <a:rPr lang="en-US" b="1" dirty="0" err="1">
                <a:latin typeface="Century Gothic"/>
                <a:cs typeface="Arial"/>
              </a:rPr>
              <a:t>темный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dirty="0" err="1">
                <a:latin typeface="Century Gothic"/>
                <a:cs typeface="Arial"/>
              </a:rPr>
              <a:t>вечер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dirty="0" err="1">
                <a:latin typeface="Century Gothic"/>
                <a:cs typeface="Arial"/>
              </a:rPr>
              <a:t>Окликнет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dirty="0" err="1">
                <a:latin typeface="Century Gothic"/>
                <a:cs typeface="Arial"/>
              </a:rPr>
              <a:t>русский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dirty="0" err="1">
                <a:latin typeface="Century Gothic"/>
                <a:cs typeface="Arial"/>
              </a:rPr>
              <a:t>часовой</a:t>
            </a:r>
            <a:r>
              <a:rPr lang="en-US" b="1" dirty="0">
                <a:latin typeface="Century Gothic"/>
                <a:cs typeface="Arial"/>
              </a:rPr>
              <a:t>. </a:t>
            </a:r>
            <a:endParaRPr lang="en-US" b="1">
              <a:latin typeface="Century Gothic"/>
            </a:endParaRPr>
          </a:p>
          <a:p>
            <a:pPr algn="just"/>
            <a:r>
              <a:rPr lang="en-US" b="1" dirty="0">
                <a:latin typeface="Century Gothic"/>
                <a:cs typeface="Arial"/>
              </a:rPr>
              <a:t>И </a:t>
            </a:r>
            <a:r>
              <a:rPr lang="en-US" b="1" dirty="0" err="1">
                <a:latin typeface="Century Gothic"/>
                <a:cs typeface="Arial"/>
              </a:rPr>
              <a:t>он</a:t>
            </a:r>
            <a:r>
              <a:rPr lang="en-US" b="1" dirty="0">
                <a:latin typeface="Century Gothic"/>
                <a:cs typeface="Arial"/>
              </a:rPr>
              <a:t>, </a:t>
            </a:r>
            <a:r>
              <a:rPr lang="en-US" b="1" dirty="0" err="1">
                <a:latin typeface="Century Gothic"/>
                <a:cs typeface="Arial"/>
              </a:rPr>
              <a:t>прижавшийся</a:t>
            </a:r>
            <a:r>
              <a:rPr lang="en-US" b="1" dirty="0">
                <a:latin typeface="Century Gothic"/>
                <a:cs typeface="Arial"/>
              </a:rPr>
              <a:t> к </a:t>
            </a:r>
            <a:r>
              <a:rPr lang="en-US" b="1" dirty="0" err="1">
                <a:latin typeface="Century Gothic"/>
                <a:cs typeface="Arial"/>
              </a:rPr>
              <a:t>шинели</a:t>
            </a:r>
            <a:r>
              <a:rPr lang="en-US" b="1" dirty="0">
                <a:latin typeface="Century Gothic"/>
                <a:cs typeface="Arial"/>
              </a:rPr>
              <a:t>, </a:t>
            </a:r>
            <a:r>
              <a:rPr lang="en-US" b="1" dirty="0" err="1">
                <a:latin typeface="Century Gothic"/>
                <a:cs typeface="Arial"/>
              </a:rPr>
              <a:t>Родные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dirty="0" err="1">
                <a:latin typeface="Century Gothic"/>
                <a:cs typeface="Arial"/>
              </a:rPr>
              <a:t>слыша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dirty="0" err="1">
                <a:latin typeface="Century Gothic"/>
                <a:cs typeface="Arial"/>
              </a:rPr>
              <a:t>голоса</a:t>
            </a:r>
            <a:r>
              <a:rPr lang="en-US" b="1" dirty="0">
                <a:latin typeface="Century Gothic"/>
                <a:cs typeface="Arial"/>
              </a:rPr>
              <a:t>, </a:t>
            </a:r>
            <a:endParaRPr lang="en-US" b="1">
              <a:latin typeface="Century Gothic"/>
            </a:endParaRPr>
          </a:p>
          <a:p>
            <a:pPr algn="just"/>
            <a:r>
              <a:rPr lang="en-US" b="1" dirty="0" err="1">
                <a:latin typeface="Century Gothic"/>
                <a:cs typeface="Arial"/>
              </a:rPr>
              <a:t>Расскажет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dirty="0" err="1">
                <a:latin typeface="Century Gothic"/>
                <a:cs typeface="Arial"/>
              </a:rPr>
              <a:t>все</a:t>
            </a:r>
            <a:r>
              <a:rPr lang="en-US" b="1" dirty="0">
                <a:latin typeface="Century Gothic"/>
                <a:cs typeface="Arial"/>
              </a:rPr>
              <a:t>, </a:t>
            </a:r>
            <a:r>
              <a:rPr lang="en-US" b="1" dirty="0" err="1">
                <a:latin typeface="Century Gothic"/>
                <a:cs typeface="Arial"/>
              </a:rPr>
              <a:t>на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dirty="0" err="1">
                <a:latin typeface="Century Gothic"/>
                <a:cs typeface="Arial"/>
              </a:rPr>
              <a:t>что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dirty="0" err="1">
                <a:latin typeface="Century Gothic"/>
                <a:cs typeface="Arial"/>
              </a:rPr>
              <a:t>глядели</a:t>
            </a:r>
            <a:endParaRPr lang="en-US" b="1" dirty="0" err="1">
              <a:latin typeface="Century Gothic"/>
            </a:endParaRPr>
          </a:p>
          <a:p>
            <a:pPr algn="just"/>
            <a:r>
              <a:rPr lang="en-US" b="1" dirty="0" err="1">
                <a:latin typeface="Century Gothic"/>
                <a:cs typeface="Arial"/>
              </a:rPr>
              <a:t>Его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dirty="0" err="1">
                <a:latin typeface="Century Gothic"/>
                <a:cs typeface="Arial"/>
              </a:rPr>
              <a:t>недетские</a:t>
            </a:r>
            <a:r>
              <a:rPr lang="en-US" b="1" dirty="0">
                <a:latin typeface="Century Gothic"/>
                <a:cs typeface="Arial"/>
              </a:rPr>
              <a:t> </a:t>
            </a:r>
            <a:r>
              <a:rPr lang="en-US" b="1" dirty="0" err="1">
                <a:latin typeface="Century Gothic"/>
                <a:cs typeface="Arial"/>
              </a:rPr>
              <a:t>глаза</a:t>
            </a:r>
            <a:r>
              <a:rPr lang="en-US" b="1" dirty="0">
                <a:latin typeface="Century Gothic"/>
                <a:cs typeface="Arial"/>
              </a:rPr>
              <a:t>.</a:t>
            </a:r>
            <a:endParaRPr lang="en-US" b="1">
              <a:latin typeface="Century Gothic"/>
            </a:endParaRPr>
          </a:p>
        </p:txBody>
      </p:sp>
      <p:pic>
        <p:nvPicPr>
          <p:cNvPr id="15" name="Рисунок 15" descr="Изображение выглядит как внешний, человек, оружие, мужчина&#10;&#10;Автоматически созданное описание">
            <a:extLst>
              <a:ext uri="{FF2B5EF4-FFF2-40B4-BE49-F238E27FC236}">
                <a16:creationId xmlns:a16="http://schemas.microsoft.com/office/drawing/2014/main" id="{C142C7FF-30DF-4BF3-9BAF-68700E7C22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008" y="4447436"/>
            <a:ext cx="3495733" cy="2293751"/>
          </a:xfrm>
          <a:prstGeom prst="rect">
            <a:avLst/>
          </a:prstGeom>
        </p:spPr>
      </p:pic>
      <p:pic>
        <p:nvPicPr>
          <p:cNvPr id="12" name="Рисунок 13" descr="Изображение выглядит как человек, однородный, мужчина, одежда&#10;&#10;Автоматически созданное описание">
            <a:extLst>
              <a:ext uri="{FF2B5EF4-FFF2-40B4-BE49-F238E27FC236}">
                <a16:creationId xmlns:a16="http://schemas.microsoft.com/office/drawing/2014/main" id="{66841083-E1CB-4307-9F81-D0E7953469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258" y="3345268"/>
            <a:ext cx="1791883" cy="2524458"/>
          </a:xfrm>
          <a:prstGeom prst="rect">
            <a:avLst/>
          </a:prstGeom>
        </p:spPr>
      </p:pic>
      <p:pic>
        <p:nvPicPr>
          <p:cNvPr id="14" name="Рисунок 14" descr="Изображение выглядит как человек, здание, однородный, держит&#10;&#10;Автоматически созданное описание">
            <a:extLst>
              <a:ext uri="{FF2B5EF4-FFF2-40B4-BE49-F238E27FC236}">
                <a16:creationId xmlns:a16="http://schemas.microsoft.com/office/drawing/2014/main" id="{1757A079-8071-4E34-90A7-EED34F0C0F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8002" y="76517"/>
            <a:ext cx="1820280" cy="2686720"/>
          </a:xfrm>
          <a:prstGeom prst="rect">
            <a:avLst/>
          </a:prstGeom>
        </p:spPr>
      </p:pic>
      <p:pic>
        <p:nvPicPr>
          <p:cNvPr id="16" name="Рисунок 16" descr="Изображение выглядит как человек, фотография, старый, одежда&#10;&#10;Автоматически созданное описание">
            <a:extLst>
              <a:ext uri="{FF2B5EF4-FFF2-40B4-BE49-F238E27FC236}">
                <a16:creationId xmlns:a16="http://schemas.microsoft.com/office/drawing/2014/main" id="{08E2920E-1D52-40AF-B8C6-3881C20B78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0497" y="728604"/>
            <a:ext cx="1594757" cy="2688832"/>
          </a:xfrm>
          <a:prstGeom prst="rect">
            <a:avLst/>
          </a:prstGeom>
        </p:spPr>
      </p:pic>
      <p:pic>
        <p:nvPicPr>
          <p:cNvPr id="17" name="Рисунок 17" descr="Изображение выглядит как внутренний, однородный, фотография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BF29B7BC-FB31-4C85-AF19-A31D999C0E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99182" y="3344716"/>
            <a:ext cx="1735089" cy="2269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4279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479986-1A48-418B-9FD5-B377D18E7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Вывод:</a:t>
            </a: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144BE6-E3C7-4ED8-AEC2-FD3A0D8319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9049" y="1260937"/>
            <a:ext cx="7335799" cy="5459614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just"/>
            <a:r>
              <a:rPr lang="ru-RU" sz="2800" dirty="0">
                <a:ea typeface="+mn-lt"/>
                <a:cs typeface="+mn-lt"/>
              </a:rPr>
              <a:t>    Велика значимость юных кадетов в годы ВОВ. Они смело боролись за свободу своей Родины не только в партизанских отрядах, но и на полях сражений. Они так же, как и взрослые, приближали великую победу 1945 года.</a:t>
            </a:r>
            <a:endParaRPr lang="ru-RU" sz="2800"/>
          </a:p>
          <a:p>
            <a:pPr algn="just"/>
            <a:r>
              <a:rPr lang="ru-RU" sz="2800" dirty="0"/>
              <a:t>  Нам, потомкам, юным кадетам нужно с гордостью нести звание "кадет". Быть честными, смелыми, умными.</a:t>
            </a:r>
          </a:p>
        </p:txBody>
      </p:sp>
    </p:spTree>
    <p:extLst>
      <p:ext uri="{BB962C8B-B14F-4D97-AF65-F5344CB8AC3E}">
        <p14:creationId xmlns:p14="http://schemas.microsoft.com/office/powerpoint/2010/main" val="38109142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2" name="Group 144">
            <a:extLst>
              <a:ext uri="{FF2B5EF4-FFF2-40B4-BE49-F238E27FC236}">
                <a16:creationId xmlns:a16="http://schemas.microsoft.com/office/drawing/2014/main" id="{7398C59F-5A18-487B-91D6-B955AACF2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1" y="228600"/>
            <a:ext cx="2138628" cy="6638625"/>
            <a:chOff x="2487613" y="285750"/>
            <a:chExt cx="2428875" cy="5654676"/>
          </a:xfrm>
        </p:grpSpPr>
        <p:sp>
          <p:nvSpPr>
            <p:cNvPr id="146" name="Freeform 11">
              <a:extLst>
                <a:ext uri="{FF2B5EF4-FFF2-40B4-BE49-F238E27FC236}">
                  <a16:creationId xmlns:a16="http://schemas.microsoft.com/office/drawing/2014/main" id="{0557FAFE-C7C3-47EC-A4F5-9B21663192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47" name="Freeform 12">
              <a:extLst>
                <a:ext uri="{FF2B5EF4-FFF2-40B4-BE49-F238E27FC236}">
                  <a16:creationId xmlns:a16="http://schemas.microsoft.com/office/drawing/2014/main" id="{95BC28FB-3882-4674-9D79-EA58BEB7CE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48" name="Freeform 13">
              <a:extLst>
                <a:ext uri="{FF2B5EF4-FFF2-40B4-BE49-F238E27FC236}">
                  <a16:creationId xmlns:a16="http://schemas.microsoft.com/office/drawing/2014/main" id="{9C6EC892-83F9-402F-8552-0AD7C0556E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49" name="Freeform 14">
              <a:extLst>
                <a:ext uri="{FF2B5EF4-FFF2-40B4-BE49-F238E27FC236}">
                  <a16:creationId xmlns:a16="http://schemas.microsoft.com/office/drawing/2014/main" id="{18387766-037C-4EF0-8471-D19CBF2A43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50" name="Freeform 15">
              <a:extLst>
                <a:ext uri="{FF2B5EF4-FFF2-40B4-BE49-F238E27FC236}">
                  <a16:creationId xmlns:a16="http://schemas.microsoft.com/office/drawing/2014/main" id="{1E364F38-6F3A-476A-93E6-962EA817C4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51" name="Freeform 16">
              <a:extLst>
                <a:ext uri="{FF2B5EF4-FFF2-40B4-BE49-F238E27FC236}">
                  <a16:creationId xmlns:a16="http://schemas.microsoft.com/office/drawing/2014/main" id="{35C335A4-1E67-4293-8BE2-DFB085D4FB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52" name="Freeform 17">
              <a:extLst>
                <a:ext uri="{FF2B5EF4-FFF2-40B4-BE49-F238E27FC236}">
                  <a16:creationId xmlns:a16="http://schemas.microsoft.com/office/drawing/2014/main" id="{9A8A0F10-2C98-4297-9F92-5D95533927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53" name="Freeform 18">
              <a:extLst>
                <a:ext uri="{FF2B5EF4-FFF2-40B4-BE49-F238E27FC236}">
                  <a16:creationId xmlns:a16="http://schemas.microsoft.com/office/drawing/2014/main" id="{C3B112A3-006E-4008-A778-DB5F6A09D5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54" name="Freeform 19">
              <a:extLst>
                <a:ext uri="{FF2B5EF4-FFF2-40B4-BE49-F238E27FC236}">
                  <a16:creationId xmlns:a16="http://schemas.microsoft.com/office/drawing/2014/main" id="{E5E62767-5C25-4C49-9568-432433A3C5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80" name="Freeform 20">
              <a:extLst>
                <a:ext uri="{FF2B5EF4-FFF2-40B4-BE49-F238E27FC236}">
                  <a16:creationId xmlns:a16="http://schemas.microsoft.com/office/drawing/2014/main" id="{598EC006-77B1-42BA-B815-66CCB9B170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82" name="Freeform 21">
              <a:extLst>
                <a:ext uri="{FF2B5EF4-FFF2-40B4-BE49-F238E27FC236}">
                  <a16:creationId xmlns:a16="http://schemas.microsoft.com/office/drawing/2014/main" id="{A144ED09-DA06-491D-95A8-AB3DED4329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184" name="Freeform 22">
              <a:extLst>
                <a:ext uri="{FF2B5EF4-FFF2-40B4-BE49-F238E27FC236}">
                  <a16:creationId xmlns:a16="http://schemas.microsoft.com/office/drawing/2014/main" id="{1CB00BD2-11CD-4A38-8F38-02B0D1105E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85" name="Group 158">
            <a:extLst>
              <a:ext uri="{FF2B5EF4-FFF2-40B4-BE49-F238E27FC236}">
                <a16:creationId xmlns:a16="http://schemas.microsoft.com/office/drawing/2014/main" id="{520234FB-542E-4550-9C2F-1B56FD41A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413" y="-786"/>
            <a:ext cx="1767505" cy="6854040"/>
            <a:chOff x="6627813" y="194833"/>
            <a:chExt cx="1952625" cy="5678918"/>
          </a:xfrm>
        </p:grpSpPr>
        <p:sp>
          <p:nvSpPr>
            <p:cNvPr id="186" name="Freeform 27">
              <a:extLst>
                <a:ext uri="{FF2B5EF4-FFF2-40B4-BE49-F238E27FC236}">
                  <a16:creationId xmlns:a16="http://schemas.microsoft.com/office/drawing/2014/main" id="{41FCE1F3-DEB3-47CD-90FF-7DABB4AF45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9" name="Freeform 28">
              <a:extLst>
                <a:ext uri="{FF2B5EF4-FFF2-40B4-BE49-F238E27FC236}">
                  <a16:creationId xmlns:a16="http://schemas.microsoft.com/office/drawing/2014/main" id="{5708E488-C19B-452C-B197-6F1C34F6E7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0" name="Freeform 29">
              <a:extLst>
                <a:ext uri="{FF2B5EF4-FFF2-40B4-BE49-F238E27FC236}">
                  <a16:creationId xmlns:a16="http://schemas.microsoft.com/office/drawing/2014/main" id="{89D3FD25-890E-4981-A71D-EE796873D7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3" name="Freeform 30">
              <a:extLst>
                <a:ext uri="{FF2B5EF4-FFF2-40B4-BE49-F238E27FC236}">
                  <a16:creationId xmlns:a16="http://schemas.microsoft.com/office/drawing/2014/main" id="{51B5414C-556A-47CB-8EE2-974A85A7A4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4" name="Freeform 31">
              <a:extLst>
                <a:ext uri="{FF2B5EF4-FFF2-40B4-BE49-F238E27FC236}">
                  <a16:creationId xmlns:a16="http://schemas.microsoft.com/office/drawing/2014/main" id="{1C02B20C-2B27-4B75-8AEE-A5D2E2674B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0" name="Freeform 32">
              <a:extLst>
                <a:ext uri="{FF2B5EF4-FFF2-40B4-BE49-F238E27FC236}">
                  <a16:creationId xmlns:a16="http://schemas.microsoft.com/office/drawing/2014/main" id="{54427714-F9AA-4F93-BD1D-400F1EA93F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1" name="Freeform 33">
              <a:extLst>
                <a:ext uri="{FF2B5EF4-FFF2-40B4-BE49-F238E27FC236}">
                  <a16:creationId xmlns:a16="http://schemas.microsoft.com/office/drawing/2014/main" id="{28A77D6A-9E81-497F-ABCC-2695BB5ADD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7" name="Freeform 34">
              <a:extLst>
                <a:ext uri="{FF2B5EF4-FFF2-40B4-BE49-F238E27FC236}">
                  <a16:creationId xmlns:a16="http://schemas.microsoft.com/office/drawing/2014/main" id="{2A1533BA-1478-4F7C-8E24-3F3E905050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8" name="Freeform 35">
              <a:extLst>
                <a:ext uri="{FF2B5EF4-FFF2-40B4-BE49-F238E27FC236}">
                  <a16:creationId xmlns:a16="http://schemas.microsoft.com/office/drawing/2014/main" id="{39686201-E633-40FD-A80A-1E28AD52E3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9" name="Freeform 36">
              <a:extLst>
                <a:ext uri="{FF2B5EF4-FFF2-40B4-BE49-F238E27FC236}">
                  <a16:creationId xmlns:a16="http://schemas.microsoft.com/office/drawing/2014/main" id="{76A215C2-F590-4938-810B-F8A79366C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0" name="Freeform 37">
              <a:extLst>
                <a:ext uri="{FF2B5EF4-FFF2-40B4-BE49-F238E27FC236}">
                  <a16:creationId xmlns:a16="http://schemas.microsoft.com/office/drawing/2014/main" id="{85F418E7-330D-4002-8EC8-33C1A897FF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1" name="Freeform 38">
              <a:extLst>
                <a:ext uri="{FF2B5EF4-FFF2-40B4-BE49-F238E27FC236}">
                  <a16:creationId xmlns:a16="http://schemas.microsoft.com/office/drawing/2014/main" id="{8FFE669A-54C9-4436-9566-C5A90F16DB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202" name="Rectangle 172">
            <a:extLst>
              <a:ext uri="{FF2B5EF4-FFF2-40B4-BE49-F238E27FC236}">
                <a16:creationId xmlns:a16="http://schemas.microsoft.com/office/drawing/2014/main" id="{DE91395A-2D18-4AF6-A0AC-AAA7189FE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3" name="Freeform 6">
            <a:extLst>
              <a:ext uri="{FF2B5EF4-FFF2-40B4-BE49-F238E27FC236}">
                <a16:creationId xmlns:a16="http://schemas.microsoft.com/office/drawing/2014/main" id="{7BD08880-457D-4C62-A3B5-6A9B0878C7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4323810"/>
            <a:ext cx="1308489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2244A6-F90B-4647-ACA5-CC56E5E82E64}"/>
              </a:ext>
            </a:extLst>
          </p:cNvPr>
          <p:cNvSpPr txBox="1"/>
          <p:nvPr/>
        </p:nvSpPr>
        <p:spPr>
          <a:xfrm>
            <a:off x="2864826" y="5740716"/>
            <a:ext cx="5153086" cy="823448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457200">
              <a:lnSpc>
                <a:spcPct val="90000"/>
              </a:lnSpc>
              <a:spcAft>
                <a:spcPts val="600"/>
              </a:spcAft>
            </a:pPr>
            <a:r>
              <a:rPr lang="en-US" sz="36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+mj-ea"/>
                <a:cs typeface="Times New Roman"/>
              </a:rPr>
              <a:t>«</a:t>
            </a:r>
            <a:r>
              <a:rPr lang="en-US" sz="36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+mj-ea"/>
                <a:cs typeface="Times New Roman"/>
              </a:rPr>
              <a:t>Жизнь</a:t>
            </a:r>
            <a:r>
              <a:rPr lang="en-US" sz="36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+mj-ea"/>
                <a:cs typeface="Times New Roman"/>
              </a:rPr>
              <a:t> - </a:t>
            </a:r>
            <a:r>
              <a:rPr lang="en-US" sz="36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+mj-ea"/>
                <a:cs typeface="Times New Roman"/>
              </a:rPr>
              <a:t>Отчизне</a:t>
            </a:r>
            <a:r>
              <a:rPr lang="en-US" sz="36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+mj-ea"/>
                <a:cs typeface="Times New Roman"/>
              </a:rPr>
              <a:t>, ​</a:t>
            </a:r>
            <a:endParaRPr lang="ru-RU" sz="3600">
              <a:solidFill>
                <a:schemeClr val="tx1">
                  <a:lumMod val="85000"/>
                  <a:lumOff val="15000"/>
                </a:schemeClr>
              </a:solidFill>
              <a:ea typeface="+mj-ea"/>
            </a:endParaRPr>
          </a:p>
          <a:p>
            <a:pPr algn="ctr" defTabSz="457200">
              <a:lnSpc>
                <a:spcPct val="90000"/>
              </a:lnSpc>
              <a:spcAft>
                <a:spcPts val="600"/>
              </a:spcAft>
            </a:pPr>
            <a:r>
              <a:rPr lang="en-US" sz="36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+mj-ea"/>
                <a:cs typeface="Times New Roman"/>
              </a:rPr>
              <a:t>долг</a:t>
            </a:r>
            <a:r>
              <a:rPr lang="en-US" sz="36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+mj-ea"/>
                <a:cs typeface="Times New Roman"/>
              </a:rPr>
              <a:t> - </a:t>
            </a:r>
            <a:r>
              <a:rPr lang="en-US" sz="36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+mj-ea"/>
                <a:cs typeface="Times New Roman"/>
              </a:rPr>
              <a:t>себе</a:t>
            </a:r>
            <a:r>
              <a:rPr lang="en-US" sz="36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+mj-ea"/>
                <a:cs typeface="Times New Roman"/>
              </a:rPr>
              <a:t>, ​</a:t>
            </a:r>
          </a:p>
          <a:p>
            <a:pPr algn="ctr" defTabSz="457200">
              <a:lnSpc>
                <a:spcPct val="90000"/>
              </a:lnSpc>
              <a:spcAft>
                <a:spcPts val="600"/>
              </a:spcAft>
            </a:pPr>
            <a:r>
              <a:rPr lang="en-US" sz="36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+mj-ea"/>
                <a:cs typeface="Times New Roman"/>
              </a:rPr>
              <a:t>честь</a:t>
            </a:r>
            <a:r>
              <a:rPr lang="en-US" sz="36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+mj-ea"/>
                <a:cs typeface="Times New Roman"/>
              </a:rPr>
              <a:t> - </a:t>
            </a:r>
            <a:r>
              <a:rPr lang="en-US" sz="36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+mj-ea"/>
                <a:cs typeface="Times New Roman"/>
              </a:rPr>
              <a:t>никому</a:t>
            </a:r>
            <a:r>
              <a:rPr lang="en-US" sz="36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+mj-ea"/>
                <a:cs typeface="Times New Roman"/>
              </a:rPr>
              <a:t>!»​</a:t>
            </a:r>
          </a:p>
        </p:txBody>
      </p:sp>
      <p:pic>
        <p:nvPicPr>
          <p:cNvPr id="2" name="Рисунок 2" descr="Изображение выглядит как человек, трава, в позе, команда&#10;&#10;Автоматически созданное описание">
            <a:extLst>
              <a:ext uri="{FF2B5EF4-FFF2-40B4-BE49-F238E27FC236}">
                <a16:creationId xmlns:a16="http://schemas.microsoft.com/office/drawing/2014/main" id="{9D062796-6874-43A3-A0A3-CF6AB25ED4D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672" r="-2" b="14373"/>
          <a:stretch/>
        </p:blipFill>
        <p:spPr>
          <a:xfrm>
            <a:off x="2140691" y="634963"/>
            <a:ext cx="6487768" cy="3698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9984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ru-RU" sz="6000" b="1" dirty="0">
                <a:latin typeface="Times New Roman"/>
                <a:cs typeface="Times New Roman"/>
              </a:rPr>
              <a:t>Спасибо за внимание.</a:t>
            </a:r>
            <a:endParaRPr lang="ru-RU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06503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CBFA4C-AD79-4D25-963E-ED444B24DC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ea typeface="+mj-lt"/>
                <a:cs typeface="+mj-lt"/>
              </a:rPr>
              <a:t>Задачи проекта:</a:t>
            </a:r>
            <a:endParaRPr lang="ru-RU" dirty="0">
              <a:ea typeface="+mj-lt"/>
              <a:cs typeface="+mj-lt"/>
            </a:endParaRPr>
          </a:p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CA857E-1FB3-45DA-859B-88E1463FE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8813" y="1393733"/>
            <a:ext cx="6952433" cy="513404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2400" dirty="0"/>
              <a:t> изучить историю создания </a:t>
            </a:r>
            <a:r>
              <a:rPr lang="ru-RU" sz="2400" dirty="0" err="1"/>
              <a:t>кадетства</a:t>
            </a:r>
            <a:r>
              <a:rPr lang="ru-RU" sz="2400" dirty="0"/>
              <a:t> в России;</a:t>
            </a:r>
          </a:p>
          <a:p>
            <a:pPr algn="just"/>
            <a:r>
              <a:rPr lang="ru-RU" sz="2400" dirty="0"/>
              <a:t> собрать информацию об известных военачальниках, выпускников кадетских корпусов;</a:t>
            </a:r>
          </a:p>
          <a:p>
            <a:r>
              <a:rPr lang="ru-RU" sz="2400" dirty="0"/>
              <a:t> выяснить, кто из известных детей ВОВ "сынов полка", являлся воспитанниками </a:t>
            </a:r>
            <a:r>
              <a:rPr lang="ru-RU" sz="2400" dirty="0">
                <a:ea typeface="+mn-lt"/>
                <a:cs typeface="+mn-lt"/>
              </a:rPr>
              <a:t>кадетских корпусов</a:t>
            </a:r>
            <a:r>
              <a:rPr lang="ru-RU" sz="2400" dirty="0"/>
              <a:t>;</a:t>
            </a:r>
          </a:p>
          <a:p>
            <a:r>
              <a:rPr lang="ru-RU" sz="2400" dirty="0"/>
              <a:t> создать презентацию "Кадеты Великой Отечественной войны 1941-1945 годов".</a:t>
            </a:r>
          </a:p>
        </p:txBody>
      </p:sp>
    </p:spTree>
    <p:extLst>
      <p:ext uri="{BB962C8B-B14F-4D97-AF65-F5344CB8AC3E}">
        <p14:creationId xmlns:p14="http://schemas.microsoft.com/office/powerpoint/2010/main" val="1282979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188640"/>
            <a:ext cx="6350002" cy="108136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</a:t>
            </a:r>
            <a:r>
              <a:rPr lang="ru-RU" sz="4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кадетства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99592" y="1270000"/>
            <a:ext cx="7358114" cy="5568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437112"/>
            <a:ext cx="7848871" cy="2304256"/>
          </a:xfrm>
        </p:spPr>
        <p:txBody>
          <a:bodyPr>
            <a:noAutofit/>
          </a:bodyPr>
          <a:lstStyle/>
          <a:p>
            <a:pPr algn="just"/>
            <a:r>
              <a:rPr lang="ru-RU" sz="2400" dirty="0"/>
              <a:t>История кадетских корпусов берет свое начало в XVIII веке. Кадет происходит от французского слова (CADET – младший) – это молодые люди на военной службе в солдатских чинах до производства их в офицеры. 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9" name="Picture 2" descr="F:\кадеты ВОВ\IMG_26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752" y="188640"/>
            <a:ext cx="6326865" cy="38576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одержимое 14"/>
          <p:cNvSpPr>
            <a:spLocks noGrp="1"/>
          </p:cNvSpPr>
          <p:nvPr>
            <p:ph idx="1"/>
          </p:nvPr>
        </p:nvSpPr>
        <p:spPr>
          <a:xfrm>
            <a:off x="4998828" y="670383"/>
            <a:ext cx="4050318" cy="5616137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algn="just"/>
            <a:r>
              <a:rPr lang="ru-RU" sz="2400" dirty="0"/>
              <a:t>В России слово кадет появилось одновременно с созданием первого военно-учебного заведения (шляхетского корпуса). Кадетами стали называть воспитанников корпусов. После того, как кадетские корпуса переименовали в училища и гимназии </a:t>
            </a:r>
            <a:r>
              <a:rPr lang="ru-RU" sz="2400" dirty="0">
                <a:ea typeface="+mn-lt"/>
                <a:cs typeface="+mn-lt"/>
              </a:rPr>
              <a:t>слово кадет</a:t>
            </a:r>
            <a:r>
              <a:rPr lang="ru-RU" sz="2400" dirty="0"/>
              <a:t> перестали применять; с 1862 года понятие восстановлено.</a:t>
            </a:r>
            <a:endParaRPr lang="ru-RU"/>
          </a:p>
          <a:p>
            <a:endParaRPr lang="ru-RU" sz="2400" dirty="0"/>
          </a:p>
        </p:txBody>
      </p:sp>
      <p:pic>
        <p:nvPicPr>
          <p:cNvPr id="2057" name="Picture 9" descr="F:\кадеты ВОВ\Kadety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991" y="675817"/>
            <a:ext cx="3243815" cy="46919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4124885"/>
            <a:ext cx="8208912" cy="2447387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just"/>
            <a:r>
              <a:rPr lang="ru-RU" sz="2400" b="1" dirty="0"/>
              <a:t>Кадетский корпус</a:t>
            </a:r>
            <a:r>
              <a:rPr lang="ru-RU" sz="2400" dirty="0"/>
              <a:t> – начальное военно-учебное заведение (корпус) с программой средне-учебного заведения с полным обеспечением для подготовки молодежи к военной карьере; раньше, по окончании полного курса, воспитанники принимались не только в военные училища, но и в высшие школы без экзаменов.</a:t>
            </a:r>
            <a:endParaRPr lang="ru-RU"/>
          </a:p>
        </p:txBody>
      </p:sp>
      <p:pic>
        <p:nvPicPr>
          <p:cNvPr id="5" name="Picture 3" descr="F:\кадеты ВОВ\IMG_26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760" y="116632"/>
            <a:ext cx="5400679" cy="40082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85192"/>
            <a:ext cx="7382624" cy="276774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just">
              <a:buNone/>
            </a:pPr>
            <a:r>
              <a:rPr lang="ru-RU" sz="2400" dirty="0"/>
              <a:t>1-й Кадетский Корпус открылся в 1732 году и к середине 19 века было 18 кадетских корпусов. С 1863 по 1882 года вместо кадетских корпусов действовали военные гимназии.</a:t>
            </a:r>
          </a:p>
          <a:p>
            <a:pPr algn="just"/>
            <a:endParaRPr lang="ru-RU" dirty="0"/>
          </a:p>
        </p:txBody>
      </p:sp>
      <p:pic>
        <p:nvPicPr>
          <p:cNvPr id="19458" name="Picture 2" descr="F:\кадеты ВОВ\IMG_26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1776" y="1999008"/>
            <a:ext cx="6418127" cy="46873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8028383" cy="987552"/>
          </a:xfrm>
        </p:spPr>
        <p:txBody>
          <a:bodyPr>
            <a:normAutofit/>
          </a:bodyPr>
          <a:lstStyle/>
          <a:p>
            <a:r>
              <a:rPr lang="ru-RU" b="1" dirty="0"/>
              <a:t>Выпускники кадетских корпусов</a:t>
            </a:r>
          </a:p>
        </p:txBody>
      </p:sp>
      <p:sp>
        <p:nvSpPr>
          <p:cNvPr id="1026" name="AutoShape 2" descr="Картинки по запросу &quot;фото Ушаков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Картинки по запросу &quot;фото Ушаков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936" y="1625757"/>
            <a:ext cx="7128672" cy="501926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877</TotalTime>
  <Words>431</Words>
  <Application>Microsoft Office PowerPoint</Application>
  <PresentationFormat>Экран (4:3)</PresentationFormat>
  <Paragraphs>18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Легкий дым</vt:lpstr>
      <vt:lpstr>Презентация PowerPoint</vt:lpstr>
      <vt:lpstr>Цель проекта:</vt:lpstr>
      <vt:lpstr>Задачи проекта: </vt:lpstr>
      <vt:lpstr>История кадетства</vt:lpstr>
      <vt:lpstr>История кадетских корпусов берет свое начало в XVIII веке. Кадет происходит от французского слова (CADET – младший) – это молодые люди на военной службе в солдатских чинах до производства их в офицеры.  </vt:lpstr>
      <vt:lpstr>Презентация PowerPoint</vt:lpstr>
      <vt:lpstr>Презентация PowerPoint</vt:lpstr>
      <vt:lpstr>Презентация PowerPoint</vt:lpstr>
      <vt:lpstr>Выпускники кадетских корпусов</vt:lpstr>
      <vt:lpstr>Презентация PowerPoint</vt:lpstr>
      <vt:lpstr>Выпускники кадетских корпусов</vt:lpstr>
      <vt:lpstr>Выпускники кадетских корпусов</vt:lpstr>
      <vt:lpstr>С 1917 по 1918 года в России существовали кадетские корпуса, а в 1918 году были упразднены. Во время Великой Отечественной войны в 1943 - 1945 годах в России появились первые суворовские и нахимовские училища.</vt:lpstr>
      <vt:lpstr>В трудную военную осень 1943 года были открыты первые 11 училищ, в 1944 году – еще 6, потом еще и еще. В них принимали «детей воинов Красной Армии, партизан Отечественной войны, а также детей, родители которых погибли от рук фашистов».</vt:lpstr>
      <vt:lpstr>12-летний партизан Сережа Николаев ко времени зачисления в списки суворовцев имел на своем счету взорванную вражескую машину и 25 убитых гитлеровцев. </vt:lpstr>
      <vt:lpstr>Сын полка, воспитанник Ставропольского СВУ, Миша Бельский. 2 медали "За отвагу" и "За победу над Германией в Великой Отечественной войне 1941-1945 гг.", "За победу над Японией" .</vt:lpstr>
      <vt:lpstr>Сын полка, Володя Тарновский с 1943 по 1945 год был разведчиком-наблюдателем в 3-ем артиллерийском дивизионе 230-й Сталинской стрелковой ордена Суворова 2-й степени дивизии. Когда началась битва за Берлин, ему было всего 15 лет. В победном мае 45-го он расписался на колонне рейхстага.</vt:lpstr>
      <vt:lpstr>Шестилетний гвардии рядовой Серёжа Алёшков, воспитанник 142-го гвардейского стрелкового полка 47-й гвардейской стрелковой дивизии. Самый молодой солдат Великой Отечественной Войны.</vt:lpstr>
      <vt:lpstr>Презентация PowerPoint</vt:lpstr>
      <vt:lpstr>Презентация PowerPoint</vt:lpstr>
      <vt:lpstr>Впервые суворовцы прошагали по Красной Площади 24 июня 1945 года. Прошли и записали: "Наступил день Парада Победы - 24 июня 1945 года"</vt:lpstr>
      <vt:lpstr>Презентация PowerPoint</vt:lpstr>
      <vt:lpstr>Вывод: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Serg78</dc:creator>
  <cp:lastModifiedBy>Admin</cp:lastModifiedBy>
  <cp:revision>966</cp:revision>
  <cp:lastPrinted>1601-01-01T00:00:00Z</cp:lastPrinted>
  <dcterms:created xsi:type="dcterms:W3CDTF">2008-09-18T12:10:42Z</dcterms:created>
  <dcterms:modified xsi:type="dcterms:W3CDTF">2020-10-11T13:48:17Z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