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56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5" r:id="rId11"/>
    <p:sldId id="264" r:id="rId1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2" d="100"/>
          <a:sy n="82" d="100"/>
        </p:scale>
        <p:origin x="691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205F65FE-F6A2-4797-A5CE-60A74568FAE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1EA4013F-8F10-474C-9F7F-59736520923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798485C-1AEA-4B04-9E90-A4F3DAEEDA8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BD17536-F136-4916-8F0B-21F963E3BCE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4E5CEF7-BAC9-4A86-BBB6-906593700B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106883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7DDA217D-8B2A-43C4-9335-C0D20A819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B64AF323-7AE8-47CB-A244-F1241840D15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2E3C262D-8DDA-4DF0-BFE3-4F7ECF3B555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719511C4-7796-451A-AE4F-ED32BF9FF88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0B3ABB9E-DD3A-4223-85A6-D26D699AAA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283411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>
            <a:extLst>
              <a:ext uri="{FF2B5EF4-FFF2-40B4-BE49-F238E27FC236}">
                <a16:creationId xmlns:a16="http://schemas.microsoft.com/office/drawing/2014/main" id="{2996CF54-B2FB-41A2-B173-456A966C99B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>
            <a:extLst>
              <a:ext uri="{FF2B5EF4-FFF2-40B4-BE49-F238E27FC236}">
                <a16:creationId xmlns:a16="http://schemas.microsoft.com/office/drawing/2014/main" id="{C761C464-23B7-4C80-9382-88EAE7E92EB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C7A60490-1BD7-446E-BCBD-ADC35D4C77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E75A6958-766B-4EAD-8BEC-D78571949A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169286DD-3861-495A-8A15-F28CC9A457A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64673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A274C5E-ABA9-476D-BB6B-B6A0AEB245D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0B2F0E5-8F62-4B53-8055-BF0ECDB2CD3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374837F-120E-4104-A050-97041E1F82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0122C526-BE39-46F5-BEC9-13709A78BA0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E3C5A29C-65A0-443A-BC55-FB1216A8328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174332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109B8AD4-B74C-4A66-BEE5-AF2418D518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7ADA500C-B5D5-41FD-B5AB-91DCF88421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7B8E28-48A9-4337-B6DF-C83858E230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B812C80C-CF01-442B-835F-CA2EB66333F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26249335-B8E3-477C-AC05-697160F71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4557563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0BBAD716-C396-4050-A165-85D9DE29D2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ED360348-FD1D-402F-B831-DA3AFB4E3AE8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9E58DA63-B909-4470-8952-1FBC9C75B24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9FFC4C80-949A-475C-AA16-BCBA11F171E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4D4126C8-34E7-4C86-81D6-08AC18949C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CA98C89F-7CDB-4552-A581-860B5B9ADB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624192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560E662-3A9B-45F9-A63B-CCD5CF5058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C25E016-4FE4-4129-93BB-D4EF566F593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>
            <a:extLst>
              <a:ext uri="{FF2B5EF4-FFF2-40B4-BE49-F238E27FC236}">
                <a16:creationId xmlns:a16="http://schemas.microsoft.com/office/drawing/2014/main" id="{3930E88A-A882-44DB-9C31-C617E33C88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>
            <a:extLst>
              <a:ext uri="{FF2B5EF4-FFF2-40B4-BE49-F238E27FC236}">
                <a16:creationId xmlns:a16="http://schemas.microsoft.com/office/drawing/2014/main" id="{AB6E9C87-233F-4116-82DE-17C57FDD59C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>
            <a:extLst>
              <a:ext uri="{FF2B5EF4-FFF2-40B4-BE49-F238E27FC236}">
                <a16:creationId xmlns:a16="http://schemas.microsoft.com/office/drawing/2014/main" id="{62FBE8BA-8844-4A2A-8E4F-9E970F57BB4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>
            <a:extLst>
              <a:ext uri="{FF2B5EF4-FFF2-40B4-BE49-F238E27FC236}">
                <a16:creationId xmlns:a16="http://schemas.microsoft.com/office/drawing/2014/main" id="{A8CC5E6D-3AD3-4B89-BBFA-A4F81C9D36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8" name="Нижний колонтитул 7">
            <a:extLst>
              <a:ext uri="{FF2B5EF4-FFF2-40B4-BE49-F238E27FC236}">
                <a16:creationId xmlns:a16="http://schemas.microsoft.com/office/drawing/2014/main" id="{A98C9E9B-4106-4C9A-AD4B-276FBDB7AA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>
            <a:extLst>
              <a:ext uri="{FF2B5EF4-FFF2-40B4-BE49-F238E27FC236}">
                <a16:creationId xmlns:a16="http://schemas.microsoft.com/office/drawing/2014/main" id="{6C3E7340-CD81-4B48-94C2-A312FD5A17D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829533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0391247-74F4-42B1-8A5F-C6A82C0190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1C0A86D5-735D-48E9-A935-952FAC7082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4" name="Нижний колонтитул 3">
            <a:extLst>
              <a:ext uri="{FF2B5EF4-FFF2-40B4-BE49-F238E27FC236}">
                <a16:creationId xmlns:a16="http://schemas.microsoft.com/office/drawing/2014/main" id="{7B92D5B9-198A-424C-B56A-B4CDE62E831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>
            <a:extLst>
              <a:ext uri="{FF2B5EF4-FFF2-40B4-BE49-F238E27FC236}">
                <a16:creationId xmlns:a16="http://schemas.microsoft.com/office/drawing/2014/main" id="{50201610-AE6B-4544-93B3-179BACFF0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0397675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>
            <a:extLst>
              <a:ext uri="{FF2B5EF4-FFF2-40B4-BE49-F238E27FC236}">
                <a16:creationId xmlns:a16="http://schemas.microsoft.com/office/drawing/2014/main" id="{5AE57EC1-6698-4100-9C01-582858521BA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3" name="Нижний колонтитул 2">
            <a:extLst>
              <a:ext uri="{FF2B5EF4-FFF2-40B4-BE49-F238E27FC236}">
                <a16:creationId xmlns:a16="http://schemas.microsoft.com/office/drawing/2014/main" id="{FBB7AC9B-0B8C-4B33-BE62-0358DA0675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>
            <a:extLst>
              <a:ext uri="{FF2B5EF4-FFF2-40B4-BE49-F238E27FC236}">
                <a16:creationId xmlns:a16="http://schemas.microsoft.com/office/drawing/2014/main" id="{0047916F-6D1B-4637-8BA6-AADCB736BF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7667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120FC65-4669-4B71-BE82-2BF467354A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5B207BD-68F1-4B76-A640-6CA1EE9B77A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8A09017B-D135-4FBA-9C79-ECBF1E56755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1A434E85-7F2D-4BF3-9050-85AA4FD1107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B70680A4-521E-4467-9000-181A8D00A8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8432774D-0796-430C-9DF6-1E2C86196BB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111065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E7E9C59-880B-4582-A0D0-85944692442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>
            <a:extLst>
              <a:ext uri="{FF2B5EF4-FFF2-40B4-BE49-F238E27FC236}">
                <a16:creationId xmlns:a16="http://schemas.microsoft.com/office/drawing/2014/main" id="{1325FC91-8D7B-4CDD-BAAE-1EF19BBF989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>
            <a:extLst>
              <a:ext uri="{FF2B5EF4-FFF2-40B4-BE49-F238E27FC236}">
                <a16:creationId xmlns:a16="http://schemas.microsoft.com/office/drawing/2014/main" id="{0E27D1E7-159C-4289-B62D-13BED81589D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>
            <a:extLst>
              <a:ext uri="{FF2B5EF4-FFF2-40B4-BE49-F238E27FC236}">
                <a16:creationId xmlns:a16="http://schemas.microsoft.com/office/drawing/2014/main" id="{D7A90055-EE2B-4FBE-A2EE-1D0AFB6F21F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252BE66C-6484-4370-8D7B-664DB81C08A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22538762-0953-4037-BACE-63473A8101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257591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C05933B2-F434-4177-A8FE-0860D26F56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>
            <a:extLst>
              <a:ext uri="{FF2B5EF4-FFF2-40B4-BE49-F238E27FC236}">
                <a16:creationId xmlns:a16="http://schemas.microsoft.com/office/drawing/2014/main" id="{27BAD08E-0B48-4A96-9793-BF3B25B84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FF2A625E-845A-41DA-8662-CDAA122EFF1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4A360AA-A2AF-412F-BF0F-2D7E7D3AD78F}" type="datetimeFigureOut">
              <a:rPr lang="ru-RU" smtClean="0"/>
              <a:t>15.04.2025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1B7D78E1-CCFC-4E96-8749-8BEF83963BB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46B9EF43-6111-48E8-91F5-D0F8DAF9C19C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53D777-7729-46D1-A55E-5E57E5B6D16C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7027812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3.png"/><Relationship Id="rId4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Picture background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0025" y="2332"/>
            <a:ext cx="9140890" cy="68556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7937622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ladraz.ru/upload/blogs/2501_bdb474dba6d2389b176c5c69b8c1e959.jpg">
            <a:extLst>
              <a:ext uri="{FF2B5EF4-FFF2-40B4-BE49-F238E27FC236}">
                <a16:creationId xmlns:a16="http://schemas.microsoft.com/office/drawing/2014/main" id="{8EAEF57C-EAD1-4EE5-BC57-6DDAAC66BC61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88666" y="136996"/>
            <a:ext cx="8014668" cy="6895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27505256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ladraz.ru/upload/blogs/2501_6ae40575ad7d6dcf79586018bc72bbe6.jpg">
            <a:extLst>
              <a:ext uri="{FF2B5EF4-FFF2-40B4-BE49-F238E27FC236}">
                <a16:creationId xmlns:a16="http://schemas.microsoft.com/office/drawing/2014/main" id="{BDCDEB41-11BD-4DEB-9608-8C5739EF174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9987" y="74426"/>
            <a:ext cx="7871852" cy="6783574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1316052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FDB00ED3-6C2F-4821-B0AB-C20B50E49D3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908050"/>
            <a:ext cx="9753600" cy="2503014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Подзаголовок 2">
            <a:extLst>
              <a:ext uri="{FF2B5EF4-FFF2-40B4-BE49-F238E27FC236}">
                <a16:creationId xmlns:a16="http://schemas.microsoft.com/office/drawing/2014/main" id="{8942B97E-9CCE-4E00-8F4D-6575FB836C8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Picture background">
            <a:extLst>
              <a:ext uri="{FF2B5EF4-FFF2-40B4-BE49-F238E27FC236}">
                <a16:creationId xmlns:a16="http://schemas.microsoft.com/office/drawing/2014/main" id="{93CEF5FA-7F2C-4CD9-B516-026AD84007A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7936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3D звук - Утро в лесу, пение птиц">
            <a:hlinkClick r:id="" action="ppaction://media"/>
            <a:extLst>
              <a:ext uri="{FF2B5EF4-FFF2-40B4-BE49-F238E27FC236}">
                <a16:creationId xmlns:a16="http://schemas.microsoft.com/office/drawing/2014/main" id="{87049AB2-E6B4-4A6A-BF57-2188655D3775}"/>
              </a:ext>
            </a:extLst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10508063" y="5605382"/>
            <a:ext cx="777074" cy="7770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9682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2938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8081E068-EAC3-4469-ADD5-288210A47AD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816957"/>
            <a:ext cx="10515600" cy="5169064"/>
          </a:xfrm>
        </p:spPr>
        <p:txBody>
          <a:bodyPr/>
          <a:lstStyle/>
          <a:p>
            <a:pPr marL="0" indent="0">
              <a:buNone/>
            </a:pPr>
            <a:r>
              <a:rPr lang="ru-RU" sz="3200" b="1" dirty="0"/>
              <a:t>Восемь птиц.</a:t>
            </a:r>
          </a:p>
          <a:p>
            <a:pPr marL="0" indent="0">
              <a:buNone/>
            </a:pPr>
            <a:r>
              <a:rPr lang="ru-RU" sz="3200" dirty="0"/>
              <a:t/>
            </a:r>
            <a:br>
              <a:rPr lang="ru-RU" sz="3200" dirty="0"/>
            </a:br>
            <a:r>
              <a:rPr lang="ru-RU" sz="3200" dirty="0"/>
              <a:t>Девочка устроила столовые для птиц. Во д</a:t>
            </a:r>
            <a:r>
              <a:rPr lang="ru-RU" sz="3200" b="1" dirty="0"/>
              <a:t>вор она</a:t>
            </a:r>
            <a:r>
              <a:rPr lang="ru-RU" sz="3200" dirty="0"/>
              <a:t> вошла, убрала в углу му</a:t>
            </a:r>
            <a:r>
              <a:rPr lang="ru-RU" sz="3200" b="1" dirty="0"/>
              <a:t>сор. Ока</a:t>
            </a:r>
            <a:r>
              <a:rPr lang="ru-RU" sz="3200" dirty="0"/>
              <a:t>залось тут удобное, вооб</a:t>
            </a:r>
            <a:r>
              <a:rPr lang="ru-RU" sz="3200" b="1" dirty="0"/>
              <a:t>ще гол</a:t>
            </a:r>
            <a:r>
              <a:rPr lang="ru-RU" sz="3200" dirty="0"/>
              <a:t>ое место. Кормила здесь крупных птиц колба</a:t>
            </a:r>
            <a:r>
              <a:rPr lang="ru-RU" sz="3200" b="1" dirty="0"/>
              <a:t>сой, ка</a:t>
            </a:r>
            <a:r>
              <a:rPr lang="ru-RU" sz="3200" dirty="0"/>
              <a:t>шей. Другая столовая – вы</a:t>
            </a:r>
            <a:r>
              <a:rPr lang="ru-RU" sz="3200" b="1" dirty="0"/>
              <a:t>соко, л</a:t>
            </a:r>
            <a:r>
              <a:rPr lang="ru-RU" sz="3200" dirty="0"/>
              <a:t>учше для мелких пти</a:t>
            </a:r>
            <a:r>
              <a:rPr lang="ru-RU" sz="3200" b="1" dirty="0"/>
              <a:t>чек, а н</a:t>
            </a:r>
            <a:r>
              <a:rPr lang="ru-RU" sz="3200" dirty="0"/>
              <a:t>ад ней – ветки дерева. Только надо прибегать </a:t>
            </a:r>
            <a:r>
              <a:rPr lang="ru-RU" sz="3200" b="1" dirty="0"/>
              <a:t>к лест</a:t>
            </a:r>
            <a:r>
              <a:rPr lang="ru-RU" sz="3200" dirty="0"/>
              <a:t>нице, ина</a:t>
            </a:r>
            <a:r>
              <a:rPr lang="ru-RU" sz="3200" b="1" dirty="0"/>
              <a:t>че четка</a:t>
            </a:r>
            <a:r>
              <a:rPr lang="ru-RU" sz="3200" dirty="0"/>
              <a:t>я подкормка не получится, кормушку не достать.</a:t>
            </a:r>
          </a:p>
        </p:txBody>
      </p:sp>
    </p:spTree>
    <p:extLst>
      <p:ext uri="{BB962C8B-B14F-4D97-AF65-F5344CB8AC3E}">
        <p14:creationId xmlns:p14="http://schemas.microsoft.com/office/powerpoint/2010/main" val="16578971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ladraz.ru/upload/blogs/2501_e791ca0fca7ca0d55a9f18064293f97a.jpg">
            <a:extLst>
              <a:ext uri="{FF2B5EF4-FFF2-40B4-BE49-F238E27FC236}">
                <a16:creationId xmlns:a16="http://schemas.microsoft.com/office/drawing/2014/main" id="{61E6134B-CE71-4A20-9A18-1AD78C2CEAE5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6243" y="95446"/>
            <a:ext cx="11500701" cy="666710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3403061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ladraz.ru/upload/blogs/2501_c7413d2bbc2b8dee4a3d6854f97783aa.jpg">
            <a:extLst>
              <a:ext uri="{FF2B5EF4-FFF2-40B4-BE49-F238E27FC236}">
                <a16:creationId xmlns:a16="http://schemas.microsoft.com/office/drawing/2014/main" id="{11F6F802-5BBF-43FB-8A65-73BA867DE09F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407" y="0"/>
            <a:ext cx="10269246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88786701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ladraz.ru/upload/blogs/2501_fa7dc71caa7ed4a62762dc418bc43205.jpg">
            <a:extLst>
              <a:ext uri="{FF2B5EF4-FFF2-40B4-BE49-F238E27FC236}">
                <a16:creationId xmlns:a16="http://schemas.microsoft.com/office/drawing/2014/main" id="{FE672F53-C41F-4C70-ABC0-9D3FBC7A3DD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43159" y="84273"/>
            <a:ext cx="8305682" cy="6689453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60091517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ladraz.ru/upload/blogs/2501_966210eb6e216b3c648a20354a99353a.jpg">
            <a:extLst>
              <a:ext uri="{FF2B5EF4-FFF2-40B4-BE49-F238E27FC236}">
                <a16:creationId xmlns:a16="http://schemas.microsoft.com/office/drawing/2014/main" id="{B6A837E4-13D5-434A-B173-482F6223F89A}"/>
              </a:ext>
            </a:extLst>
          </p:cNvPr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427" y="106092"/>
            <a:ext cx="8948276" cy="649267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110017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ladraz.ru/upload/blogs/2501_8d3672f0e8bfd61f8d636b3618411fed.jpg">
            <a:extLst>
              <a:ext uri="{FF2B5EF4-FFF2-40B4-BE49-F238E27FC236}">
                <a16:creationId xmlns:a16="http://schemas.microsoft.com/office/drawing/2014/main" id="{D78A15A3-9657-4E19-8FCD-5F090C62FD2F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8654" y="148396"/>
            <a:ext cx="8398537" cy="6620049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1934548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kladraz.ru/upload/blogs/2501_bf9a88fef24ed8be41436cee3e2e1873.jpg">
            <a:extLst>
              <a:ext uri="{FF2B5EF4-FFF2-40B4-BE49-F238E27FC236}">
                <a16:creationId xmlns:a16="http://schemas.microsoft.com/office/drawing/2014/main" id="{75303513-8F22-4E06-B455-FF329F5FE222}"/>
              </a:ext>
            </a:extLst>
          </p:cNvPr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37393" y="162123"/>
            <a:ext cx="7717214" cy="6813712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850504746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248</TotalTime>
  <Words>3</Words>
  <Application>Microsoft Office PowerPoint</Application>
  <PresentationFormat>Широкоэкранный</PresentationFormat>
  <Paragraphs>2</Paragraphs>
  <Slides>11</Slides>
  <Notes>0</Notes>
  <HiddenSlides>0</HiddenSlides>
  <MMClips>1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Arial</vt:lpstr>
      <vt:lpstr>Calibri</vt:lpstr>
      <vt:lpstr>Calibri Light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Маргарита Проворова</dc:creator>
  <cp:lastModifiedBy>Margarita Provorova</cp:lastModifiedBy>
  <cp:revision>8</cp:revision>
  <dcterms:created xsi:type="dcterms:W3CDTF">2025-03-23T12:48:30Z</dcterms:created>
  <dcterms:modified xsi:type="dcterms:W3CDTF">2025-04-15T17:06:31Z</dcterms:modified>
</cp:coreProperties>
</file>