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2786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9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4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0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3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907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2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96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4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5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77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57F2241-0BA7-426A-B3E2-4DAAFC30329A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5FD7FB6-B392-4701-B22D-D838D0E8C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1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7" y="237259"/>
            <a:ext cx="11617038" cy="158836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 какой стране впервые появилась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игра в гольф?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400" dirty="0" smtClean="0"/>
              <a:t>А) США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dirty="0" smtClean="0"/>
              <a:t>В) Шотландия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dirty="0" smtClean="0"/>
              <a:t>С) Англия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400" dirty="0" smtClean="0"/>
              <a:t>D) </a:t>
            </a:r>
            <a:r>
              <a:rPr lang="ru-RU" sz="4400" dirty="0" smtClean="0"/>
              <a:t>Китай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98178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36" y="365125"/>
            <a:ext cx="11277600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Помощником игрока в гольфе называют…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58302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А</a:t>
            </a:r>
            <a:r>
              <a:rPr lang="ru-RU" sz="4400" dirty="0" smtClean="0">
                <a:solidFill>
                  <a:prstClr val="black"/>
                </a:solidFill>
              </a:rPr>
              <a:t>) Маршал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В) </a:t>
            </a:r>
            <a:r>
              <a:rPr lang="ru-RU" sz="4400" dirty="0" smtClean="0">
                <a:solidFill>
                  <a:prstClr val="black"/>
                </a:solidFill>
              </a:rPr>
              <a:t>Гринкипер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С) </a:t>
            </a:r>
            <a:r>
              <a:rPr lang="ru-RU" sz="4400" dirty="0" smtClean="0">
                <a:solidFill>
                  <a:prstClr val="black"/>
                </a:solidFill>
              </a:rPr>
              <a:t>Кедди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en-US" sz="4400" dirty="0">
                <a:solidFill>
                  <a:prstClr val="black"/>
                </a:solidFill>
              </a:rPr>
              <a:t>D) </a:t>
            </a:r>
            <a:r>
              <a:rPr lang="ru-RU" sz="4400" dirty="0" smtClean="0">
                <a:solidFill>
                  <a:prstClr val="black"/>
                </a:solidFill>
              </a:rPr>
              <a:t>Лобби</a:t>
            </a:r>
            <a:endParaRPr lang="ru-RU" sz="4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144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Гольф развивает такие качества как…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А) </a:t>
            </a:r>
            <a:r>
              <a:rPr lang="ru-RU" sz="4400" dirty="0" smtClean="0">
                <a:solidFill>
                  <a:prstClr val="black"/>
                </a:solidFill>
              </a:rPr>
              <a:t>Скорость, реакция, мощность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В) </a:t>
            </a:r>
            <a:r>
              <a:rPr lang="ru-RU" sz="4400" dirty="0" smtClean="0">
                <a:solidFill>
                  <a:prstClr val="black"/>
                </a:solidFill>
              </a:rPr>
              <a:t>Меткость, выносливость, концентрация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С) </a:t>
            </a:r>
            <a:r>
              <a:rPr lang="ru-RU" sz="4400" dirty="0" smtClean="0">
                <a:solidFill>
                  <a:prstClr val="black"/>
                </a:solidFill>
              </a:rPr>
              <a:t>Ловкость, гибкость, пластичность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en-US" sz="4400" dirty="0">
                <a:solidFill>
                  <a:prstClr val="black"/>
                </a:solidFill>
              </a:rPr>
              <a:t>D) </a:t>
            </a:r>
            <a:r>
              <a:rPr lang="ru-RU" sz="4400" dirty="0" smtClean="0">
                <a:solidFill>
                  <a:prstClr val="black"/>
                </a:solidFill>
              </a:rPr>
              <a:t>Логика, внимание, память</a:t>
            </a:r>
            <a:endParaRPr lang="ru-RU" sz="4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574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364" y="365125"/>
            <a:ext cx="11651672" cy="161607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 называется свод правил, традиция, норм поведения, рекомендаций по дресс-коду и техники безопасности?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19969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А) </a:t>
            </a:r>
            <a:r>
              <a:rPr lang="ru-RU" sz="4400" dirty="0" smtClean="0">
                <a:solidFill>
                  <a:prstClr val="black"/>
                </a:solidFill>
              </a:rPr>
              <a:t>Гольф-этикет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В) </a:t>
            </a:r>
            <a:r>
              <a:rPr lang="ru-RU" sz="4400" dirty="0" smtClean="0">
                <a:solidFill>
                  <a:prstClr val="black"/>
                </a:solidFill>
              </a:rPr>
              <a:t>Гольф-стиль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С) </a:t>
            </a:r>
            <a:r>
              <a:rPr lang="ru-RU" sz="4400" dirty="0" smtClean="0">
                <a:solidFill>
                  <a:prstClr val="black"/>
                </a:solidFill>
              </a:rPr>
              <a:t>Гольф-эстетика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en-US" sz="4400" dirty="0">
                <a:solidFill>
                  <a:prstClr val="black"/>
                </a:solidFill>
              </a:rPr>
              <a:t>D) </a:t>
            </a:r>
            <a:r>
              <a:rPr lang="ru-RU" sz="4400" dirty="0" smtClean="0">
                <a:solidFill>
                  <a:prstClr val="black"/>
                </a:solidFill>
              </a:rPr>
              <a:t>Гольф-интеллект</a:t>
            </a:r>
            <a:endParaRPr lang="ru-RU" sz="4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29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Гольф-поле состоит из…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А) </a:t>
            </a:r>
            <a:r>
              <a:rPr lang="ru-RU" sz="4400" dirty="0" smtClean="0">
                <a:solidFill>
                  <a:prstClr val="black"/>
                </a:solidFill>
              </a:rPr>
              <a:t>Лунок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В) </a:t>
            </a:r>
            <a:r>
              <a:rPr lang="ru-RU" sz="4400" dirty="0" smtClean="0">
                <a:solidFill>
                  <a:prstClr val="black"/>
                </a:solidFill>
              </a:rPr>
              <a:t>Участков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ru-RU" sz="4400" dirty="0">
                <a:solidFill>
                  <a:prstClr val="black"/>
                </a:solidFill>
              </a:rPr>
              <a:t>С) </a:t>
            </a:r>
            <a:r>
              <a:rPr lang="ru-RU" sz="4400" dirty="0" smtClean="0">
                <a:solidFill>
                  <a:prstClr val="black"/>
                </a:solidFill>
              </a:rPr>
              <a:t>Областей</a:t>
            </a:r>
            <a:endParaRPr lang="ru-RU" sz="4400" dirty="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en-US" sz="4400" dirty="0">
                <a:solidFill>
                  <a:prstClr val="black"/>
                </a:solidFill>
              </a:rPr>
              <a:t>D) </a:t>
            </a:r>
            <a:r>
              <a:rPr lang="ru-RU" sz="4400" dirty="0" smtClean="0">
                <a:solidFill>
                  <a:prstClr val="black"/>
                </a:solidFill>
              </a:rPr>
              <a:t>Отрезков</a:t>
            </a:r>
            <a:endParaRPr lang="ru-RU" sz="4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617087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14</TotalTime>
  <Words>114</Words>
  <Application>Microsoft Office PowerPoint</Application>
  <PresentationFormat>Широкоэкранный</PresentationFormat>
  <Paragraphs>25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Corbel</vt:lpstr>
      <vt:lpstr>Базис</vt:lpstr>
      <vt:lpstr>В какой стране впервые появилась  игра в гольф?</vt:lpstr>
      <vt:lpstr>Помощником игрока в гольфе называют…</vt:lpstr>
      <vt:lpstr>Гольф развивает такие качества как…</vt:lpstr>
      <vt:lpstr>Как называется свод правил, традиция, норм поведения, рекомендаций по дресс-коду и техники безопасности?</vt:lpstr>
      <vt:lpstr>Гольф-поле состоит из…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какой стране впервые появилась  игра в гольф?</dc:title>
  <dc:creator>user</dc:creator>
  <cp:lastModifiedBy>user</cp:lastModifiedBy>
  <cp:revision>4</cp:revision>
  <dcterms:created xsi:type="dcterms:W3CDTF">2020-11-18T16:56:46Z</dcterms:created>
  <dcterms:modified xsi:type="dcterms:W3CDTF">2020-11-18T17:11:05Z</dcterms:modified>
</cp:coreProperties>
</file>