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4" r:id="rId6"/>
    <p:sldId id="265" r:id="rId7"/>
    <p:sldId id="266" r:id="rId8"/>
    <p:sldId id="269" r:id="rId9"/>
    <p:sldId id="267" r:id="rId10"/>
    <p:sldId id="268" r:id="rId11"/>
    <p:sldId id="27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8AA3CE-2BA7-4E51-AB32-47FA97C284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B5555A-7932-4C63-BB51-8F0E191CEB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0D9198-57E6-495D-90ED-3A1AA845B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94AB22-56D6-4230-91B4-0C7D47B05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3D630B-6D89-41C5-9E15-D21868123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768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0D9A81-7FA8-4169-BC46-A8B3DB86B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DAB8E4B-5CC0-467D-B678-C8589932C4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5B447D-15BC-4979-9D67-EF85D90E8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9793C6-C9F9-4F64-842E-6F1C3BDE4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8CADF8-1281-4D57-B4E6-EAF7DFC9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009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2EDEAED-5AD7-4839-A3FC-20911EE83A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B64D26A-EE2A-41B2-AEEC-4A242B7210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176951-B1F2-4962-8545-9743DD837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73320C-485F-4605-B75E-C16836A88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3FE53D-6559-445B-AE13-2F983CED0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684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EDC5CA-57B5-452B-AEDD-C5A6D4EDA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5CEFC2-A387-4A77-A0A7-91DDA4914B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178552-BC3A-4980-A3CE-91C5E0772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98DA70-71B9-4D43-A1A1-F72D0E867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018A6-24F4-4D68-842A-5104F2709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617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40A25B-37CA-411F-AD32-FAE4A2A1A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6439AD-7F97-4CE8-96D6-8F290CC5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BB84A4-B842-429D-ADF1-46ACFFBD8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5D2A08-579E-4703-886E-46AAAF524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911767-6D0C-4CB1-A8A4-F28229BEA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792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E36B4-8944-4A11-8B8F-AB504DCA3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BA28A3-6117-4DCA-A691-D740DF7317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E4F396-D4C0-4D7E-891F-FCF1CAC7C8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3C015A4-92AA-46CF-819D-C881E48B5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384CA5A-A6A3-43AF-8F00-067CFCA3B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4F6F54-035D-4F71-9BDF-0C6794155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605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025684-EE96-40A9-9EF0-DFB118ADF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3FDFDB-07A4-44AD-9BBA-37CBA34293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7A00EC-FE30-4EEC-A538-D5DBF1F638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C8553E9-26BF-4102-BAC5-0BA14FF5FC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45711E2-5B44-4FB7-A743-73F2257C9A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2C6F357-8936-440C-A813-D1C0A5E92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7316FFC-3972-4824-A89C-BFB1A1C20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74CB9EA-BD31-4313-BC3D-6614BE25F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131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A6FB2C-9DF0-4D01-BB58-5A08EFD8F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8407FF0-DBDB-4FB8-80AB-F61B92334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43C7B50-18E0-460F-BD72-B478AE3D2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34CB53A-43AB-492C-97F6-A31805235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837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4915E55-6928-4EEF-AE24-8F9C9FA45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0416861-E41C-4BFA-86EE-FABE4DBBF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15FB629-A5F9-4363-AF5F-3B49ABFBD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018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8FFD4F-CD52-424C-AAC4-D65F9E7B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126541-68B7-498D-BC54-4336DCEAD4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CE0D81B-8DA0-4455-8DB5-B69B4DF356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86FC7F3-86A2-4F1F-B0FE-D44470F4D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CA183B-7E4E-4870-A92B-C9FBAB904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75403E-337C-40BD-8137-8646F26D9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96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C33BB1-3BD1-4C4F-8660-733402C0F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E6F2DF2-EB0B-41D9-83C1-4C3B445FB0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D38C2F-BA3D-4F53-BA2D-5D9FBCADEF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170333-8AF0-44DA-A257-8A5F52C43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393E250-2F60-4A30-9813-118BC45F1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C4F593-265E-4AB2-8D4C-2EEFC6A5A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335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6C2BD9-E38A-44F3-B76E-7269F207A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F2781E-67EA-44F3-98F5-97C2FA5A5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033D1C-BD04-4C84-B8D6-0DA1FA9E49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0E1C2-3552-4FDF-A183-194E5A9EA988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A82ED7-0F93-4DF7-9E79-673642F48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3F0E6-FF3F-4D8E-92F3-8566D799F2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60D2F-1073-4D15-BE04-951AAA1E0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279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image" Target="../media/image2.jpg"/><Relationship Id="rId7" Type="http://schemas.openxmlformats.org/officeDocument/2006/relationships/image" Target="../media/image3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2.jpg"/><Relationship Id="rId7" Type="http://schemas.openxmlformats.org/officeDocument/2006/relationships/image" Target="../media/image1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2.jpg"/><Relationship Id="rId7" Type="http://schemas.openxmlformats.org/officeDocument/2006/relationships/image" Target="../media/image1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.jpg"/><Relationship Id="rId7" Type="http://schemas.openxmlformats.org/officeDocument/2006/relationships/image" Target="../media/image2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.jpg"/><Relationship Id="rId7" Type="http://schemas.openxmlformats.org/officeDocument/2006/relationships/image" Target="../media/image2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12.png"/><Relationship Id="rId9" Type="http://schemas.openxmlformats.org/officeDocument/2006/relationships/image" Target="../media/image3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14F8D93-2F48-459E-A58D-00E5EE212658}"/>
              </a:ext>
            </a:extLst>
          </p:cNvPr>
          <p:cNvSpPr txBox="1"/>
          <p:nvPr/>
        </p:nvSpPr>
        <p:spPr>
          <a:xfrm>
            <a:off x="121920" y="1615946"/>
            <a:ext cx="511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Хранители истории: сохраняя прошлое, создаем будущее» практический опыт Юнармейского отряда им. Фетисова В.Н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05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86929-B485-453D-93A0-1A4596A94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7BE985-4416-4ADD-A2C1-B811E4C54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31" y="0"/>
            <a:ext cx="2175669" cy="2175669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1A95B1-E362-4254-A122-736199D26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378"/>
            <a:ext cx="12305212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C575EE-0BCB-48CE-A208-BC2422D26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9233" y="-792"/>
            <a:ext cx="2176461" cy="2176461"/>
          </a:xfrm>
          <a:prstGeom prst="rect">
            <a:avLst/>
          </a:prstGeom>
        </p:spPr>
      </p:pic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BF30CC7E-74A7-48C6-88D7-3F3154AAEAD1}"/>
              </a:ext>
            </a:extLst>
          </p:cNvPr>
          <p:cNvSpPr txBox="1">
            <a:spLocks/>
          </p:cNvSpPr>
          <p:nvPr/>
        </p:nvSpPr>
        <p:spPr>
          <a:xfrm>
            <a:off x="2303930" y="19378"/>
            <a:ext cx="6624917" cy="554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/>
              <a:t>АКЦИИ «ПОСЫЛКА СОЛДАТУ»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55B1E96-D813-4192-9793-F15A0A4178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88" y="3585394"/>
            <a:ext cx="4389312" cy="329198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ECCCC5D-EE92-4CA2-B9F1-F7654855AE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900" y="3556327"/>
            <a:ext cx="4389312" cy="32919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93D35F3-5B66-4BF2-9AFF-02B0869A99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711" y="489893"/>
            <a:ext cx="4088578" cy="306643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C11AFE8-3F6B-4266-911D-539A1D5DA68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2" y="821764"/>
            <a:ext cx="2716306" cy="603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703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86929-B485-453D-93A0-1A4596A94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7BE985-4416-4ADD-A2C1-B811E4C54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31" y="0"/>
            <a:ext cx="2175669" cy="2175669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1A95B1-E362-4254-A122-736199D26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606" y="-792"/>
            <a:ext cx="12305212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C575EE-0BCB-48CE-A208-BC2422D26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9233" y="-792"/>
            <a:ext cx="2255979" cy="2176461"/>
          </a:xfrm>
          <a:prstGeom prst="rect">
            <a:avLst/>
          </a:prstGeom>
        </p:spPr>
      </p:pic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BF30CC7E-74A7-48C6-88D7-3F3154AAEAD1}"/>
              </a:ext>
            </a:extLst>
          </p:cNvPr>
          <p:cNvSpPr txBox="1">
            <a:spLocks/>
          </p:cNvSpPr>
          <p:nvPr/>
        </p:nvSpPr>
        <p:spPr>
          <a:xfrm>
            <a:off x="2786937" y="12582"/>
            <a:ext cx="6624917" cy="554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/>
              <a:t>АКЦИИ «ПИСЬМО СОЛДАТУ»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FB1AF43-D5FC-448F-A00F-7F6046BDBF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318" y="3575272"/>
            <a:ext cx="4222377" cy="316678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3F7B10F-7620-4C4B-93DB-DAFC7AF2D0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771" y="499269"/>
            <a:ext cx="4470400" cy="33528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CBD54CE-0F75-4B3C-AFF6-39EE867508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2596" y="2214425"/>
            <a:ext cx="3395722" cy="452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957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86929-B485-453D-93A0-1A4596A94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9400" y="-237729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ФЕТИСОВ В.Н.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7BE985-4416-4ADD-A2C1-B811E4C54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31" y="0"/>
            <a:ext cx="2175669" cy="217566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0A0FCE-A0EF-4321-96B2-234824828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827" y="0"/>
            <a:ext cx="3857625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E93F9B8-7E13-439B-A861-0AC6D40B52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845" y="795761"/>
            <a:ext cx="5836170" cy="328284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77F2DE3-65EE-41D5-8ECC-FF3C22625B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862" y="4078606"/>
            <a:ext cx="4292034" cy="241426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26FFC8A-AF72-4DF1-A48B-4778EEFDDB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896" y="4029598"/>
            <a:ext cx="4065184" cy="2512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139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7BE985-4416-4ADD-A2C1-B811E4C54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31" y="0"/>
            <a:ext cx="2175669" cy="2175669"/>
          </a:xfr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2653DEC-22F9-4D9B-B14E-02DA1BC25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1564" y="-237729"/>
            <a:ext cx="10515600" cy="1325563"/>
          </a:xfrm>
        </p:spPr>
        <p:txBody>
          <a:bodyPr/>
          <a:lstStyle/>
          <a:p>
            <a:r>
              <a:rPr lang="ru-RU" b="1" dirty="0"/>
              <a:t>Помощь семьям участников СВО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70DC738-2883-493B-8743-DE6775EE2C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741" y="4240306"/>
            <a:ext cx="3490259" cy="261769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BC24628-7B9C-44B1-BE67-8522063186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02" y="4607859"/>
            <a:ext cx="3000188" cy="225014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65CF3FA-C981-43C0-A388-A13E3E2B0F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02" y="883024"/>
            <a:ext cx="3394635" cy="254597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967C702-F3B9-4AF2-8DCF-22A627AEE9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066" y="1506632"/>
            <a:ext cx="4731868" cy="354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86929-B485-453D-93A0-1A4596A94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7BE985-4416-4ADD-A2C1-B811E4C54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31" y="0"/>
            <a:ext cx="2175669" cy="2175669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1A95B1-E362-4254-A122-736199D26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5212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C575EE-0BCB-48CE-A208-BC2422D26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5539" y="-792"/>
            <a:ext cx="2176461" cy="2176461"/>
          </a:xfrm>
          <a:prstGeom prst="rect">
            <a:avLst/>
          </a:prstGeom>
        </p:spPr>
      </p:pic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BF30CC7E-74A7-48C6-88D7-3F3154AAEAD1}"/>
              </a:ext>
            </a:extLst>
          </p:cNvPr>
          <p:cNvSpPr txBox="1">
            <a:spLocks/>
          </p:cNvSpPr>
          <p:nvPr/>
        </p:nvSpPr>
        <p:spPr>
          <a:xfrm>
            <a:off x="2323012" y="-119856"/>
            <a:ext cx="10515600" cy="905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Встречи с участниками СВО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2FEF026-B56A-41E3-9C59-119DBFA2D6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0" y="3775869"/>
            <a:ext cx="4133307" cy="309998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66C14A6-B357-4ED6-81AD-C3E9612F57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83" y="575469"/>
            <a:ext cx="4267200" cy="32004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CA8B6BF-A4BA-4990-9556-CE79C7DBD2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378" y="3420656"/>
            <a:ext cx="3455193" cy="345519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0D4FA14-0F02-4BBB-A09A-57047B8A7C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196" y="1690688"/>
            <a:ext cx="4434541" cy="332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7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86929-B485-453D-93A0-1A4596A94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7BE985-4416-4ADD-A2C1-B811E4C54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31" y="0"/>
            <a:ext cx="2175669" cy="2175669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1A95B1-E362-4254-A122-736199D26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0" y="0"/>
            <a:ext cx="12305212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C575EE-0BCB-48CE-A208-BC2422D26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5539" y="-792"/>
            <a:ext cx="2176461" cy="2176461"/>
          </a:xfrm>
          <a:prstGeom prst="rect">
            <a:avLst/>
          </a:prstGeom>
        </p:spPr>
      </p:pic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BF30CC7E-74A7-48C6-88D7-3F3154AAEAD1}"/>
              </a:ext>
            </a:extLst>
          </p:cNvPr>
          <p:cNvSpPr txBox="1">
            <a:spLocks/>
          </p:cNvSpPr>
          <p:nvPr/>
        </p:nvSpPr>
        <p:spPr>
          <a:xfrm>
            <a:off x="1507224" y="122634"/>
            <a:ext cx="10515600" cy="905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Трудовая доблесть. Лица Победы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23CD062-5A73-43F1-BFB5-067E9E209D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136" y="2803806"/>
            <a:ext cx="2574429" cy="3429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3B96711-8F11-4659-A9BB-A40FB0A92E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940" y="3429000"/>
            <a:ext cx="2437247" cy="324966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9D1942E-C645-4EC0-8E32-35C73CB08B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495" y="1802618"/>
            <a:ext cx="2572755" cy="3429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6D22898-444A-4013-AE33-44658CFEEF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59" y="1082956"/>
            <a:ext cx="2266715" cy="302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48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86929-B485-453D-93A0-1A4596A94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7BE985-4416-4ADD-A2C1-B811E4C54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31" y="0"/>
            <a:ext cx="2175669" cy="2175669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1A95B1-E362-4254-A122-736199D26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5212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C575EE-0BCB-48CE-A208-BC2422D26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5539" y="-792"/>
            <a:ext cx="2176461" cy="2176461"/>
          </a:xfrm>
          <a:prstGeom prst="rect">
            <a:avLst/>
          </a:prstGeom>
        </p:spPr>
      </p:pic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BF30CC7E-74A7-48C6-88D7-3F3154AAEAD1}"/>
              </a:ext>
            </a:extLst>
          </p:cNvPr>
          <p:cNvSpPr txBox="1">
            <a:spLocks/>
          </p:cNvSpPr>
          <p:nvPr/>
        </p:nvSpPr>
        <p:spPr>
          <a:xfrm>
            <a:off x="1946494" y="0"/>
            <a:ext cx="7376800" cy="1436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/>
              <a:t>Участие в конкурсах в рамках Всероссийского проекта «Хранители истории»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993A4B2-DC16-4DAC-B7A9-C24B3D2141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46" y="1299731"/>
            <a:ext cx="3627295" cy="514346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7048796-DBF7-4017-9482-77BFD9DC7D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006" y="1352976"/>
            <a:ext cx="3469341" cy="491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557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86929-B485-453D-93A0-1A4596A94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7BE985-4416-4ADD-A2C1-B811E4C54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31" y="0"/>
            <a:ext cx="2175669" cy="2175669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1A95B1-E362-4254-A122-736199D26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606" y="-19378"/>
            <a:ext cx="12305212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C575EE-0BCB-48CE-A208-BC2422D26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9233" y="-792"/>
            <a:ext cx="2176461" cy="2176461"/>
          </a:xfrm>
          <a:prstGeom prst="rect">
            <a:avLst/>
          </a:prstGeom>
        </p:spPr>
      </p:pic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BF30CC7E-74A7-48C6-88D7-3F3154AAEAD1}"/>
              </a:ext>
            </a:extLst>
          </p:cNvPr>
          <p:cNvSpPr txBox="1">
            <a:spLocks/>
          </p:cNvSpPr>
          <p:nvPr/>
        </p:nvSpPr>
        <p:spPr>
          <a:xfrm>
            <a:off x="3458884" y="19378"/>
            <a:ext cx="6318965" cy="806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/>
              <a:t>ОБЕЛИСК ПАМЯТИ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E7C9B22-50BF-428D-AC09-73B3249A6E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433" y="1101755"/>
            <a:ext cx="3892924" cy="519056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9072F98-5EA3-4721-BBCE-90E25B009E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3200"/>
            <a:ext cx="4100455" cy="307534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724A81B-2788-4704-86C2-E22036D8DB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2" y="89572"/>
            <a:ext cx="4069981" cy="375348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C22520C-52F2-40EF-AFAE-499859A74C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846" y="2205943"/>
            <a:ext cx="3752760" cy="46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738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86929-B485-453D-93A0-1A4596A94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7BE985-4416-4ADD-A2C1-B811E4C54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31" y="0"/>
            <a:ext cx="2175669" cy="2175669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1A95B1-E362-4254-A122-736199D26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606" y="-19378"/>
            <a:ext cx="12305212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C575EE-0BCB-48CE-A208-BC2422D26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9233" y="-792"/>
            <a:ext cx="2176461" cy="2176461"/>
          </a:xfrm>
          <a:prstGeom prst="rect">
            <a:avLst/>
          </a:prstGeom>
        </p:spPr>
      </p:pic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BF30CC7E-74A7-48C6-88D7-3F3154AAEAD1}"/>
              </a:ext>
            </a:extLst>
          </p:cNvPr>
          <p:cNvSpPr txBox="1">
            <a:spLocks/>
          </p:cNvSpPr>
          <p:nvPr/>
        </p:nvSpPr>
        <p:spPr>
          <a:xfrm>
            <a:off x="3458884" y="19378"/>
            <a:ext cx="6318965" cy="806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/>
              <a:t>ОБЕЛИСК ПАМЯТИ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2D99A3-596B-458D-9E94-3B0F7BD9DB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67079"/>
            <a:ext cx="4927188" cy="277154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2D4DA2C-718D-43AF-8E34-CF90FC0C61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572" y="40340"/>
            <a:ext cx="4430890" cy="249237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CD0E64F-76E5-48E3-A43D-5DFA37C65D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964" y="651519"/>
            <a:ext cx="4096871" cy="3072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BF43779-D29A-474C-B736-38C184EC3A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006" y="3905524"/>
            <a:ext cx="3733615" cy="280021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92722D9-87C9-44DC-B9AD-69A5C414B7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552" y="2840949"/>
            <a:ext cx="3012789" cy="401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6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86929-B485-453D-93A0-1A4596A94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7BE985-4416-4ADD-A2C1-B811E4C54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31" y="0"/>
            <a:ext cx="2175669" cy="2175669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1A95B1-E362-4254-A122-736199D26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212" y="-19378"/>
            <a:ext cx="12305212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C575EE-0BCB-48CE-A208-BC2422D26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9233" y="-792"/>
            <a:ext cx="2176461" cy="2176461"/>
          </a:xfrm>
          <a:prstGeom prst="rect">
            <a:avLst/>
          </a:prstGeom>
        </p:spPr>
      </p:pic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BF30CC7E-74A7-48C6-88D7-3F3154AAEAD1}"/>
              </a:ext>
            </a:extLst>
          </p:cNvPr>
          <p:cNvSpPr txBox="1">
            <a:spLocks/>
          </p:cNvSpPr>
          <p:nvPr/>
        </p:nvSpPr>
        <p:spPr>
          <a:xfrm>
            <a:off x="2859166" y="19378"/>
            <a:ext cx="6318965" cy="806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/>
              <a:t>КЛАССИКА ПОБЕДЫ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B989608-4EC9-4513-B42F-813B53185D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794" y="2265318"/>
            <a:ext cx="5978206" cy="448365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7524D43-9C03-4E13-9184-446FEBC024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5690"/>
            <a:ext cx="5782235" cy="433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115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65</Words>
  <Application>Microsoft Office PowerPoint</Application>
  <PresentationFormat>Широкоэкранный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ФЕТИСОВ В.Н.</vt:lpstr>
      <vt:lpstr>Помощь семьям участников СВО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Андриянов</dc:creator>
  <cp:lastModifiedBy>Дмитрий Андриянов</cp:lastModifiedBy>
  <cp:revision>9</cp:revision>
  <dcterms:created xsi:type="dcterms:W3CDTF">2025-02-26T03:18:09Z</dcterms:created>
  <dcterms:modified xsi:type="dcterms:W3CDTF">2025-02-26T06:26:52Z</dcterms:modified>
</cp:coreProperties>
</file>