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346C77-8131-4E56-A559-F744C74EE492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41DE8F-3B7E-45C3-8652-242344EA0D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985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41DE8F-3B7E-45C3-8652-242344EA0D0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477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0A87D1-58F7-4B2A-ADEF-4415232123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42B8BB4-20C7-4D6C-9460-46CAA8D2E4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69CE22-7470-434E-B0B1-24310B3C9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479C-A51E-44BD-B4F6-AE2582C2087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20A9175-1195-4A31-8AB2-31B52F3CF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86E3929-D99B-4BBC-B320-7BA163E14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996A2-C073-4D6D-9186-D55D9E8B4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515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46858B-F7AD-4F6A-AD67-43A4DC4FB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54B4C1D-251D-4F99-8A75-5BB5493A7A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ABB6F7-145C-4CBA-9C7F-AB54A09FA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479C-A51E-44BD-B4F6-AE2582C2087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B4A66EE-9971-4F90-9BCA-3DEAE8E92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F6BBE9-0540-4E6A-8C41-412704DE6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996A2-C073-4D6D-9186-D55D9E8B4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646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474A4D3-C25D-43C9-831A-0209215936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95F84FE-06BD-4723-9DB7-A52C6FEAF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6682C3-0251-4FC0-865D-427930A1E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479C-A51E-44BD-B4F6-AE2582C2087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FD014C-3AE0-4A09-9F92-CE3241152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C6C93B-B5C2-4C5B-8755-9460B17FB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996A2-C073-4D6D-9186-D55D9E8B4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134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0AE038-7043-48CA-8D93-6652DC393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84C0A7-DDB9-439A-8418-321953AE12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68942C-99E3-497D-9B0C-59732BDB5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479C-A51E-44BD-B4F6-AE2582C2087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9E1288D-F52B-4134-87A9-4272A3D2C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10BB30-938B-44CD-80D8-15D09AA04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996A2-C073-4D6D-9186-D55D9E8B4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118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E24BFA-E8BA-4089-8A25-D243859A1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F970553-17E2-4AB7-B1A5-CE450ABF93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8395DB-B98E-48ED-A905-51E593F51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479C-A51E-44BD-B4F6-AE2582C2087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503170-1C1F-40DC-84C6-8093B887C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32D58B-1E9B-454C-A5FB-16558C758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996A2-C073-4D6D-9186-D55D9E8B4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44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CE0600-291D-4A52-9869-0B7C87E1E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CEBB8C-E7FA-4D55-874E-F76F459BD7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B9FFB8C-3BE1-42CA-9F6F-821BBCED2C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E984F8-F7BA-4446-9AE5-E499A930C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479C-A51E-44BD-B4F6-AE2582C2087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A208F91-F4A5-4176-9D38-A6F9301B4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267F496-1315-4610-9B1E-38086091F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996A2-C073-4D6D-9186-D55D9E8B4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520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E8C9A4-B9F6-4ADD-93BC-025D115AA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03E2364-BA0A-43D3-83A0-81D382A0C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B7EC680-B016-4E78-85A5-8593701314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D2E25F5-BC29-4818-8E06-660D9370F7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34A55CF-4A36-479F-975D-76604BB52C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2E4EE21-DC71-4453-BC29-C26BC037C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479C-A51E-44BD-B4F6-AE2582C2087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A5DAC39-779B-4DCD-B326-E1C7CBADF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3AA6B3E-8631-4C96-949D-F1D494D41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996A2-C073-4D6D-9186-D55D9E8B4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49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0E26DA-5BB6-4AD4-8813-AC32EFCD9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32A9310-827A-434C-830E-F5D050D3E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479C-A51E-44BD-B4F6-AE2582C2087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8138D27-A2BB-40CE-B9CB-52F6815A3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2F1F01E-5EF6-486B-AC41-0BA7B852D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996A2-C073-4D6D-9186-D55D9E8B4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736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0DA3513-13F2-41E2-8C15-237B00C13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479C-A51E-44BD-B4F6-AE2582C2087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2B0A2C1-966F-49D6-9256-ADCCDF5E7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04A0632-53DC-4482-ABA4-630CB5753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996A2-C073-4D6D-9186-D55D9E8B4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725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B8827F-3A13-477D-956E-54B43A38B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4D7B16-3AEC-40B7-ACB3-2C64A953C5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0BF18AD-43E8-48CD-885B-0415737B5E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5FE5111-E5D3-496B-93F5-54B49C80B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479C-A51E-44BD-B4F6-AE2582C2087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AA4B5EF-88EA-4A62-927D-17713CE68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AAF7AF8-65E8-4566-A1B7-1727B25D0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996A2-C073-4D6D-9186-D55D9E8B4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086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F93B8A-E0AD-4E3A-BA5A-7CD1E7474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9962B30-6B23-4192-9E96-353324BDDD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BAF559B-1D66-4159-AD73-4D33A3DF2A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4B49A46-497C-471B-A418-415A9AC72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479C-A51E-44BD-B4F6-AE2582C2087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9F83101-FF3F-4D6B-836B-BC7689383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D4036B4-DD96-4676-A98E-91CB92435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996A2-C073-4D6D-9186-D55D9E8B4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041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0D4190-F2E9-40C3-BE90-C1F222BB0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FB34192-E2FB-4A62-9C11-F8B6C6B76E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89DD3C-1361-424E-84E1-49652BCFDF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33479C-A51E-44BD-B4F6-AE2582C2087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500F65-232A-4A68-8C97-5FAE11A914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CAB046-9488-4CE4-AA16-A7B4079B37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996A2-C073-4D6D-9186-D55D9E8B47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890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jpeg"/><Relationship Id="rId18" Type="http://schemas.openxmlformats.org/officeDocument/2006/relationships/image" Target="../media/image68.jpg"/><Relationship Id="rId26" Type="http://schemas.openxmlformats.org/officeDocument/2006/relationships/image" Target="../media/image75.jpeg"/><Relationship Id="rId3" Type="http://schemas.openxmlformats.org/officeDocument/2006/relationships/image" Target="../media/image53.png"/><Relationship Id="rId21" Type="http://schemas.openxmlformats.org/officeDocument/2006/relationships/image" Target="../media/image71.jpg"/><Relationship Id="rId7" Type="http://schemas.openxmlformats.org/officeDocument/2006/relationships/image" Target="../media/image57.jpeg"/><Relationship Id="rId12" Type="http://schemas.openxmlformats.org/officeDocument/2006/relationships/image" Target="../media/image62.jpeg"/><Relationship Id="rId17" Type="http://schemas.openxmlformats.org/officeDocument/2006/relationships/image" Target="../media/image67.jpg"/><Relationship Id="rId25" Type="http://schemas.openxmlformats.org/officeDocument/2006/relationships/hyperlink" Target="https://ru.wikipedia.org/wiki/%D0%A0%D0%B0%D0%B7%D0%BC%D0%B0%D1%85_%D0%BA%D1%80%D1%8B%D0%BB%D1%8C%D0%B5%D0%B2" TargetMode="External"/><Relationship Id="rId2" Type="http://schemas.openxmlformats.org/officeDocument/2006/relationships/slide" Target="slide10.xml"/><Relationship Id="rId16" Type="http://schemas.openxmlformats.org/officeDocument/2006/relationships/image" Target="../media/image66.jpeg"/><Relationship Id="rId20" Type="http://schemas.openxmlformats.org/officeDocument/2006/relationships/image" Target="../media/image70.jpeg"/><Relationship Id="rId29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11" Type="http://schemas.openxmlformats.org/officeDocument/2006/relationships/image" Target="../media/image61.jpg"/><Relationship Id="rId24" Type="http://schemas.openxmlformats.org/officeDocument/2006/relationships/image" Target="../media/image74.jpeg"/><Relationship Id="rId5" Type="http://schemas.openxmlformats.org/officeDocument/2006/relationships/image" Target="../media/image55.jpeg"/><Relationship Id="rId15" Type="http://schemas.openxmlformats.org/officeDocument/2006/relationships/image" Target="../media/image65.jpeg"/><Relationship Id="rId23" Type="http://schemas.openxmlformats.org/officeDocument/2006/relationships/image" Target="../media/image73.jpg"/><Relationship Id="rId28" Type="http://schemas.openxmlformats.org/officeDocument/2006/relationships/image" Target="../media/image77.jpeg"/><Relationship Id="rId10" Type="http://schemas.openxmlformats.org/officeDocument/2006/relationships/image" Target="../media/image60.jpeg"/><Relationship Id="rId19" Type="http://schemas.openxmlformats.org/officeDocument/2006/relationships/image" Target="../media/image69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Relationship Id="rId14" Type="http://schemas.openxmlformats.org/officeDocument/2006/relationships/image" Target="../media/image64.jpeg"/><Relationship Id="rId22" Type="http://schemas.openxmlformats.org/officeDocument/2006/relationships/image" Target="../media/image72.jpg"/><Relationship Id="rId27" Type="http://schemas.openxmlformats.org/officeDocument/2006/relationships/image" Target="../media/image76.jpeg"/><Relationship Id="rId30" Type="http://schemas.openxmlformats.org/officeDocument/2006/relationships/hyperlink" Target="https://ru.wikipedia.org/wiki/%D0%A1%D0%BF%D0%B8%D1%81%D0%BE%D0%BA_%D0%BD%D0%B0%D1%81%D0%B5%D0%BA%D0%BE%D0%BC%D1%8B%D1%85,_%D0%B7%D0%B0%D0%BD%D0%B5%D1%81%D1%91%D0%BD%D0%BD%D1%8B%D1%85_%D0%B2_%D0%9A%D1%80%D0%B0%D1%81%D0%BD%D1%83%D1%8E_%D0%BA%D0%BD%D0%B8%D0%B3%D1%83_%D0%A0%D0%BE%D1%81%D1%81%D0%B8%D0%B8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gif"/><Relationship Id="rId3" Type="http://schemas.openxmlformats.org/officeDocument/2006/relationships/slide" Target="slide3.xml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audio" Target="../media/audio1.wav"/><Relationship Id="rId16" Type="http://schemas.openxmlformats.org/officeDocument/2006/relationships/image" Target="../media/image15.jpg"/><Relationship Id="rId20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4" Type="http://schemas.openxmlformats.org/officeDocument/2006/relationships/image" Target="../media/image3.jpg"/><Relationship Id="rId9" Type="http://schemas.openxmlformats.org/officeDocument/2006/relationships/image" Target="../media/image8.jpeg"/><Relationship Id="rId14" Type="http://schemas.openxmlformats.org/officeDocument/2006/relationships/image" Target="../media/image1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jpeg"/><Relationship Id="rId18" Type="http://schemas.openxmlformats.org/officeDocument/2006/relationships/image" Target="../media/image35.jpg"/><Relationship Id="rId3" Type="http://schemas.openxmlformats.org/officeDocument/2006/relationships/slide" Target="slide5.xml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17" Type="http://schemas.openxmlformats.org/officeDocument/2006/relationships/image" Target="../media/image34.gif"/><Relationship Id="rId2" Type="http://schemas.openxmlformats.org/officeDocument/2006/relationships/audio" Target="../media/audio1.wav"/><Relationship Id="rId16" Type="http://schemas.openxmlformats.org/officeDocument/2006/relationships/image" Target="../media/image33.png"/><Relationship Id="rId20" Type="http://schemas.openxmlformats.org/officeDocument/2006/relationships/image" Target="../media/image3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5" Type="http://schemas.openxmlformats.org/officeDocument/2006/relationships/image" Target="../media/image32.gif"/><Relationship Id="rId10" Type="http://schemas.openxmlformats.org/officeDocument/2006/relationships/image" Target="../media/image27.jpg"/><Relationship Id="rId19" Type="http://schemas.openxmlformats.org/officeDocument/2006/relationships/image" Target="../media/image36.jpeg"/><Relationship Id="rId4" Type="http://schemas.openxmlformats.org/officeDocument/2006/relationships/image" Target="../media/image21.jpg"/><Relationship Id="rId9" Type="http://schemas.openxmlformats.org/officeDocument/2006/relationships/image" Target="../media/image26.jpg"/><Relationship Id="rId14" Type="http://schemas.openxmlformats.org/officeDocument/2006/relationships/image" Target="../media/image3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5.jpeg"/><Relationship Id="rId18" Type="http://schemas.openxmlformats.org/officeDocument/2006/relationships/image" Target="../media/image50.jpeg"/><Relationship Id="rId3" Type="http://schemas.openxmlformats.org/officeDocument/2006/relationships/audio" Target="../media/audio1.wav"/><Relationship Id="rId7" Type="http://schemas.openxmlformats.org/officeDocument/2006/relationships/image" Target="../media/image40.jpeg"/><Relationship Id="rId12" Type="http://schemas.openxmlformats.org/officeDocument/2006/relationships/image" Target="../media/image44.jpeg"/><Relationship Id="rId17" Type="http://schemas.openxmlformats.org/officeDocument/2006/relationships/image" Target="../media/image49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4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11" Type="http://schemas.openxmlformats.org/officeDocument/2006/relationships/image" Target="../media/image43.jpeg"/><Relationship Id="rId5" Type="http://schemas.openxmlformats.org/officeDocument/2006/relationships/image" Target="../media/image38.jpg"/><Relationship Id="rId15" Type="http://schemas.openxmlformats.org/officeDocument/2006/relationships/image" Target="../media/image47.jpg"/><Relationship Id="rId10" Type="http://schemas.openxmlformats.org/officeDocument/2006/relationships/image" Target="../media/image14.jpg"/><Relationship Id="rId19" Type="http://schemas.openxmlformats.org/officeDocument/2006/relationships/image" Target="../media/image17.gif"/><Relationship Id="rId4" Type="http://schemas.openxmlformats.org/officeDocument/2006/relationships/slide" Target="slide7.xml"/><Relationship Id="rId9" Type="http://schemas.openxmlformats.org/officeDocument/2006/relationships/image" Target="../media/image42.png"/><Relationship Id="rId14" Type="http://schemas.openxmlformats.org/officeDocument/2006/relationships/image" Target="../media/image4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0.xml"/><Relationship Id="rId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hlinkClick r:id="rId2" action="ppaction://hlinksldjump"/>
            <a:extLst>
              <a:ext uri="{FF2B5EF4-FFF2-40B4-BE49-F238E27FC236}">
                <a16:creationId xmlns:a16="http://schemas.microsoft.com/office/drawing/2014/main" id="{F60AC064-3047-4AB6-B48A-AD909E26BC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34754"/>
            <a:ext cx="12192001" cy="6858000"/>
          </a:xfrm>
          <a:prstGeom prst="rect">
            <a:avLst/>
          </a:prstGeom>
        </p:spPr>
      </p:pic>
      <p:sp>
        <p:nvSpPr>
          <p:cNvPr id="6" name="Прямоугольник 5">
            <a:hlinkClick r:id="rId2" action="ppaction://hlinksldjump"/>
            <a:extLst>
              <a:ext uri="{FF2B5EF4-FFF2-40B4-BE49-F238E27FC236}">
                <a16:creationId xmlns:a16="http://schemas.microsoft.com/office/drawing/2014/main" id="{D66F2D5D-93B4-4E9F-A141-0D62C37360CB}"/>
              </a:ext>
            </a:extLst>
          </p:cNvPr>
          <p:cNvSpPr/>
          <p:nvPr/>
        </p:nvSpPr>
        <p:spPr>
          <a:xfrm>
            <a:off x="932155" y="2254928"/>
            <a:ext cx="2459115" cy="39061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Игра «Собери мусор»</a:t>
            </a:r>
          </a:p>
        </p:txBody>
      </p:sp>
      <p:sp>
        <p:nvSpPr>
          <p:cNvPr id="7" name="Управляющая кнопка: &quot;Пустой&quot; 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3C1F900F-3170-4A90-9013-3088E41A4BFE}"/>
              </a:ext>
            </a:extLst>
          </p:cNvPr>
          <p:cNvSpPr/>
          <p:nvPr/>
        </p:nvSpPr>
        <p:spPr>
          <a:xfrm>
            <a:off x="1313895" y="2805344"/>
            <a:ext cx="1695635" cy="754598"/>
          </a:xfrm>
          <a:prstGeom prst="actionButtonBlank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Ельниковская</a:t>
            </a:r>
            <a:r>
              <a:rPr lang="ru-RU" dirty="0"/>
              <a:t> роща</a:t>
            </a:r>
          </a:p>
        </p:txBody>
      </p:sp>
      <p:sp>
        <p:nvSpPr>
          <p:cNvPr id="8" name="Управляющая кнопка: &quot;Пустой&quot;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5CF052BE-0188-41E0-846A-CC392CA027FC}"/>
              </a:ext>
            </a:extLst>
          </p:cNvPr>
          <p:cNvSpPr/>
          <p:nvPr/>
        </p:nvSpPr>
        <p:spPr>
          <a:xfrm>
            <a:off x="1313895" y="3730838"/>
            <a:ext cx="1695635" cy="805649"/>
          </a:xfrm>
          <a:prstGeom prst="actionButtonBlank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Берег Волги </a:t>
            </a:r>
          </a:p>
        </p:txBody>
      </p:sp>
      <p:sp>
        <p:nvSpPr>
          <p:cNvPr id="11" name="Управляющая кнопка: &quot;Пустой&quot; 10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58A38660-71BA-44FC-865E-4E9DDF073D5F}"/>
              </a:ext>
            </a:extLst>
          </p:cNvPr>
          <p:cNvSpPr/>
          <p:nvPr/>
        </p:nvSpPr>
        <p:spPr>
          <a:xfrm>
            <a:off x="1313895" y="4707383"/>
            <a:ext cx="1695635" cy="805650"/>
          </a:xfrm>
          <a:prstGeom prst="actionButtonBlank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Памятник неизвестному солдату </a:t>
            </a:r>
          </a:p>
        </p:txBody>
      </p:sp>
      <p:sp>
        <p:nvSpPr>
          <p:cNvPr id="12" name="Прямоугольник 11">
            <a:hlinkClick r:id="rId2" action="ppaction://hlinksldjump"/>
            <a:extLst>
              <a:ext uri="{FF2B5EF4-FFF2-40B4-BE49-F238E27FC236}">
                <a16:creationId xmlns:a16="http://schemas.microsoft.com/office/drawing/2014/main" id="{6A8A6641-3B4B-46D3-8B3F-082EBF01EB4F}"/>
              </a:ext>
            </a:extLst>
          </p:cNvPr>
          <p:cNvSpPr/>
          <p:nvPr/>
        </p:nvSpPr>
        <p:spPr>
          <a:xfrm>
            <a:off x="8318377" y="2254928"/>
            <a:ext cx="2743200" cy="39061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Игра «</a:t>
            </a:r>
            <a:r>
              <a:rPr lang="ru-RU"/>
              <a:t>Кто здесь </a:t>
            </a:r>
            <a:r>
              <a:rPr lang="ru-RU" dirty="0"/>
              <a:t>живёт?»</a:t>
            </a:r>
          </a:p>
        </p:txBody>
      </p:sp>
      <p:sp>
        <p:nvSpPr>
          <p:cNvPr id="13" name="Управляющая кнопка: &quot;Пустой&quot; 12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EE6B9CC6-FE53-40B0-86E8-4078CAB21CA2}"/>
              </a:ext>
            </a:extLst>
          </p:cNvPr>
          <p:cNvSpPr/>
          <p:nvPr/>
        </p:nvSpPr>
        <p:spPr>
          <a:xfrm>
            <a:off x="8753383" y="2947386"/>
            <a:ext cx="1695635" cy="612556"/>
          </a:xfrm>
          <a:prstGeom prst="actionButtonBlank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err="1"/>
              <a:t>Присурский</a:t>
            </a:r>
            <a:r>
              <a:rPr lang="ru-RU" dirty="0"/>
              <a:t> заповедник</a:t>
            </a:r>
          </a:p>
        </p:txBody>
      </p:sp>
    </p:spTree>
    <p:extLst>
      <p:ext uri="{BB962C8B-B14F-4D97-AF65-F5344CB8AC3E}">
        <p14:creationId xmlns:p14="http://schemas.microsoft.com/office/powerpoint/2010/main" val="28682088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  <a:extLst>
              <a:ext uri="{FF2B5EF4-FFF2-40B4-BE49-F238E27FC236}">
                <a16:creationId xmlns:a16="http://schemas.microsoft.com/office/drawing/2014/main" id="{0006A5CA-3120-42E2-9C16-EB68515B83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5660" y="26593"/>
            <a:ext cx="9232778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8D4C38-59C2-4117-8C0E-2D67438A1BD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78" y="44337"/>
            <a:ext cx="733424" cy="89918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159E08C-C7AC-4183-87BA-CBFF4220E48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9" y="736848"/>
            <a:ext cx="1166180" cy="67772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9B7D68B-1C4C-4DE6-9F27-FDD8346CF6F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clrChange>
              <a:clrFrom>
                <a:srgbClr val="C4C7D0"/>
              </a:clrFrom>
              <a:clrTo>
                <a:srgbClr val="C4C7D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40" y="1143509"/>
            <a:ext cx="837736" cy="84509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E0FB1E-70EF-4144-9A61-98F462CD3E9F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02" y="2065944"/>
            <a:ext cx="780495" cy="44739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2A564FB-FD4B-4078-BDCD-0C9F79CF95F6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21" y="2415898"/>
            <a:ext cx="1083076" cy="116180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F2636E6-68BF-4881-BB4D-830112859919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clrChange>
              <a:clrFrom>
                <a:srgbClr val="E2E3E7"/>
              </a:clrFrom>
              <a:clrTo>
                <a:srgbClr val="E2E3E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16" y="3487875"/>
            <a:ext cx="572884" cy="79011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3867725-3DEC-442D-9368-A1CBC6451A46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78" y="4579027"/>
            <a:ext cx="845227" cy="78888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981F890-8816-4402-8883-8FF8B75EA29B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03" y="5353952"/>
            <a:ext cx="1216241" cy="109537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48739D1-E3C5-4F83-8024-FF7BF472A16F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5961" y="7167"/>
            <a:ext cx="1085109" cy="1292811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23C2023-A44D-4412-9914-E228B06D7999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207" y="1070416"/>
            <a:ext cx="515551" cy="605069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CBFC829-C959-4AC9-9255-8BF84E6E6BC8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6164" y="1595406"/>
            <a:ext cx="1158906" cy="726507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01068D20-6586-4AE1-9827-2466991D52C5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6007" y="1070416"/>
            <a:ext cx="515551" cy="689037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D744E975-D116-4CDE-BBDE-F7D0016896D3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4158" y="2780939"/>
            <a:ext cx="817393" cy="635734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5CB0BAA1-C579-427C-BABC-A585E7A37D65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333" y="2461391"/>
            <a:ext cx="1252399" cy="791685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8FA87CEB-C29D-44D6-AB46-41226E4C7C24}"/>
              </a:ext>
            </a:extLst>
          </p:cNvPr>
          <p:cNvPicPr>
            <a:picLocks noChangeAspect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643" y="4910541"/>
            <a:ext cx="1583183" cy="1366401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149BD529-C188-4F12-8DFB-4000FD9E90BE}"/>
              </a:ext>
            </a:extLst>
          </p:cNvPr>
          <p:cNvPicPr>
            <a:picLocks noChangeAspect="1"/>
          </p:cNvPicPr>
          <p:nvPr/>
        </p:nvPicPr>
        <p:blipFill>
          <a:blip r:embed="rId19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5253" y="4559700"/>
            <a:ext cx="310251" cy="387494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300B2894-661B-4080-898B-40F084480A3F}"/>
              </a:ext>
            </a:extLst>
          </p:cNvPr>
          <p:cNvPicPr>
            <a:picLocks noChangeAspect="1"/>
          </p:cNvPicPr>
          <p:nvPr/>
        </p:nvPicPr>
        <p:blipFill>
          <a:blip r:embed="rId20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1551" y="4463224"/>
            <a:ext cx="463487" cy="41194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512D5D2A-B8B7-4830-A897-4DC7061597E7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0131"/>
          <a:stretch/>
        </p:blipFill>
        <p:spPr>
          <a:xfrm>
            <a:off x="11003708" y="3224721"/>
            <a:ext cx="665825" cy="973014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8DFDDFB0-3482-44D4-A3DF-2D43C2DFD665}"/>
              </a:ext>
            </a:extLst>
          </p:cNvPr>
          <p:cNvSpPr/>
          <p:nvPr/>
        </p:nvSpPr>
        <p:spPr>
          <a:xfrm>
            <a:off x="4359085" y="1411088"/>
            <a:ext cx="3665927" cy="3184891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Не обитает в </a:t>
            </a:r>
            <a:r>
              <a:rPr lang="ru-RU" sz="4400" dirty="0" err="1"/>
              <a:t>Присурском</a:t>
            </a:r>
            <a:r>
              <a:rPr lang="ru-RU" sz="4400" dirty="0"/>
              <a:t> заповеднике 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FBF567D4-AAAF-4187-9E7D-EFBB1778FBC7}"/>
              </a:ext>
            </a:extLst>
          </p:cNvPr>
          <p:cNvSpPr/>
          <p:nvPr/>
        </p:nvSpPr>
        <p:spPr>
          <a:xfrm>
            <a:off x="4538287" y="5373935"/>
            <a:ext cx="3466463" cy="3546388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Не обитает в </a:t>
            </a:r>
            <a:r>
              <a:rPr lang="ru-RU" sz="4400" dirty="0" err="1"/>
              <a:t>Присурском</a:t>
            </a:r>
            <a:r>
              <a:rPr lang="ru-RU" sz="4400" dirty="0"/>
              <a:t> заповеднике 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DCE84D7-1D64-4D96-A14E-91A9FB918CB3}"/>
              </a:ext>
            </a:extLst>
          </p:cNvPr>
          <p:cNvSpPr/>
          <p:nvPr/>
        </p:nvSpPr>
        <p:spPr>
          <a:xfrm>
            <a:off x="4424195" y="1415988"/>
            <a:ext cx="3570972" cy="3247302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Не обитает в </a:t>
            </a:r>
            <a:r>
              <a:rPr lang="ru-RU" sz="4400" dirty="0" err="1"/>
              <a:t>Присурском</a:t>
            </a:r>
            <a:r>
              <a:rPr lang="ru-RU" sz="4400" dirty="0"/>
              <a:t> заповеднике </a:t>
            </a:r>
          </a:p>
        </p:txBody>
      </p:sp>
      <p:pic>
        <p:nvPicPr>
          <p:cNvPr id="40" name="Рисунок 39">
            <a:hlinkClick r:id="rId2" action="ppaction://hlinksldjump"/>
            <a:extLst>
              <a:ext uri="{FF2B5EF4-FFF2-40B4-BE49-F238E27FC236}">
                <a16:creationId xmlns:a16="http://schemas.microsoft.com/office/drawing/2014/main" id="{41E7246A-779E-43CB-AD98-F724FF281F30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330" y="3159732"/>
            <a:ext cx="1083076" cy="1161803"/>
          </a:xfrm>
          <a:prstGeom prst="rect">
            <a:avLst/>
          </a:prstGeom>
        </p:spPr>
      </p:pic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E829EF07-9E11-44CC-A206-D54EB4293CE9}"/>
              </a:ext>
            </a:extLst>
          </p:cNvPr>
          <p:cNvSpPr/>
          <p:nvPr/>
        </p:nvSpPr>
        <p:spPr>
          <a:xfrm>
            <a:off x="1763499" y="5373112"/>
            <a:ext cx="5768909" cy="6705364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Лоси — род парнокопытных млекопитающих, самые крупные представители семейства оленевых. Включает 2 вида: европейский лось, или </a:t>
            </a:r>
            <a:r>
              <a:rPr lang="ru-RU" sz="4000" dirty="0" err="1"/>
              <a:t>соха́тый</a:t>
            </a:r>
            <a:r>
              <a:rPr lang="ru-RU" sz="4000" dirty="0"/>
              <a:t>, и американский лось.</a:t>
            </a: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4293E16E-1B07-49B1-B812-D831A0AA40A2}"/>
              </a:ext>
            </a:extLst>
          </p:cNvPr>
          <p:cNvSpPr/>
          <p:nvPr/>
        </p:nvSpPr>
        <p:spPr>
          <a:xfrm>
            <a:off x="1060025" y="5419731"/>
            <a:ext cx="5450068" cy="6527102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Кабан, или вепрь, или </a:t>
            </a:r>
            <a:r>
              <a:rPr lang="ru-RU" sz="4000" dirty="0" err="1"/>
              <a:t>ди́кая</a:t>
            </a:r>
            <a:r>
              <a:rPr lang="ru-RU" sz="4000" dirty="0"/>
              <a:t> свинья́, — млекопитающее из отряда парнокопытных,. Является предком домашней свиньи.</a:t>
            </a:r>
          </a:p>
        </p:txBody>
      </p:sp>
      <p:pic>
        <p:nvPicPr>
          <p:cNvPr id="24" name="Рисунок 23">
            <a:hlinkClick r:id="rId2" action="ppaction://hlinksldjump"/>
            <a:extLst>
              <a:ext uri="{FF2B5EF4-FFF2-40B4-BE49-F238E27FC236}">
                <a16:creationId xmlns:a16="http://schemas.microsoft.com/office/drawing/2014/main" id="{60A3C381-D126-4316-85C3-8CA4E99271D5}"/>
              </a:ext>
            </a:extLst>
          </p:cNvPr>
          <p:cNvPicPr>
            <a:picLocks noChangeAspect="1"/>
          </p:cNvPicPr>
          <p:nvPr/>
        </p:nvPicPr>
        <p:blipFill>
          <a:blip r:embed="rId22" cstate="hq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205" y="5863337"/>
            <a:ext cx="1091251" cy="836816"/>
          </a:xfrm>
          <a:prstGeom prst="rect">
            <a:avLst/>
          </a:prstGeom>
        </p:spPr>
      </p:pic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0C5CDD1B-E1FA-41FF-B15A-E3064EFD5D7E}"/>
              </a:ext>
            </a:extLst>
          </p:cNvPr>
          <p:cNvSpPr/>
          <p:nvPr/>
        </p:nvSpPr>
        <p:spPr>
          <a:xfrm>
            <a:off x="1245404" y="5433187"/>
            <a:ext cx="5381867" cy="6527101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 </a:t>
            </a:r>
            <a:r>
              <a:rPr lang="ru-RU" sz="3600" b="1" dirty="0"/>
              <a:t>Заяц</a:t>
            </a:r>
            <a:r>
              <a:rPr lang="ru-RU" sz="3600" dirty="0"/>
              <a:t>-</a:t>
            </a:r>
            <a:r>
              <a:rPr lang="ru-RU" sz="3600" b="1" dirty="0"/>
              <a:t>беляк</a:t>
            </a:r>
            <a:r>
              <a:rPr lang="ru-RU" sz="3600" dirty="0"/>
              <a:t> принадлежит к отряду зайцеобразных и является крупным представителем своего вида. Весовая отметка доходит до 5 кг, а длина тела между 45 и 65 см. Округлые хвосты бывают 5-8 см, а уши в среднем до 10 см.</a:t>
            </a:r>
          </a:p>
        </p:txBody>
      </p:sp>
      <p:pic>
        <p:nvPicPr>
          <p:cNvPr id="28" name="Рисунок 27">
            <a:hlinkClick r:id="rId2" action="ppaction://hlinksldjump"/>
            <a:extLst>
              <a:ext uri="{FF2B5EF4-FFF2-40B4-BE49-F238E27FC236}">
                <a16:creationId xmlns:a16="http://schemas.microsoft.com/office/drawing/2014/main" id="{B0A61D99-E010-4AE5-B66B-324FF15E4D6C}"/>
              </a:ext>
            </a:extLst>
          </p:cNvPr>
          <p:cNvPicPr>
            <a:picLocks noChangeAspect="1"/>
          </p:cNvPicPr>
          <p:nvPr/>
        </p:nvPicPr>
        <p:blipFill>
          <a:blip r:embed="rId23">
            <a:clrChange>
              <a:clrFrom>
                <a:srgbClr val="B8BCC7"/>
              </a:clrFrom>
              <a:clrTo>
                <a:srgbClr val="B8BC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664" y="5644374"/>
            <a:ext cx="885715" cy="1190600"/>
          </a:xfrm>
          <a:prstGeom prst="rect">
            <a:avLst/>
          </a:prstGeom>
        </p:spPr>
      </p:pic>
      <p:pic>
        <p:nvPicPr>
          <p:cNvPr id="45" name="Рисунок 44">
            <a:hlinkClick r:id="rId2" action="ppaction://hlinksldjump"/>
            <a:extLst>
              <a:ext uri="{FF2B5EF4-FFF2-40B4-BE49-F238E27FC236}">
                <a16:creationId xmlns:a16="http://schemas.microsoft.com/office/drawing/2014/main" id="{C674858D-AFBA-444E-8BC5-7A9C92CC35F2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251" y="3930803"/>
            <a:ext cx="845227" cy="788880"/>
          </a:xfrm>
          <a:prstGeom prst="rect">
            <a:avLst/>
          </a:prstGeom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A635CDAE-3111-4395-9C90-2E16A74338A6}"/>
              </a:ext>
            </a:extLst>
          </p:cNvPr>
          <p:cNvSpPr/>
          <p:nvPr/>
        </p:nvSpPr>
        <p:spPr>
          <a:xfrm>
            <a:off x="3368877" y="6785076"/>
            <a:ext cx="5455269" cy="6180707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Лесная </a:t>
            </a:r>
            <a:r>
              <a:rPr lang="ru-RU" sz="3600" b="1" dirty="0" err="1"/>
              <a:t>куни́ца</a:t>
            </a:r>
            <a:r>
              <a:rPr lang="ru-RU" sz="3600" dirty="0"/>
              <a:t>, </a:t>
            </a:r>
            <a:r>
              <a:rPr lang="ru-RU" sz="3600" dirty="0" err="1"/>
              <a:t>желтоду́шка</a:t>
            </a:r>
            <a:r>
              <a:rPr lang="ru-RU" sz="3600" dirty="0"/>
              <a:t>— вид млекопитающих из семейства куньих .Обитает и заселяет главным образом </a:t>
            </a:r>
            <a:r>
              <a:rPr lang="ru-RU" sz="3600" b="1" dirty="0"/>
              <a:t>лесные</a:t>
            </a:r>
            <a:r>
              <a:rPr lang="ru-RU" sz="3600" dirty="0"/>
              <a:t> местности.</a:t>
            </a:r>
            <a:r>
              <a:rPr lang="ru-RU" sz="3600" b="1" dirty="0"/>
              <a:t> Лесная куница</a:t>
            </a:r>
            <a:r>
              <a:rPr lang="ru-RU" sz="3600" dirty="0"/>
              <a:t> избегает людских селений </a:t>
            </a:r>
          </a:p>
        </p:txBody>
      </p:sp>
      <p:pic>
        <p:nvPicPr>
          <p:cNvPr id="32" name="Рисунок 31">
            <a:hlinkClick r:id="rId2" action="ppaction://hlinksldjump"/>
            <a:extLst>
              <a:ext uri="{FF2B5EF4-FFF2-40B4-BE49-F238E27FC236}">
                <a16:creationId xmlns:a16="http://schemas.microsoft.com/office/drawing/2014/main" id="{7EA6E8E8-919F-4049-9BB3-3D7EF9E16DC0}"/>
              </a:ext>
            </a:extLst>
          </p:cNvPr>
          <p:cNvPicPr>
            <a:picLocks noChangeAspect="1"/>
          </p:cNvPicPr>
          <p:nvPr/>
        </p:nvPicPr>
        <p:blipFill>
          <a:blip r:embed="rId24" cstate="hqprint">
            <a:clrChange>
              <a:clrFrom>
                <a:srgbClr val="DEE5ED"/>
              </a:clrFrom>
              <a:clrTo>
                <a:srgbClr val="DEE5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602" y="3228238"/>
            <a:ext cx="402901" cy="645378"/>
          </a:xfrm>
          <a:prstGeom prst="rect">
            <a:avLst/>
          </a:prstGeom>
        </p:spPr>
      </p:pic>
      <p:pic>
        <p:nvPicPr>
          <p:cNvPr id="48" name="Рисунок 47">
            <a:hlinkClick r:id="rId2" action="ppaction://hlinksldjump"/>
            <a:extLst>
              <a:ext uri="{FF2B5EF4-FFF2-40B4-BE49-F238E27FC236}">
                <a16:creationId xmlns:a16="http://schemas.microsoft.com/office/drawing/2014/main" id="{EF2267C0-E817-4E56-9F8B-F6CD499DFE88}"/>
              </a:ext>
            </a:extLst>
          </p:cNvPr>
          <p:cNvPicPr>
            <a:picLocks noChangeAspect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406" y="3440297"/>
            <a:ext cx="1583183" cy="1366401"/>
          </a:xfrm>
          <a:prstGeom prst="rect">
            <a:avLst/>
          </a:prstGeom>
        </p:spPr>
      </p:pic>
      <p:pic>
        <p:nvPicPr>
          <p:cNvPr id="49" name="Рисунок 48">
            <a:hlinkClick r:id="rId2" action="ppaction://hlinksldjump"/>
            <a:extLst>
              <a:ext uri="{FF2B5EF4-FFF2-40B4-BE49-F238E27FC236}">
                <a16:creationId xmlns:a16="http://schemas.microsoft.com/office/drawing/2014/main" id="{C013CE9D-74F3-4E67-924D-8DAFA1F3DCE2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719" y="3092339"/>
            <a:ext cx="1158906" cy="726507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89BA7B0-5111-4D71-AB93-AF36CA9743F2}"/>
              </a:ext>
            </a:extLst>
          </p:cNvPr>
          <p:cNvSpPr/>
          <p:nvPr/>
        </p:nvSpPr>
        <p:spPr>
          <a:xfrm>
            <a:off x="3849595" y="5359344"/>
            <a:ext cx="5385687" cy="6180707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Рысь</a:t>
            </a:r>
            <a:r>
              <a:rPr lang="ru-RU" sz="2800" dirty="0"/>
              <a:t> – это один из самых грациозных и опасных хищников семейства кошачьих. Это изящное животное обладает роскошным мехом, кисточками на ушах, коротким хвостом, напоминающим обрубок, и смертоносными когтями. Средняя особь достигает до одного метра в длину, а масса зверя колеблется от 8 до 15 килограммов.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8985B1E-DC9D-4E21-8FC5-F6B8556C4252}"/>
              </a:ext>
            </a:extLst>
          </p:cNvPr>
          <p:cNvSpPr/>
          <p:nvPr/>
        </p:nvSpPr>
        <p:spPr>
          <a:xfrm>
            <a:off x="3668651" y="6155455"/>
            <a:ext cx="5421178" cy="6281307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Мнемози́на</a:t>
            </a:r>
            <a:r>
              <a:rPr lang="ru-RU" sz="3600" dirty="0"/>
              <a:t> — дневная бабочка, занесённая в Красную книгу, обитает в Европейской части России. Длина переднего крыла 20—35 мм. </a:t>
            </a:r>
            <a:r>
              <a:rPr lang="ru-RU" sz="3600" u="sng" dirty="0">
                <a:solidFill>
                  <a:schemeClr val="bg1"/>
                </a:solidFill>
                <a:hlinkClick r:id="rId25" tooltip="Размах крыльев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Размах крыльев</a:t>
            </a:r>
            <a:r>
              <a:rPr lang="ru-RU" sz="3600" dirty="0">
                <a:solidFill>
                  <a:schemeClr val="bg1"/>
                </a:solidFill>
              </a:rPr>
              <a:t> </a:t>
            </a:r>
            <a:r>
              <a:rPr lang="ru-RU" sz="3600" dirty="0"/>
              <a:t>до 70 мм. В умеренных широтах лёт бабочек наблюдается с начала мая по середину июня</a:t>
            </a:r>
          </a:p>
        </p:txBody>
      </p:sp>
      <p:pic>
        <p:nvPicPr>
          <p:cNvPr id="56" name="Рисунок 55">
            <a:hlinkClick r:id="rId2" action="ppaction://hlinksldjump"/>
            <a:extLst>
              <a:ext uri="{FF2B5EF4-FFF2-40B4-BE49-F238E27FC236}">
                <a16:creationId xmlns:a16="http://schemas.microsoft.com/office/drawing/2014/main" id="{BAB9D3D1-F5A4-4A21-AE29-5CB48C070F1C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224" y="1958659"/>
            <a:ext cx="515551" cy="689037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9E102DB-F59C-4288-B328-5A9F6DEB0DC9}"/>
              </a:ext>
            </a:extLst>
          </p:cNvPr>
          <p:cNvSpPr/>
          <p:nvPr/>
        </p:nvSpPr>
        <p:spPr>
          <a:xfrm>
            <a:off x="3600128" y="6172008"/>
            <a:ext cx="5537364" cy="6457402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Бурый медведь</a:t>
            </a:r>
            <a:r>
              <a:rPr lang="ru-RU" sz="3200" dirty="0"/>
              <a:t> – это крупный хищный зверь. У него большая голова с маленькими ушами, мощные лапы, вооруженные острыми когтями, и короткий хвост. ... Размер и вес </a:t>
            </a:r>
            <a:r>
              <a:rPr lang="ru-RU" sz="3200" b="1" dirty="0"/>
              <a:t>медведя</a:t>
            </a:r>
            <a:r>
              <a:rPr lang="ru-RU" sz="3200" dirty="0"/>
              <a:t> зависит от того, к какому подвиду он относится. Самые небольшие </a:t>
            </a:r>
            <a:r>
              <a:rPr lang="ru-RU" sz="3200" b="1" dirty="0"/>
              <a:t>медведи</a:t>
            </a:r>
            <a:r>
              <a:rPr lang="ru-RU" sz="3200" dirty="0"/>
              <a:t> обитают в Европе, а наиболее крупные живут на Камчатке.</a:t>
            </a:r>
          </a:p>
        </p:txBody>
      </p:sp>
      <p:sp>
        <p:nvSpPr>
          <p:cNvPr id="55" name="Прямоугольник 54">
            <a:hlinkClick r:id="rId2" action="ppaction://hlinksldjump"/>
            <a:extLst>
              <a:ext uri="{FF2B5EF4-FFF2-40B4-BE49-F238E27FC236}">
                <a16:creationId xmlns:a16="http://schemas.microsoft.com/office/drawing/2014/main" id="{F7B7D807-F7E2-44C3-BE9F-4D2C0BC3D5D3}"/>
              </a:ext>
            </a:extLst>
          </p:cNvPr>
          <p:cNvSpPr/>
          <p:nvPr/>
        </p:nvSpPr>
        <p:spPr>
          <a:xfrm>
            <a:off x="2793992" y="6742404"/>
            <a:ext cx="5874094" cy="6710256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/>
              <a:t>Волк</a:t>
            </a:r>
            <a:r>
              <a:rPr lang="ru-RU" sz="4000" dirty="0"/>
              <a:t> - это хищное млекопитающие из семейства псовых. Длина тела </a:t>
            </a:r>
            <a:r>
              <a:rPr lang="ru-RU" sz="4000" b="1" dirty="0"/>
              <a:t>волка</a:t>
            </a:r>
            <a:r>
              <a:rPr lang="ru-RU" sz="4000" dirty="0"/>
              <a:t> может достигать 160 см., а длина хвоста до 52 см. ... Мех </a:t>
            </a:r>
            <a:r>
              <a:rPr lang="ru-RU" sz="4000" b="1" dirty="0"/>
              <a:t>волка</a:t>
            </a:r>
            <a:r>
              <a:rPr lang="ru-RU" sz="4000" dirty="0"/>
              <a:t> очень густой и двухслойный. У </a:t>
            </a:r>
            <a:r>
              <a:rPr lang="ru-RU" sz="4000" b="1" dirty="0"/>
              <a:t>волков</a:t>
            </a:r>
            <a:r>
              <a:rPr lang="ru-RU" sz="4000" dirty="0"/>
              <a:t> прекрасный слух и обоняние</a:t>
            </a:r>
          </a:p>
        </p:txBody>
      </p:sp>
      <p:pic>
        <p:nvPicPr>
          <p:cNvPr id="36" name="Рисунок 35">
            <a:hlinkClick r:id="rId2" action="ppaction://hlinksldjump"/>
            <a:extLst>
              <a:ext uri="{FF2B5EF4-FFF2-40B4-BE49-F238E27FC236}">
                <a16:creationId xmlns:a16="http://schemas.microsoft.com/office/drawing/2014/main" id="{D9053762-8CD5-41B9-A79C-F8A5A9E16D8F}"/>
              </a:ext>
            </a:extLst>
          </p:cNvPr>
          <p:cNvPicPr>
            <a:picLocks noChangeAspect="1"/>
          </p:cNvPicPr>
          <p:nvPr/>
        </p:nvPicPr>
        <p:blipFill>
          <a:blip r:embed="rId26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544" y="4669194"/>
            <a:ext cx="1050398" cy="1063329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F8243DC-44C0-432C-89AB-20E418C8AAE0}"/>
              </a:ext>
            </a:extLst>
          </p:cNvPr>
          <p:cNvSpPr/>
          <p:nvPr/>
        </p:nvSpPr>
        <p:spPr>
          <a:xfrm>
            <a:off x="2598441" y="6232047"/>
            <a:ext cx="5893826" cy="6604226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Орлан</a:t>
            </a:r>
            <a:r>
              <a:rPr lang="ru-RU" sz="3600" dirty="0"/>
              <a:t>-</a:t>
            </a:r>
            <a:r>
              <a:rPr lang="ru-RU" sz="3600" b="1" dirty="0"/>
              <a:t>белохвост</a:t>
            </a:r>
            <a:r>
              <a:rPr lang="ru-RU" sz="3600" dirty="0"/>
              <a:t> – большая хищная птица семейства ястребиных, длина тела которой может достигать метра, а вес — от трех до семи килограммов. Самки вырастают намного крупнее самцов, а вообще эта птица является четвёртой по величине хищной пернатой Европы</a:t>
            </a:r>
          </a:p>
        </p:txBody>
      </p:sp>
      <p:pic>
        <p:nvPicPr>
          <p:cNvPr id="57" name="Рисунок 56">
            <a:hlinkClick r:id="rId2" action="ppaction://hlinksldjump"/>
            <a:extLst>
              <a:ext uri="{FF2B5EF4-FFF2-40B4-BE49-F238E27FC236}">
                <a16:creationId xmlns:a16="http://schemas.microsoft.com/office/drawing/2014/main" id="{44616986-C00C-48C9-814F-2708C6DF7464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608" y="297726"/>
            <a:ext cx="1252399" cy="791685"/>
          </a:xfrm>
          <a:prstGeom prst="rect">
            <a:avLst/>
          </a:prstGeom>
        </p:spPr>
      </p:pic>
      <p:pic>
        <p:nvPicPr>
          <p:cNvPr id="58" name="Рисунок 57">
            <a:hlinkClick r:id="rId2" action="ppaction://hlinksldjump"/>
            <a:extLst>
              <a:ext uri="{FF2B5EF4-FFF2-40B4-BE49-F238E27FC236}">
                <a16:creationId xmlns:a16="http://schemas.microsoft.com/office/drawing/2014/main" id="{F399D771-F2C4-4537-9D23-E084FB2ADD7E}"/>
              </a:ext>
            </a:extLst>
          </p:cNvPr>
          <p:cNvPicPr>
            <a:picLocks noChangeAspect="1"/>
          </p:cNvPicPr>
          <p:nvPr/>
        </p:nvPicPr>
        <p:blipFill>
          <a:blip r:embed="rId20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070" y="2003958"/>
            <a:ext cx="463487" cy="41194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2C934AC-3452-476F-A47B-89D477E40ECC}"/>
              </a:ext>
            </a:extLst>
          </p:cNvPr>
          <p:cNvSpPr/>
          <p:nvPr/>
        </p:nvSpPr>
        <p:spPr>
          <a:xfrm>
            <a:off x="2530321" y="5656931"/>
            <a:ext cx="5867391" cy="6485337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Филин</a:t>
            </a:r>
            <a:r>
              <a:rPr lang="ru-RU" sz="3600" dirty="0"/>
              <a:t> – крупная птица отряда совиные, обитает в Европе. Они предпочитают гористые и болотистые местности, глухие леса, степи, где можно хорошо укрыться от посторонних глаз. Длина тела 50 – 75 см, вес 1 200 – 3 400 грамм, размах крыльев 160 – 185 см. Самки больше самцов</a:t>
            </a:r>
          </a:p>
        </p:txBody>
      </p:sp>
      <p:pic>
        <p:nvPicPr>
          <p:cNvPr id="46" name="Рисунок 45">
            <a:hlinkClick r:id="rId2" action="ppaction://hlinksldjump"/>
            <a:extLst>
              <a:ext uri="{FF2B5EF4-FFF2-40B4-BE49-F238E27FC236}">
                <a16:creationId xmlns:a16="http://schemas.microsoft.com/office/drawing/2014/main" id="{FF7DA729-70DC-41D9-BFB0-BA9A35BAF405}"/>
              </a:ext>
            </a:extLst>
          </p:cNvPr>
          <p:cNvPicPr>
            <a:picLocks noChangeAspect="1"/>
          </p:cNvPicPr>
          <p:nvPr/>
        </p:nvPicPr>
        <p:blipFill>
          <a:blip r:embed="rId27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092" y="3136715"/>
            <a:ext cx="569785" cy="605069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A31F61E-1C1C-42A3-86C4-700762C00D74}"/>
              </a:ext>
            </a:extLst>
          </p:cNvPr>
          <p:cNvSpPr/>
          <p:nvPr/>
        </p:nvSpPr>
        <p:spPr>
          <a:xfrm>
            <a:off x="3082499" y="5518702"/>
            <a:ext cx="6025860" cy="6591503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Глухарь</a:t>
            </a:r>
            <a:r>
              <a:rPr lang="ru-RU" sz="3600" dirty="0"/>
              <a:t>, или по-другому, глухой тетерев - самая крупная и благородная из тетеревиных птиц. Он немного неуклюж, тяжеловат и пуглив. ... Много глухарей живёт у нас в Сибири, а в Америке, Африке и Австралии они совершенно отсутствуют. </a:t>
            </a:r>
          </a:p>
        </p:txBody>
      </p:sp>
      <p:pic>
        <p:nvPicPr>
          <p:cNvPr id="61" name="Рисунок 60">
            <a:hlinkClick r:id="rId2" action="ppaction://hlinksldjump"/>
            <a:extLst>
              <a:ext uri="{FF2B5EF4-FFF2-40B4-BE49-F238E27FC236}">
                <a16:creationId xmlns:a16="http://schemas.microsoft.com/office/drawing/2014/main" id="{A6A8A44B-4C5C-497C-88A5-D0675268FBF3}"/>
              </a:ext>
            </a:extLst>
          </p:cNvPr>
          <p:cNvPicPr>
            <a:picLocks noChangeAspect="1"/>
          </p:cNvPicPr>
          <p:nvPr/>
        </p:nvPicPr>
        <p:blipFill>
          <a:blip r:embed="rId28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249" y="3416673"/>
            <a:ext cx="1039195" cy="491151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AF59AF0-BAA6-4915-8B97-CE339CE805EF}"/>
              </a:ext>
            </a:extLst>
          </p:cNvPr>
          <p:cNvSpPr/>
          <p:nvPr/>
        </p:nvSpPr>
        <p:spPr>
          <a:xfrm>
            <a:off x="2926575" y="5770581"/>
            <a:ext cx="5733528" cy="6481950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Беркут</a:t>
            </a:r>
            <a:r>
              <a:rPr lang="ru-RU" sz="3600" dirty="0"/>
              <a:t> – это самый большой орел на нашей планете. Размах его крыльев может достигать 2,4 метра, а длина тела – 93 см. Острый крючковидный клюв, длинные крылья и сильные оперённые лапы с мощными когтями.</a:t>
            </a:r>
          </a:p>
        </p:txBody>
      </p:sp>
      <p:pic>
        <p:nvPicPr>
          <p:cNvPr id="62" name="Рисунок 61">
            <a:hlinkClick r:id="rId2" action="ppaction://hlinksldjump"/>
            <a:extLst>
              <a:ext uri="{FF2B5EF4-FFF2-40B4-BE49-F238E27FC236}">
                <a16:creationId xmlns:a16="http://schemas.microsoft.com/office/drawing/2014/main" id="{C0A5DAC0-7159-4A65-8F34-9D7689D0672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530" y="400790"/>
            <a:ext cx="733424" cy="899188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E1F9C9F-F795-4AC2-8369-AC82A9810166}"/>
              </a:ext>
            </a:extLst>
          </p:cNvPr>
          <p:cNvSpPr/>
          <p:nvPr/>
        </p:nvSpPr>
        <p:spPr>
          <a:xfrm rot="21395764">
            <a:off x="6151212" y="6275493"/>
            <a:ext cx="6191220" cy="6345849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/>
              <a:t>Отшельник обыкновенный</a:t>
            </a:r>
            <a:r>
              <a:rPr lang="ru-RU" sz="4000" dirty="0"/>
              <a:t>, или </a:t>
            </a:r>
            <a:r>
              <a:rPr lang="ru-RU" sz="4000" b="1" dirty="0"/>
              <a:t>отшельник пахучий</a:t>
            </a:r>
            <a:r>
              <a:rPr lang="ru-RU" sz="4000" dirty="0"/>
              <a:t>— Жук длиной 22—34 мм. Обитает в старых широколиственных и смешанных лесах, встречаются на опушках леса, полянах, старых аллеях и вдоль дорог.</a:t>
            </a:r>
          </a:p>
        </p:txBody>
      </p:sp>
      <p:pic>
        <p:nvPicPr>
          <p:cNvPr id="63" name="Рисунок 62">
            <a:hlinkClick r:id="rId2" action="ppaction://hlinksldjump"/>
            <a:extLst>
              <a:ext uri="{FF2B5EF4-FFF2-40B4-BE49-F238E27FC236}">
                <a16:creationId xmlns:a16="http://schemas.microsoft.com/office/drawing/2014/main" id="{FBA8E25A-DFC6-4FEF-86EE-15D51DA49A0B}"/>
              </a:ext>
            </a:extLst>
          </p:cNvPr>
          <p:cNvPicPr>
            <a:picLocks noChangeAspect="1"/>
          </p:cNvPicPr>
          <p:nvPr/>
        </p:nvPicPr>
        <p:blipFill>
          <a:blip r:embed="rId19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1289" y="6123720"/>
            <a:ext cx="310251" cy="387494"/>
          </a:xfrm>
          <a:prstGeom prst="rect">
            <a:avLst/>
          </a:prstGeom>
        </p:spPr>
      </p:pic>
      <p:sp>
        <p:nvSpPr>
          <p:cNvPr id="22" name="Управляющая кнопка: &quot;Пустой&quot; 2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82684B5B-7B31-4511-9AD8-BFD692B4277F}"/>
              </a:ext>
            </a:extLst>
          </p:cNvPr>
          <p:cNvSpPr/>
          <p:nvPr/>
        </p:nvSpPr>
        <p:spPr>
          <a:xfrm>
            <a:off x="10995982" y="6449327"/>
            <a:ext cx="1100915" cy="282947"/>
          </a:xfrm>
          <a:prstGeom prst="actionButtonBlank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hlinkClick r:id="rId29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Далее</a:t>
            </a:r>
            <a:r>
              <a:rPr lang="ru-RU" dirty="0"/>
              <a:t> </a:t>
            </a:r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14A0632C-9C02-4451-BF38-B8A59011599A}"/>
              </a:ext>
            </a:extLst>
          </p:cNvPr>
          <p:cNvSpPr/>
          <p:nvPr/>
        </p:nvSpPr>
        <p:spPr>
          <a:xfrm>
            <a:off x="3301827" y="50344"/>
            <a:ext cx="5433485" cy="6180706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Обыкновенный бобр, или </a:t>
            </a:r>
            <a:r>
              <a:rPr lang="ru-RU" sz="4000" dirty="0" err="1"/>
              <a:t>речно́й</a:t>
            </a:r>
            <a:r>
              <a:rPr lang="ru-RU" sz="4000" dirty="0"/>
              <a:t> бобр , — полуводное млекопитающее отряда грызунов; 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10DED3A-EEB6-4569-BDAA-513BCB843864}"/>
              </a:ext>
            </a:extLst>
          </p:cNvPr>
          <p:cNvSpPr/>
          <p:nvPr/>
        </p:nvSpPr>
        <p:spPr>
          <a:xfrm>
            <a:off x="-297272" y="5803457"/>
            <a:ext cx="5865975" cy="6668185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/>
              <a:t>Крупный </a:t>
            </a:r>
            <a:r>
              <a:rPr lang="ru-RU" sz="4000" b="1" dirty="0" err="1"/>
              <a:t>парнопес</a:t>
            </a:r>
            <a:r>
              <a:rPr lang="ru-RU" sz="4000" dirty="0"/>
              <a:t>— редкий вид </a:t>
            </a:r>
            <a:r>
              <a:rPr lang="ru-RU" sz="4000" dirty="0" err="1"/>
              <a:t>блестянок</a:t>
            </a:r>
            <a:r>
              <a:rPr lang="ru-RU" sz="4000" dirty="0"/>
              <a:t> .Единственный вид рода, занесённый в </a:t>
            </a:r>
            <a:r>
              <a:rPr lang="ru-RU" sz="4000" u="sng" dirty="0">
                <a:solidFill>
                  <a:schemeClr val="bg1"/>
                </a:solidFill>
                <a:hlinkClick r:id="rId30" tooltip="Список насекомых, занесённых в Красную книгу России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Красную книгу</a:t>
            </a:r>
            <a:r>
              <a:rPr lang="ru-RU" sz="4000" dirty="0"/>
              <a:t>. Размеры </a:t>
            </a:r>
            <a:r>
              <a:rPr lang="ru-RU" sz="4000" dirty="0" err="1"/>
              <a:t>блестянки</a:t>
            </a:r>
            <a:r>
              <a:rPr lang="ru-RU" sz="4000" dirty="0"/>
              <a:t> (8—14 мм).  Обитают на песчаных почвах, по берегам рек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1177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2" nodeType="withEffect">
                                  <p:stCondLst>
                                    <p:cond delay="14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14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14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14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1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1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xit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grpId="1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1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39" grpId="0" animBg="1"/>
      <p:bldP spid="39" grpId="1" animBg="1"/>
      <p:bldP spid="20" grpId="0" animBg="1"/>
      <p:bldP spid="20" grpId="1" animBg="1"/>
      <p:bldP spid="50" grpId="0" animBg="1"/>
      <p:bldP spid="50" grpId="1" animBg="1"/>
      <p:bldP spid="51" grpId="0" animBg="1"/>
      <p:bldP spid="51" grpId="2" animBg="1"/>
      <p:bldP spid="52" grpId="0" animBg="1"/>
      <p:bldP spid="52" grpId="1" animBg="1"/>
      <p:bldP spid="54" grpId="0" animBg="1"/>
      <p:bldP spid="54" grpId="1" animBg="1"/>
      <p:bldP spid="3" grpId="0" animBg="1"/>
      <p:bldP spid="3" grpId="1" animBg="1"/>
      <p:bldP spid="18" grpId="0" animBg="1"/>
      <p:bldP spid="18" grpId="1" animBg="1"/>
      <p:bldP spid="4" grpId="0" animBg="1"/>
      <p:bldP spid="4" grpId="1" animBg="1"/>
      <p:bldP spid="55" grpId="0" animBg="1"/>
      <p:bldP spid="55" grpId="1" animBg="1"/>
      <p:bldP spid="6" grpId="0" animBg="1"/>
      <p:bldP spid="6" grpId="1" animBg="1"/>
      <p:bldP spid="8" grpId="0" animBg="1"/>
      <p:bldP spid="8" grpId="1" animBg="1"/>
      <p:bldP spid="10" grpId="0" animBg="1"/>
      <p:bldP spid="10" grpId="1" animBg="1"/>
      <p:bldP spid="12" grpId="0" animBg="1"/>
      <p:bldP spid="12" grpId="1" animBg="1"/>
      <p:bldP spid="14" grpId="0" animBg="1"/>
      <p:bldP spid="14" grpId="1" animBg="1"/>
      <p:bldP spid="53" grpId="0" animBg="1"/>
      <p:bldP spid="53" grpId="1" animBg="1"/>
      <p:bldP spid="16" grpId="0" animBg="1"/>
      <p:bldP spid="1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 action="ppaction://hlinksldjump"/>
            <a:extLst>
              <a:ext uri="{FF2B5EF4-FFF2-40B4-BE49-F238E27FC236}">
                <a16:creationId xmlns:a16="http://schemas.microsoft.com/office/drawing/2014/main" id="{0EA43040-E3DF-4E70-A827-04CDFC5870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Рисунок 3">
            <a:hlinkClick r:id="rId2" action="ppaction://hlinksldjump"/>
            <a:extLst>
              <a:ext uri="{FF2B5EF4-FFF2-40B4-BE49-F238E27FC236}">
                <a16:creationId xmlns:a16="http://schemas.microsoft.com/office/drawing/2014/main" id="{7BC4F3DC-83D8-4FEF-AB50-3211160D99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141" y="-14945"/>
            <a:ext cx="6090081" cy="6699089"/>
          </a:xfrm>
          <a:prstGeom prst="rect">
            <a:avLst/>
          </a:prstGeom>
        </p:spPr>
      </p:pic>
      <p:sp>
        <p:nvSpPr>
          <p:cNvPr id="5" name="Управляющая кнопка: &quot;Пустой&quot; 4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D22747C6-B5F6-494C-BC47-B1CD7C88557E}"/>
              </a:ext>
            </a:extLst>
          </p:cNvPr>
          <p:cNvSpPr/>
          <p:nvPr/>
        </p:nvSpPr>
        <p:spPr>
          <a:xfrm>
            <a:off x="10096901" y="5967663"/>
            <a:ext cx="1857676" cy="500514"/>
          </a:xfrm>
          <a:prstGeom prst="actionButtonBlank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Выход </a:t>
            </a:r>
          </a:p>
        </p:txBody>
      </p:sp>
    </p:spTree>
    <p:extLst>
      <p:ext uri="{BB962C8B-B14F-4D97-AF65-F5344CB8AC3E}">
        <p14:creationId xmlns:p14="http://schemas.microsoft.com/office/powerpoint/2010/main" val="3462636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41031"/>
            <a:ext cx="12243485" cy="6969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214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hlinkClick r:id="rId2" action="ppaction://hlinksldjump"/>
            <a:extLst>
              <a:ext uri="{FF2B5EF4-FFF2-40B4-BE49-F238E27FC236}">
                <a16:creationId xmlns:a16="http://schemas.microsoft.com/office/drawing/2014/main" id="{F49CAD65-0AEA-45CF-A4BF-4C344CF927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" y="1"/>
            <a:ext cx="12126897" cy="6857999"/>
          </a:xfrm>
          <a:prstGeom prst="rect">
            <a:avLst/>
          </a:prstGeom>
        </p:spPr>
      </p:pic>
      <p:sp>
        <p:nvSpPr>
          <p:cNvPr id="6" name="Прямоугольник 5">
            <a:hlinkClick r:id="rId2" action="ppaction://hlinksldjump"/>
            <a:extLst>
              <a:ext uri="{FF2B5EF4-FFF2-40B4-BE49-F238E27FC236}">
                <a16:creationId xmlns:a16="http://schemas.microsoft.com/office/drawing/2014/main" id="{F544D835-A169-488C-845A-3950215CA67F}"/>
              </a:ext>
            </a:extLst>
          </p:cNvPr>
          <p:cNvSpPr/>
          <p:nvPr/>
        </p:nvSpPr>
        <p:spPr>
          <a:xfrm>
            <a:off x="1562470" y="186430"/>
            <a:ext cx="8930936" cy="131389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/>
              <a:t>Правила игры </a:t>
            </a:r>
          </a:p>
        </p:txBody>
      </p:sp>
      <p:sp>
        <p:nvSpPr>
          <p:cNvPr id="7" name="Прямоугольник 6">
            <a:hlinkClick r:id="rId2" action="ppaction://hlinksldjump"/>
            <a:extLst>
              <a:ext uri="{FF2B5EF4-FFF2-40B4-BE49-F238E27FC236}">
                <a16:creationId xmlns:a16="http://schemas.microsoft.com/office/drawing/2014/main" id="{FA380610-9664-4EBD-95BF-96201E686044}"/>
              </a:ext>
            </a:extLst>
          </p:cNvPr>
          <p:cNvSpPr/>
          <p:nvPr/>
        </p:nvSpPr>
        <p:spPr>
          <a:xfrm>
            <a:off x="683581" y="2263806"/>
            <a:ext cx="10653203" cy="3604334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 данной игре вам нужно собрать весь мусор </a:t>
            </a:r>
          </a:p>
          <a:p>
            <a:pPr algn="ctr"/>
            <a:r>
              <a:rPr lang="ru-RU" dirty="0"/>
              <a:t>На экране появляется загрязнённая территория</a:t>
            </a:r>
          </a:p>
          <a:p>
            <a:pPr algn="ctr"/>
            <a:r>
              <a:rPr lang="ru-RU" dirty="0"/>
              <a:t>Кликай мышкой на мусор ,наведи чистоту в Новочебоксарске.</a:t>
            </a:r>
          </a:p>
        </p:txBody>
      </p:sp>
      <p:sp>
        <p:nvSpPr>
          <p:cNvPr id="8" name="Управляющая кнопка: &quot;Пустой&quot; 7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A4D8194E-B377-46AA-80F6-4E1C43B77C9D}"/>
              </a:ext>
            </a:extLst>
          </p:cNvPr>
          <p:cNvSpPr/>
          <p:nvPr/>
        </p:nvSpPr>
        <p:spPr>
          <a:xfrm>
            <a:off x="10342485" y="6143348"/>
            <a:ext cx="1580226" cy="390617"/>
          </a:xfrm>
          <a:prstGeom prst="actionButtonBlank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Далее </a:t>
            </a:r>
          </a:p>
        </p:txBody>
      </p:sp>
    </p:spTree>
    <p:extLst>
      <p:ext uri="{BB962C8B-B14F-4D97-AF65-F5344CB8AC3E}">
        <p14:creationId xmlns:p14="http://schemas.microsoft.com/office/powerpoint/2010/main" val="15035073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hlinkClick r:id="rId3" action="ppaction://hlinksldjump"/>
            <a:extLst>
              <a:ext uri="{FF2B5EF4-FFF2-40B4-BE49-F238E27FC236}">
                <a16:creationId xmlns:a16="http://schemas.microsoft.com/office/drawing/2014/main" id="{4B08270E-689B-46F9-AD91-71FC036EBAD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A36FE7E-A58C-445F-B9F7-9DDA0267C0F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219" y="5494273"/>
            <a:ext cx="498537" cy="35792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7BAD505-D723-43F0-8677-D459FBEBA8A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022" y="5382701"/>
            <a:ext cx="284085" cy="29053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8F6BA16-8B91-4F92-A172-C359D1A10C9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441">
            <a:off x="2617619" y="5382726"/>
            <a:ext cx="478145" cy="47139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6DE250B-EC00-4EC8-A9A8-B60BD32A7AC9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53147">
            <a:off x="5336155" y="6193792"/>
            <a:ext cx="329379" cy="31949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FD9E265-58EE-4613-844C-FD808A32C299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263" y="4880200"/>
            <a:ext cx="810082" cy="57674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74F6933-1EBE-4A74-B67B-7CDC7F4B8CBF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8450">
            <a:off x="9273239" y="6222444"/>
            <a:ext cx="242779" cy="32624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573271F-2618-4FA4-ADBB-E540BEF55FBB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2100" y="5607950"/>
            <a:ext cx="453408" cy="17896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5402D0F-EE7A-4470-967C-8848A68C9240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3433">
            <a:off x="11087165" y="3781699"/>
            <a:ext cx="724173" cy="597252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5D73F16-4FAB-4B86-9E5D-C60429ACB3F1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47"/>
          <a:stretch/>
        </p:blipFill>
        <p:spPr>
          <a:xfrm rot="1927513">
            <a:off x="7596321" y="6194000"/>
            <a:ext cx="565394" cy="433196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D348E0E-F2F2-46F4-A154-76A2604FC2F7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clrChange>
              <a:clrFrom>
                <a:srgbClr val="D6C7C2"/>
              </a:clrFrom>
              <a:clrTo>
                <a:srgbClr val="D6C7C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435" y="6293330"/>
            <a:ext cx="700669" cy="400465"/>
          </a:xfrm>
          <a:prstGeom prst="rect">
            <a:avLst/>
          </a:prstGeom>
        </p:spPr>
      </p:pic>
      <p:pic>
        <p:nvPicPr>
          <p:cNvPr id="29" name="Рисунок 28">
            <a:hlinkClick r:id="rId3" action="ppaction://hlinksldjump"/>
            <a:extLst>
              <a:ext uri="{FF2B5EF4-FFF2-40B4-BE49-F238E27FC236}">
                <a16:creationId xmlns:a16="http://schemas.microsoft.com/office/drawing/2014/main" id="{EB288934-AC1A-4116-B12D-709409A514EE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966" y="4471718"/>
            <a:ext cx="294291" cy="603543"/>
          </a:xfrm>
          <a:prstGeom prst="rect">
            <a:avLst/>
          </a:prstGeom>
        </p:spPr>
      </p:pic>
      <p:pic>
        <p:nvPicPr>
          <p:cNvPr id="32" name="Рисунок 31">
            <a:hlinkClick r:id="rId3" action="ppaction://hlinksldjump"/>
            <a:extLst>
              <a:ext uri="{FF2B5EF4-FFF2-40B4-BE49-F238E27FC236}">
                <a16:creationId xmlns:a16="http://schemas.microsoft.com/office/drawing/2014/main" id="{80D417DC-017A-4B21-8437-4D51A5A9A0F8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716" y="4723725"/>
            <a:ext cx="294291" cy="603543"/>
          </a:xfrm>
          <a:prstGeom prst="rect">
            <a:avLst/>
          </a:prstGeom>
        </p:spPr>
      </p:pic>
      <p:pic>
        <p:nvPicPr>
          <p:cNvPr id="34" name="Рисунок 33">
            <a:hlinkClick r:id="rId3" action="ppaction://hlinksldjump"/>
            <a:extLst>
              <a:ext uri="{FF2B5EF4-FFF2-40B4-BE49-F238E27FC236}">
                <a16:creationId xmlns:a16="http://schemas.microsoft.com/office/drawing/2014/main" id="{D96037F8-CFC5-4FDF-8049-7C5BE1FAA3CD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70" y="4189974"/>
            <a:ext cx="559236" cy="439858"/>
          </a:xfrm>
          <a:prstGeom prst="rect">
            <a:avLst/>
          </a:prstGeom>
        </p:spPr>
      </p:pic>
      <p:pic>
        <p:nvPicPr>
          <p:cNvPr id="36" name="Рисунок 35">
            <a:hlinkClick r:id="rId3" action="ppaction://hlinksldjump"/>
            <a:extLst>
              <a:ext uri="{FF2B5EF4-FFF2-40B4-BE49-F238E27FC236}">
                <a16:creationId xmlns:a16="http://schemas.microsoft.com/office/drawing/2014/main" id="{3669CB8E-09BE-44F1-A620-67D3FDF5420F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227" y="4976709"/>
            <a:ext cx="559236" cy="603221"/>
          </a:xfrm>
          <a:prstGeom prst="rect">
            <a:avLst/>
          </a:prstGeom>
        </p:spPr>
      </p:pic>
      <p:pic>
        <p:nvPicPr>
          <p:cNvPr id="37" name="Рисунок 36">
            <a:hlinkClick r:id="rId3" action="ppaction://hlinksldjump"/>
            <a:extLst>
              <a:ext uri="{FF2B5EF4-FFF2-40B4-BE49-F238E27FC236}">
                <a16:creationId xmlns:a16="http://schemas.microsoft.com/office/drawing/2014/main" id="{DF285678-0674-4BBE-927F-54D3A9A61B28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400" y="4941726"/>
            <a:ext cx="559236" cy="603221"/>
          </a:xfrm>
          <a:prstGeom prst="rect">
            <a:avLst/>
          </a:prstGeom>
        </p:spPr>
      </p:pic>
      <p:pic>
        <p:nvPicPr>
          <p:cNvPr id="38" name="Рисунок 37">
            <a:hlinkClick r:id="rId3" action="ppaction://hlinksldjump"/>
            <a:extLst>
              <a:ext uri="{FF2B5EF4-FFF2-40B4-BE49-F238E27FC236}">
                <a16:creationId xmlns:a16="http://schemas.microsoft.com/office/drawing/2014/main" id="{439D0E85-F31A-413E-BF6C-0027A3A69534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014" y="4973342"/>
            <a:ext cx="559236" cy="603221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F132A9CE-53C7-4E80-A009-71345FCE3E4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062" y="-343231"/>
            <a:ext cx="3981406" cy="3504647"/>
          </a:xfrm>
          <a:prstGeom prst="rect">
            <a:avLst/>
          </a:prstGeom>
        </p:spPr>
      </p:pic>
      <p:sp>
        <p:nvSpPr>
          <p:cNvPr id="43" name="Управляющая кнопка: &quot;Пустой&quot; 4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33537F4A-2B1A-48C9-B7CE-A00DB0415C99}"/>
              </a:ext>
            </a:extLst>
          </p:cNvPr>
          <p:cNvSpPr/>
          <p:nvPr/>
        </p:nvSpPr>
        <p:spPr>
          <a:xfrm>
            <a:off x="10369118" y="6385566"/>
            <a:ext cx="1660125" cy="400465"/>
          </a:xfrm>
          <a:prstGeom prst="actionButtonBlank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Далее </a:t>
            </a:r>
          </a:p>
        </p:txBody>
      </p:sp>
      <p:pic>
        <p:nvPicPr>
          <p:cNvPr id="44" name="Рисунок 43">
            <a:hlinkClick r:id="rId3" action="ppaction://hlinksldjump"/>
            <a:extLst>
              <a:ext uri="{FF2B5EF4-FFF2-40B4-BE49-F238E27FC236}">
                <a16:creationId xmlns:a16="http://schemas.microsoft.com/office/drawing/2014/main" id="{578B64FC-131A-41D0-B1AA-F4A17BBB23BB}"/>
              </a:ext>
            </a:extLst>
          </p:cNvPr>
          <p:cNvPicPr>
            <a:picLocks noChangeAspect="1"/>
          </p:cNvPicPr>
          <p:nvPr/>
        </p:nvPicPr>
        <p:blipFill>
          <a:blip r:embed="rId19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33" y="3532745"/>
            <a:ext cx="279646" cy="227852"/>
          </a:xfrm>
          <a:prstGeom prst="rect">
            <a:avLst/>
          </a:prstGeom>
        </p:spPr>
      </p:pic>
      <p:pic>
        <p:nvPicPr>
          <p:cNvPr id="45" name="Рисунок 44">
            <a:hlinkClick r:id="rId3" action="ppaction://hlinksldjump"/>
            <a:extLst>
              <a:ext uri="{FF2B5EF4-FFF2-40B4-BE49-F238E27FC236}">
                <a16:creationId xmlns:a16="http://schemas.microsoft.com/office/drawing/2014/main" id="{F7B6D524-A82C-4E2C-AE0C-1515E766186A}"/>
              </a:ext>
            </a:extLst>
          </p:cNvPr>
          <p:cNvPicPr>
            <a:picLocks noChangeAspect="1"/>
          </p:cNvPicPr>
          <p:nvPr/>
        </p:nvPicPr>
        <p:blipFill>
          <a:blip r:embed="rId20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845" y="4229453"/>
            <a:ext cx="179753" cy="268978"/>
          </a:xfrm>
          <a:prstGeom prst="rect">
            <a:avLst/>
          </a:prstGeom>
        </p:spPr>
      </p:pic>
      <p:pic>
        <p:nvPicPr>
          <p:cNvPr id="47" name="Рисунок 46">
            <a:hlinkClick r:id="rId3" action="ppaction://hlinksldjump"/>
            <a:extLst>
              <a:ext uri="{FF2B5EF4-FFF2-40B4-BE49-F238E27FC236}">
                <a16:creationId xmlns:a16="http://schemas.microsoft.com/office/drawing/2014/main" id="{6D16B142-DB5E-4EEA-A1B2-9C55E48E6FC6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8435" y="940227"/>
            <a:ext cx="660745" cy="522508"/>
          </a:xfrm>
          <a:prstGeom prst="rect">
            <a:avLst/>
          </a:prstGeom>
        </p:spPr>
      </p:pic>
      <p:pic>
        <p:nvPicPr>
          <p:cNvPr id="49" name="Рисунок 48">
            <a:hlinkClick r:id="rId3" action="ppaction://hlinksldjump"/>
            <a:extLst>
              <a:ext uri="{FF2B5EF4-FFF2-40B4-BE49-F238E27FC236}">
                <a16:creationId xmlns:a16="http://schemas.microsoft.com/office/drawing/2014/main" id="{F20AD81D-50B1-4F2A-B453-C6CF4AF08FE9}"/>
              </a:ext>
            </a:extLst>
          </p:cNvPr>
          <p:cNvPicPr>
            <a:picLocks noChangeAspect="1"/>
          </p:cNvPicPr>
          <p:nvPr/>
        </p:nvPicPr>
        <p:blipFill>
          <a:blip r:embed="rId21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2558" y="5654910"/>
            <a:ext cx="381007" cy="29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91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hlinkClick r:id="rId2" action="ppaction://hlinksldjump"/>
            <a:extLst>
              <a:ext uri="{FF2B5EF4-FFF2-40B4-BE49-F238E27FC236}">
                <a16:creationId xmlns:a16="http://schemas.microsoft.com/office/drawing/2014/main" id="{B680FFDA-8099-44E2-A022-EB6856EA51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id="{9F6D64DB-1F99-4FC2-BB61-0BE20BF28E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303" y="1260909"/>
            <a:ext cx="8287352" cy="4870384"/>
          </a:xfrm>
          <a:prstGeom prst="rect">
            <a:avLst/>
          </a:prstGeom>
        </p:spPr>
      </p:pic>
      <p:sp>
        <p:nvSpPr>
          <p:cNvPr id="8" name="Управляющая кнопка: &quot;Пустой&quot; 7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4ABF079C-29F7-42D4-AB4C-8051F7212879}"/>
              </a:ext>
            </a:extLst>
          </p:cNvPr>
          <p:cNvSpPr/>
          <p:nvPr/>
        </p:nvSpPr>
        <p:spPr>
          <a:xfrm>
            <a:off x="10231655" y="6131293"/>
            <a:ext cx="1732547" cy="442762"/>
          </a:xfrm>
          <a:prstGeom prst="actionButtonBlank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Далее </a:t>
            </a:r>
          </a:p>
        </p:txBody>
      </p:sp>
    </p:spTree>
    <p:extLst>
      <p:ext uri="{BB962C8B-B14F-4D97-AF65-F5344CB8AC3E}">
        <p14:creationId xmlns:p14="http://schemas.microsoft.com/office/powerpoint/2010/main" val="263613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56768E9D-691D-4F50-A24D-4008AE6986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538"/>
            <a:ext cx="12192000" cy="685799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FB51F09-EE86-40EE-9CA2-A3AB3DF4A51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476" y="4565238"/>
            <a:ext cx="607093" cy="65923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312E972-D920-486A-B3D7-914626AAC49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87976">
            <a:off x="4292867" y="4779044"/>
            <a:ext cx="530091" cy="71698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A153651-A744-42A0-B867-0CF3EE4AC2F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72" y="4509647"/>
            <a:ext cx="1171876" cy="10617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187CA67-8C8C-4204-BC77-5365977B1DD0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99246">
            <a:off x="4340745" y="3430563"/>
            <a:ext cx="476250" cy="47625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9714BE7-8241-4D38-A79F-4DE7EF3E1776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14298" y="4789799"/>
            <a:ext cx="321845" cy="50141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4AC1A57-CEF0-4261-AC66-69A42E0CF0D7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6120" y="5040507"/>
            <a:ext cx="1280561" cy="830330"/>
          </a:xfrm>
          <a:prstGeom prst="rect">
            <a:avLst/>
          </a:prstGeom>
        </p:spPr>
      </p:pic>
      <p:pic>
        <p:nvPicPr>
          <p:cNvPr id="18" name="Рисунок 17">
            <a:hlinkClick r:id="rId3" action="ppaction://hlinksldjump"/>
            <a:extLst>
              <a:ext uri="{FF2B5EF4-FFF2-40B4-BE49-F238E27FC236}">
                <a16:creationId xmlns:a16="http://schemas.microsoft.com/office/drawing/2014/main" id="{81C514A6-EDDC-4A2F-B82B-B679114B9669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4674" y="3486475"/>
            <a:ext cx="394253" cy="249932"/>
          </a:xfrm>
          <a:prstGeom prst="rect">
            <a:avLst/>
          </a:prstGeom>
        </p:spPr>
      </p:pic>
      <p:pic>
        <p:nvPicPr>
          <p:cNvPr id="19" name="Рисунок 18">
            <a:hlinkClick r:id="rId3" action="ppaction://hlinksldjump"/>
            <a:extLst>
              <a:ext uri="{FF2B5EF4-FFF2-40B4-BE49-F238E27FC236}">
                <a16:creationId xmlns:a16="http://schemas.microsoft.com/office/drawing/2014/main" id="{436C3D7F-80A1-4B01-BC85-33570FFEC66D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220" y="3130026"/>
            <a:ext cx="548104" cy="18597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CE45FA0-759C-4A86-82AB-DECBFAE6ADC0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953" y="3825296"/>
            <a:ext cx="413787" cy="503234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3D0EAC6-9E34-4965-8136-3AB83D28223B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373" y="3823034"/>
            <a:ext cx="1853990" cy="1184245"/>
          </a:xfrm>
          <a:prstGeom prst="rect">
            <a:avLst/>
          </a:prstGeom>
        </p:spPr>
      </p:pic>
      <p:pic>
        <p:nvPicPr>
          <p:cNvPr id="25" name="Рисунок 24">
            <a:hlinkClick r:id="rId3" action="ppaction://hlinksldjump"/>
            <a:extLst>
              <a:ext uri="{FF2B5EF4-FFF2-40B4-BE49-F238E27FC236}">
                <a16:creationId xmlns:a16="http://schemas.microsoft.com/office/drawing/2014/main" id="{12F79B18-7D55-49CA-B6CB-4B9EE0F992E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441" y="3691662"/>
            <a:ext cx="1242611" cy="659230"/>
          </a:xfrm>
          <a:prstGeom prst="rect">
            <a:avLst/>
          </a:prstGeom>
        </p:spPr>
      </p:pic>
      <p:pic>
        <p:nvPicPr>
          <p:cNvPr id="27" name="Рисунок 26">
            <a:hlinkClick r:id="rId3" action="ppaction://hlinksldjump"/>
            <a:extLst>
              <a:ext uri="{FF2B5EF4-FFF2-40B4-BE49-F238E27FC236}">
                <a16:creationId xmlns:a16="http://schemas.microsoft.com/office/drawing/2014/main" id="{C360ED83-770B-46EA-B1C2-0141E4C37C9C}"/>
              </a:ext>
            </a:extLst>
          </p:cNvPr>
          <p:cNvPicPr>
            <a:picLocks noChangeAspect="1"/>
          </p:cNvPicPr>
          <p:nvPr/>
        </p:nvPicPr>
        <p:blipFill>
          <a:blip r:embed="rId1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994" y="3271779"/>
            <a:ext cx="1104108" cy="429392"/>
          </a:xfrm>
          <a:prstGeom prst="rect">
            <a:avLst/>
          </a:prstGeom>
        </p:spPr>
      </p:pic>
      <p:pic>
        <p:nvPicPr>
          <p:cNvPr id="29" name="Рисунок 28">
            <a:hlinkClick r:id="rId3" action="ppaction://hlinksldjump"/>
            <a:extLst>
              <a:ext uri="{FF2B5EF4-FFF2-40B4-BE49-F238E27FC236}">
                <a16:creationId xmlns:a16="http://schemas.microsoft.com/office/drawing/2014/main" id="{DE9F1B6A-93E1-44D7-9192-E6D1D19417D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107" y="4021277"/>
            <a:ext cx="539816" cy="676406"/>
          </a:xfrm>
          <a:prstGeom prst="rect">
            <a:avLst/>
          </a:prstGeom>
        </p:spPr>
      </p:pic>
      <p:pic>
        <p:nvPicPr>
          <p:cNvPr id="31" name="Рисунок 30">
            <a:hlinkClick r:id="rId3" action="ppaction://hlinksldjump"/>
            <a:extLst>
              <a:ext uri="{FF2B5EF4-FFF2-40B4-BE49-F238E27FC236}">
                <a16:creationId xmlns:a16="http://schemas.microsoft.com/office/drawing/2014/main" id="{D76D40F4-2F06-4C48-B420-7114EFEDE0D2}"/>
              </a:ext>
            </a:extLst>
          </p:cNvPr>
          <p:cNvPicPr>
            <a:picLocks noChangeAspect="1"/>
          </p:cNvPicPr>
          <p:nvPr/>
        </p:nvPicPr>
        <p:blipFill>
          <a:blip r:embed="rId18" cstate="hqprint">
            <a:clrChange>
              <a:clrFrom>
                <a:srgbClr val="587847"/>
              </a:clrFrom>
              <a:clrTo>
                <a:srgbClr val="58784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568" y="5870837"/>
            <a:ext cx="1132636" cy="886098"/>
          </a:xfrm>
          <a:prstGeom prst="rect">
            <a:avLst/>
          </a:prstGeom>
        </p:spPr>
      </p:pic>
      <p:pic>
        <p:nvPicPr>
          <p:cNvPr id="33" name="Рисунок 32">
            <a:hlinkClick r:id="rId3" action="ppaction://hlinksldjump"/>
            <a:extLst>
              <a:ext uri="{FF2B5EF4-FFF2-40B4-BE49-F238E27FC236}">
                <a16:creationId xmlns:a16="http://schemas.microsoft.com/office/drawing/2014/main" id="{058EE383-A928-4364-BF8C-A4A60E22E91C}"/>
              </a:ext>
            </a:extLst>
          </p:cNvPr>
          <p:cNvPicPr>
            <a:picLocks noChangeAspect="1"/>
          </p:cNvPicPr>
          <p:nvPr/>
        </p:nvPicPr>
        <p:blipFill>
          <a:blip r:embed="rId19" cstate="hqprint">
            <a:clrChange>
              <a:clrFrom>
                <a:srgbClr val="879ABB"/>
              </a:clrFrom>
              <a:clrTo>
                <a:srgbClr val="879AB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4673" y="4697683"/>
            <a:ext cx="776787" cy="503747"/>
          </a:xfrm>
          <a:prstGeom prst="rect">
            <a:avLst/>
          </a:prstGeom>
        </p:spPr>
      </p:pic>
      <p:pic>
        <p:nvPicPr>
          <p:cNvPr id="35" name="Рисунок 34">
            <a:hlinkClick r:id="rId3" action="ppaction://hlinksldjump"/>
            <a:extLst>
              <a:ext uri="{FF2B5EF4-FFF2-40B4-BE49-F238E27FC236}">
                <a16:creationId xmlns:a16="http://schemas.microsoft.com/office/drawing/2014/main" id="{F9F3CC19-9E5D-4A8F-B8AB-BF7DE8B8BAA0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846" y="3177382"/>
            <a:ext cx="501418" cy="503234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7B157B5A-FCE0-43FC-A9B7-8D27C8C4B083}"/>
              </a:ext>
            </a:extLst>
          </p:cNvPr>
          <p:cNvPicPr>
            <a:picLocks noChangeAspect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555" y="678061"/>
            <a:ext cx="8897909" cy="1924050"/>
          </a:xfrm>
          <a:prstGeom prst="rect">
            <a:avLst/>
          </a:prstGeom>
        </p:spPr>
      </p:pic>
      <p:sp>
        <p:nvSpPr>
          <p:cNvPr id="38" name="Управляющая кнопка: &quot;Пустой&quot; 37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1ED24CBD-7606-4DD1-AA1C-759AC0692591}"/>
              </a:ext>
            </a:extLst>
          </p:cNvPr>
          <p:cNvSpPr/>
          <p:nvPr/>
        </p:nvSpPr>
        <p:spPr>
          <a:xfrm>
            <a:off x="10337533" y="6208295"/>
            <a:ext cx="1761423" cy="433137"/>
          </a:xfrm>
          <a:prstGeom prst="actionButtonBlank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Далее </a:t>
            </a:r>
          </a:p>
        </p:txBody>
      </p:sp>
    </p:spTree>
    <p:extLst>
      <p:ext uri="{BB962C8B-B14F-4D97-AF65-F5344CB8AC3E}">
        <p14:creationId xmlns:p14="http://schemas.microsoft.com/office/powerpoint/2010/main" val="389466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 action="ppaction://hlinksldjump"/>
            <a:extLst>
              <a:ext uri="{FF2B5EF4-FFF2-40B4-BE49-F238E27FC236}">
                <a16:creationId xmlns:a16="http://schemas.microsoft.com/office/drawing/2014/main" id="{4BFAE5CD-1239-4E4E-A228-FB27565773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18206" cy="6858000"/>
          </a:xfrm>
          <a:prstGeom prst="rect">
            <a:avLst/>
          </a:prstGeom>
        </p:spPr>
      </p:pic>
      <p:pic>
        <p:nvPicPr>
          <p:cNvPr id="5" name="Рисунок 4">
            <a:hlinkClick r:id="rId2" action="ppaction://hlinksldjump"/>
            <a:extLst>
              <a:ext uri="{FF2B5EF4-FFF2-40B4-BE49-F238E27FC236}">
                <a16:creationId xmlns:a16="http://schemas.microsoft.com/office/drawing/2014/main" id="{AF4F9584-F33D-4F2F-A5C4-E607DC4D919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80" y="149193"/>
            <a:ext cx="11685068" cy="6612554"/>
          </a:xfrm>
          <a:prstGeom prst="rect">
            <a:avLst/>
          </a:prstGeom>
        </p:spPr>
      </p:pic>
      <p:sp>
        <p:nvSpPr>
          <p:cNvPr id="6" name="Управляющая кнопка: &quot;Пустой&quot; 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2AD0001-8A1A-418B-9B76-D3308FC65412}"/>
              </a:ext>
            </a:extLst>
          </p:cNvPr>
          <p:cNvSpPr/>
          <p:nvPr/>
        </p:nvSpPr>
        <p:spPr>
          <a:xfrm>
            <a:off x="10799546" y="6256420"/>
            <a:ext cx="1248074" cy="452387"/>
          </a:xfrm>
          <a:prstGeom prst="actionButtonBlank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Далее </a:t>
            </a:r>
          </a:p>
        </p:txBody>
      </p:sp>
    </p:spTree>
    <p:extLst>
      <p:ext uri="{BB962C8B-B14F-4D97-AF65-F5344CB8AC3E}">
        <p14:creationId xmlns:p14="http://schemas.microsoft.com/office/powerpoint/2010/main" val="18666186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4" action="ppaction://hlinksldjump"/>
            <a:extLst>
              <a:ext uri="{FF2B5EF4-FFF2-40B4-BE49-F238E27FC236}">
                <a16:creationId xmlns:a16="http://schemas.microsoft.com/office/drawing/2014/main" id="{6189A3ED-0A82-40B5-A6E6-DE0516406B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977"/>
            <a:ext cx="12192000" cy="70384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67CE77B-4BAD-476B-B65D-65F76DD917D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591" y="5695713"/>
            <a:ext cx="635268" cy="29913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8A15920-F3A1-4932-90C7-1FF0C426C326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3209" y="4543123"/>
            <a:ext cx="327107" cy="44276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FA2F496-7493-49AE-818D-174FD44E2A0F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4752" y="4406422"/>
            <a:ext cx="914399" cy="8011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581041E-1580-4F01-B453-990DA327A966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863" y="3698347"/>
            <a:ext cx="875060" cy="1066157"/>
          </a:xfrm>
          <a:prstGeom prst="rect">
            <a:avLst/>
          </a:prstGeom>
        </p:spPr>
      </p:pic>
      <p:pic>
        <p:nvPicPr>
          <p:cNvPr id="13" name="Рисунок 12">
            <a:hlinkClick r:id="rId4" action="ppaction://hlinksldjump"/>
            <a:extLst>
              <a:ext uri="{FF2B5EF4-FFF2-40B4-BE49-F238E27FC236}">
                <a16:creationId xmlns:a16="http://schemas.microsoft.com/office/drawing/2014/main" id="{D5A2A540-061B-4AA2-A6C1-50F8AE779765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23943">
            <a:off x="5938536" y="4484650"/>
            <a:ext cx="327107" cy="908233"/>
          </a:xfrm>
          <a:prstGeom prst="rect">
            <a:avLst/>
          </a:prstGeom>
        </p:spPr>
      </p:pic>
      <p:pic>
        <p:nvPicPr>
          <p:cNvPr id="14" name="Рисунок 13">
            <a:hlinkClick r:id="rId4" action="ppaction://hlinksldjump"/>
            <a:extLst>
              <a:ext uri="{FF2B5EF4-FFF2-40B4-BE49-F238E27FC236}">
                <a16:creationId xmlns:a16="http://schemas.microsoft.com/office/drawing/2014/main" id="{0871639C-2B9C-4C4A-A044-555209FC7E5B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23943">
            <a:off x="5062354" y="4612053"/>
            <a:ext cx="327107" cy="908233"/>
          </a:xfrm>
          <a:prstGeom prst="rect">
            <a:avLst/>
          </a:prstGeom>
        </p:spPr>
      </p:pic>
      <p:pic>
        <p:nvPicPr>
          <p:cNvPr id="15" name="Рисунок 14">
            <a:hlinkClick r:id="rId4" action="ppaction://hlinksldjump"/>
            <a:extLst>
              <a:ext uri="{FF2B5EF4-FFF2-40B4-BE49-F238E27FC236}">
                <a16:creationId xmlns:a16="http://schemas.microsoft.com/office/drawing/2014/main" id="{8F682255-1A41-4AA3-9715-41A1936D5E11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23943">
            <a:off x="5152114" y="4285197"/>
            <a:ext cx="327107" cy="908233"/>
          </a:xfrm>
          <a:prstGeom prst="rect">
            <a:avLst/>
          </a:prstGeom>
        </p:spPr>
      </p:pic>
      <p:pic>
        <p:nvPicPr>
          <p:cNvPr id="16" name="Рисунок 15">
            <a:hlinkClick r:id="rId4" action="ppaction://hlinksldjump"/>
            <a:extLst>
              <a:ext uri="{FF2B5EF4-FFF2-40B4-BE49-F238E27FC236}">
                <a16:creationId xmlns:a16="http://schemas.microsoft.com/office/drawing/2014/main" id="{781276BC-B123-44F1-930B-74647567B78D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23943">
            <a:off x="5848775" y="4328463"/>
            <a:ext cx="327107" cy="90823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EDBBB58-0017-404B-B142-A2EAD9661F83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180" y="4327872"/>
            <a:ext cx="635268" cy="801145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558E538B-1CA0-43E8-8D59-5DADC3C3C4DF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6130" y="5946708"/>
            <a:ext cx="635268" cy="30971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7F524EEA-8B79-4BF7-95C7-5492CF3C1B65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38" y="5582653"/>
            <a:ext cx="749873" cy="644692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23656B38-62E5-4825-9F04-1F2EFA3BFD74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487" y="4935506"/>
            <a:ext cx="720474" cy="398909"/>
          </a:xfrm>
          <a:prstGeom prst="rect">
            <a:avLst/>
          </a:prstGeom>
        </p:spPr>
      </p:pic>
      <p:pic>
        <p:nvPicPr>
          <p:cNvPr id="26" name="Рисунок 25">
            <a:hlinkClick r:id="rId4" action="ppaction://hlinksldjump"/>
            <a:extLst>
              <a:ext uri="{FF2B5EF4-FFF2-40B4-BE49-F238E27FC236}">
                <a16:creationId xmlns:a16="http://schemas.microsoft.com/office/drawing/2014/main" id="{88A3B38D-10A9-4EE1-B143-8CF564197A6D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2" r="23138"/>
          <a:stretch/>
        </p:blipFill>
        <p:spPr>
          <a:xfrm>
            <a:off x="9095425" y="3028581"/>
            <a:ext cx="2010084" cy="2755682"/>
          </a:xfrm>
          <a:prstGeom prst="rect">
            <a:avLst/>
          </a:prstGeom>
        </p:spPr>
      </p:pic>
      <p:pic>
        <p:nvPicPr>
          <p:cNvPr id="28" name="Рисунок 27">
            <a:hlinkClick r:id="rId4" action="ppaction://hlinksldjump"/>
            <a:extLst>
              <a:ext uri="{FF2B5EF4-FFF2-40B4-BE49-F238E27FC236}">
                <a16:creationId xmlns:a16="http://schemas.microsoft.com/office/drawing/2014/main" id="{3C0B3492-826A-4C6E-AA02-C2E5A181280B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44"/>
          <a:stretch/>
        </p:blipFill>
        <p:spPr>
          <a:xfrm>
            <a:off x="1968555" y="3875763"/>
            <a:ext cx="2383525" cy="2917304"/>
          </a:xfrm>
          <a:prstGeom prst="rect">
            <a:avLst/>
          </a:prstGeom>
        </p:spPr>
      </p:pic>
      <p:pic>
        <p:nvPicPr>
          <p:cNvPr id="30" name="Рисунок 29">
            <a:hlinkClick r:id="rId4" action="ppaction://hlinksldjump"/>
            <a:extLst>
              <a:ext uri="{FF2B5EF4-FFF2-40B4-BE49-F238E27FC236}">
                <a16:creationId xmlns:a16="http://schemas.microsoft.com/office/drawing/2014/main" id="{7C758574-A52E-4AC7-B703-3293F3872CF5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900" y="5994848"/>
            <a:ext cx="615724" cy="496149"/>
          </a:xfrm>
          <a:prstGeom prst="rect">
            <a:avLst/>
          </a:prstGeom>
        </p:spPr>
      </p:pic>
      <p:pic>
        <p:nvPicPr>
          <p:cNvPr id="32" name="Рисунок 31">
            <a:hlinkClick r:id="rId4" action="ppaction://hlinksldjump"/>
            <a:extLst>
              <a:ext uri="{FF2B5EF4-FFF2-40B4-BE49-F238E27FC236}">
                <a16:creationId xmlns:a16="http://schemas.microsoft.com/office/drawing/2014/main" id="{471EC7C4-5C3B-4054-A10D-3EC42F2BC33B}"/>
              </a:ext>
            </a:extLst>
          </p:cNvPr>
          <p:cNvPicPr>
            <a:picLocks noChangeAspect="1"/>
          </p:cNvPicPr>
          <p:nvPr/>
        </p:nvPicPr>
        <p:blipFill>
          <a:blip r:embed="rId18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361" y="1442949"/>
            <a:ext cx="537660" cy="498107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57D64BC5-1ADB-41DD-A886-DF54E7C2ED7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08" y="644252"/>
            <a:ext cx="3121393" cy="2917304"/>
          </a:xfrm>
          <a:prstGeom prst="rect">
            <a:avLst/>
          </a:prstGeom>
        </p:spPr>
      </p:pic>
      <p:sp>
        <p:nvSpPr>
          <p:cNvPr id="35" name="Управляющая кнопка: &quot;Пустой&quot; 3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D52A5C93-BBB1-42FD-A13D-6C93E65BE171}"/>
              </a:ext>
            </a:extLst>
          </p:cNvPr>
          <p:cNvSpPr/>
          <p:nvPr/>
        </p:nvSpPr>
        <p:spPr>
          <a:xfrm>
            <a:off x="10424160" y="6371924"/>
            <a:ext cx="1554991" cy="421143"/>
          </a:xfrm>
          <a:prstGeom prst="actionButtonBlank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Далее </a:t>
            </a:r>
          </a:p>
        </p:txBody>
      </p:sp>
    </p:spTree>
    <p:extLst>
      <p:ext uri="{BB962C8B-B14F-4D97-AF65-F5344CB8AC3E}">
        <p14:creationId xmlns:p14="http://schemas.microsoft.com/office/powerpoint/2010/main" val="94646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  <a:extLst>
              <a:ext uri="{FF2B5EF4-FFF2-40B4-BE49-F238E27FC236}">
                <a16:creationId xmlns:a16="http://schemas.microsoft.com/office/drawing/2014/main" id="{F4AF4719-64D0-416C-8A10-433CF959B8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>
            <a:hlinkClick r:id="rId2" action="ppaction://hlinksldjump"/>
            <a:extLst>
              <a:ext uri="{FF2B5EF4-FFF2-40B4-BE49-F238E27FC236}">
                <a16:creationId xmlns:a16="http://schemas.microsoft.com/office/drawing/2014/main" id="{EF06D8CB-0D71-47BD-ABB3-FDF8684F03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303" y="1260909"/>
            <a:ext cx="8287352" cy="4870384"/>
          </a:xfrm>
          <a:prstGeom prst="rect">
            <a:avLst/>
          </a:prstGeom>
        </p:spPr>
      </p:pic>
      <p:sp>
        <p:nvSpPr>
          <p:cNvPr id="4" name="Управляющая кнопка: &quot;Пустой&quot; 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EAE0B08C-61D3-4272-B0F2-FB7BC7658055}"/>
              </a:ext>
            </a:extLst>
          </p:cNvPr>
          <p:cNvSpPr/>
          <p:nvPr/>
        </p:nvSpPr>
        <p:spPr>
          <a:xfrm>
            <a:off x="10462661" y="6131293"/>
            <a:ext cx="1578543" cy="442762"/>
          </a:xfrm>
          <a:prstGeom prst="actionButtonBlank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Далее </a:t>
            </a:r>
          </a:p>
        </p:txBody>
      </p:sp>
    </p:spTree>
    <p:extLst>
      <p:ext uri="{BB962C8B-B14F-4D97-AF65-F5344CB8AC3E}">
        <p14:creationId xmlns:p14="http://schemas.microsoft.com/office/powerpoint/2010/main" val="116572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  <a:extLst>
              <a:ext uri="{FF2B5EF4-FFF2-40B4-BE49-F238E27FC236}">
                <a16:creationId xmlns:a16="http://schemas.microsoft.com/office/drawing/2014/main" id="{851AB95B-EFD2-425A-B8F3-A2A82AB45D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" y="0"/>
            <a:ext cx="12131040" cy="6858000"/>
          </a:xfrm>
          <a:prstGeom prst="rect">
            <a:avLst/>
          </a:prstGeom>
        </p:spPr>
      </p:pic>
      <p:pic>
        <p:nvPicPr>
          <p:cNvPr id="3" name="Рисунок 2">
            <a:hlinkClick r:id="rId2" action="ppaction://hlinksldjump"/>
            <a:extLst>
              <a:ext uri="{FF2B5EF4-FFF2-40B4-BE49-F238E27FC236}">
                <a16:creationId xmlns:a16="http://schemas.microsoft.com/office/drawing/2014/main" id="{24B3F893-B92C-4C81-85FC-907CBE374A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6484" y="0"/>
            <a:ext cx="9108213" cy="256663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99CC38B-EA69-47DD-92C5-14718E3FEEAB}"/>
              </a:ext>
            </a:extLst>
          </p:cNvPr>
          <p:cNvSpPr/>
          <p:nvPr/>
        </p:nvSpPr>
        <p:spPr>
          <a:xfrm>
            <a:off x="10617693" y="6267635"/>
            <a:ext cx="1447060" cy="443883"/>
          </a:xfrm>
          <a:prstGeom prst="rect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5" action="ppaction://hlinksldjump"/>
              </a:rPr>
              <a:t>Далее</a:t>
            </a:r>
            <a:r>
              <a:rPr lang="ru-RU" dirty="0"/>
              <a:t> </a:t>
            </a:r>
          </a:p>
        </p:txBody>
      </p:sp>
      <p:sp>
        <p:nvSpPr>
          <p:cNvPr id="6" name="Прямоугольник 5">
            <a:hlinkClick r:id="rId2" action="ppaction://hlinksldjump"/>
            <a:extLst>
              <a:ext uri="{FF2B5EF4-FFF2-40B4-BE49-F238E27FC236}">
                <a16:creationId xmlns:a16="http://schemas.microsoft.com/office/drawing/2014/main" id="{E7E03571-9ADB-4F43-9E0B-2F1745852C19}"/>
              </a:ext>
            </a:extLst>
          </p:cNvPr>
          <p:cNvSpPr/>
          <p:nvPr/>
        </p:nvSpPr>
        <p:spPr>
          <a:xfrm>
            <a:off x="1278384" y="2566638"/>
            <a:ext cx="9256313" cy="3230480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 данной игре вам необходимо найти животных и насекомых обитающих в </a:t>
            </a:r>
            <a:r>
              <a:rPr lang="ru-RU" dirty="0" err="1"/>
              <a:t>Присурском</a:t>
            </a:r>
            <a:r>
              <a:rPr lang="ru-RU" dirty="0"/>
              <a:t> заповеднике. Кликай мышкой по зверям и ты узнаешь много нового.</a:t>
            </a:r>
          </a:p>
        </p:txBody>
      </p:sp>
    </p:spTree>
    <p:extLst>
      <p:ext uri="{BB962C8B-B14F-4D97-AF65-F5344CB8AC3E}">
        <p14:creationId xmlns:p14="http://schemas.microsoft.com/office/powerpoint/2010/main" val="8435972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701</TotalTime>
  <Words>188</Words>
  <Application>Microsoft Office PowerPoint</Application>
  <PresentationFormat>Широкоэкранный</PresentationFormat>
  <Paragraphs>40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лидия морозова</dc:creator>
  <cp:lastModifiedBy>Владелец</cp:lastModifiedBy>
  <cp:revision>58</cp:revision>
  <dcterms:created xsi:type="dcterms:W3CDTF">2020-04-06T19:47:29Z</dcterms:created>
  <dcterms:modified xsi:type="dcterms:W3CDTF">2020-05-06T06:54:48Z</dcterms:modified>
</cp:coreProperties>
</file>