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4"/>
  </p:notesMasterIdLst>
  <p:sldIdLst>
    <p:sldId id="314" r:id="rId2"/>
    <p:sldId id="291" r:id="rId3"/>
    <p:sldId id="283" r:id="rId4"/>
    <p:sldId id="264" r:id="rId5"/>
    <p:sldId id="284" r:id="rId6"/>
    <p:sldId id="268" r:id="rId7"/>
    <p:sldId id="285" r:id="rId8"/>
    <p:sldId id="258" r:id="rId9"/>
    <p:sldId id="286" r:id="rId10"/>
    <p:sldId id="280" r:id="rId11"/>
    <p:sldId id="287" r:id="rId12"/>
    <p:sldId id="282" r:id="rId13"/>
    <p:sldId id="289" r:id="rId14"/>
    <p:sldId id="288" r:id="rId15"/>
    <p:sldId id="262" r:id="rId16"/>
    <p:sldId id="294" r:id="rId17"/>
    <p:sldId id="308" r:id="rId18"/>
    <p:sldId id="295" r:id="rId19"/>
    <p:sldId id="296" r:id="rId20"/>
    <p:sldId id="297" r:id="rId21"/>
    <p:sldId id="298" r:id="rId22"/>
    <p:sldId id="299" r:id="rId23"/>
    <p:sldId id="307" r:id="rId24"/>
    <p:sldId id="313" r:id="rId25"/>
    <p:sldId id="300" r:id="rId26"/>
    <p:sldId id="301" r:id="rId27"/>
    <p:sldId id="302" r:id="rId28"/>
    <p:sldId id="303" r:id="rId29"/>
    <p:sldId id="304" r:id="rId30"/>
    <p:sldId id="305" r:id="rId31"/>
    <p:sldId id="306" r:id="rId32"/>
    <p:sldId id="312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6633"/>
    <a:srgbClr val="FFFF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20" autoAdjust="0"/>
  </p:normalViewPr>
  <p:slideViewPr>
    <p:cSldViewPr>
      <p:cViewPr varScale="1">
        <p:scale>
          <a:sx n="75" d="100"/>
          <a:sy n="75" d="100"/>
        </p:scale>
        <p:origin x="-31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BF3F375-8570-4C8F-9C3B-12600B69F929}" type="datetimeFigureOut">
              <a:rPr lang="ru-RU"/>
              <a:pPr>
                <a:defRPr/>
              </a:pPr>
              <a:t>19.03.2021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287D6F7-82CF-4F1A-B093-F0F9101C89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7B3A821-52FA-49EA-B68E-1CAB989AAA73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B0B3D91-FA76-4C6E-BC7B-ED7C02806F04}" type="slidenum">
              <a:rPr lang="ru-RU" smtClean="0"/>
              <a:pPr/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30CD0C8-3FC0-4D9E-B11C-43108A397264}" type="slidenum">
              <a:rPr lang="ru-RU" smtClean="0"/>
              <a:pPr/>
              <a:t>29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956E5-44BD-4A12-8882-EEFB2CA34B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09DA7-956B-45FA-AA42-A56C02A2AB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8CF8B-9870-45AC-BA96-25769637AD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2B84E-7E4C-4C07-8247-EC71E8F498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5B5DC-C4C3-43A1-B8BE-DF60C98C26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84E9C-28EE-4F24-AEE0-BCA876D040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E7FB6-EDC7-4D85-9D7F-B389C8CE3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AA02C-A83A-48AE-8B9B-89549E8ECB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16357-E144-4071-AA6E-50D9B3652E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78670-02F1-4B14-938D-6E9F733805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667C6-A255-43F5-AF06-4B06F3A84D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6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37F14229-995A-4BFE-B8CD-3E3F8FB49C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67" r:id="rId2"/>
    <p:sldLayoutId id="2147483776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7" r:id="rId9"/>
    <p:sldLayoutId id="2147483773" r:id="rId10"/>
    <p:sldLayoutId id="2147483774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46.jpeg"/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12" Type="http://schemas.openxmlformats.org/officeDocument/2006/relationships/hyperlink" Target="http://avtor-mebeli.ru/images/product_images/thumbnail_images/662_0.gif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37.jpeg"/><Relationship Id="rId5" Type="http://schemas.openxmlformats.org/officeDocument/2006/relationships/image" Target="../media/image42.wmf"/><Relationship Id="rId15" Type="http://schemas.openxmlformats.org/officeDocument/2006/relationships/image" Target="../media/image10.jpeg"/><Relationship Id="rId10" Type="http://schemas.openxmlformats.org/officeDocument/2006/relationships/hyperlink" Target="http://go.mail.ru/frame.html?imgurl=http://www.neopod.ru/files/catalog/thumbs/030142.jpg&amp;pageurl=http://www.stilno.biz/?rub_id=194&amp;id=23283555&amp;iid=5&amp;imgwidth=84&amp;imgheight=120&amp;imgsize=10196&amp;images_links=b" TargetMode="External"/><Relationship Id="rId4" Type="http://schemas.openxmlformats.org/officeDocument/2006/relationships/image" Target="../media/image41.jpeg"/><Relationship Id="rId9" Type="http://schemas.openxmlformats.org/officeDocument/2006/relationships/image" Target="../media/image45.jpeg"/><Relationship Id="rId14" Type="http://schemas.openxmlformats.org/officeDocument/2006/relationships/image" Target="../media/image4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8.png"/><Relationship Id="rId3" Type="http://schemas.openxmlformats.org/officeDocument/2006/relationships/image" Target="../media/image5.png"/><Relationship Id="rId7" Type="http://schemas.openxmlformats.org/officeDocument/2006/relationships/image" Target="../media/image48.jpeg"/><Relationship Id="rId12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26.png"/><Relationship Id="rId5" Type="http://schemas.openxmlformats.org/officeDocument/2006/relationships/image" Target="../media/image7.jpeg"/><Relationship Id="rId15" Type="http://schemas.openxmlformats.org/officeDocument/2006/relationships/image" Target="../media/image34.jpeg"/><Relationship Id="rId10" Type="http://schemas.openxmlformats.org/officeDocument/2006/relationships/image" Target="../media/image25.png"/><Relationship Id="rId4" Type="http://schemas.openxmlformats.org/officeDocument/2006/relationships/image" Target="../media/image6.png"/><Relationship Id="rId9" Type="http://schemas.openxmlformats.org/officeDocument/2006/relationships/image" Target="../media/image31.png"/><Relationship Id="rId1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wmf"/><Relationship Id="rId7" Type="http://schemas.openxmlformats.org/officeDocument/2006/relationships/image" Target="../media/image53.jpeg"/><Relationship Id="rId2" Type="http://schemas.openxmlformats.org/officeDocument/2006/relationships/hyperlink" Target="&#1087;&#1086;&#1084;&#1086;&#1097;&#1085;&#1080;&#1082;.ppt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png"/><Relationship Id="rId9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wmf"/><Relationship Id="rId4" Type="http://schemas.openxmlformats.org/officeDocument/2006/relationships/image" Target="../media/image51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8.png"/><Relationship Id="rId18" Type="http://schemas.openxmlformats.org/officeDocument/2006/relationships/image" Target="../media/image49.wmf"/><Relationship Id="rId3" Type="http://schemas.openxmlformats.org/officeDocument/2006/relationships/image" Target="../media/image5.png"/><Relationship Id="rId21" Type="http://schemas.openxmlformats.org/officeDocument/2006/relationships/image" Target="../media/image56.jpeg"/><Relationship Id="rId7" Type="http://schemas.openxmlformats.org/officeDocument/2006/relationships/image" Target="../media/image48.jpeg"/><Relationship Id="rId12" Type="http://schemas.openxmlformats.org/officeDocument/2006/relationships/image" Target="../media/image27.png"/><Relationship Id="rId17" Type="http://schemas.openxmlformats.org/officeDocument/2006/relationships/image" Target="../media/image51.wmf"/><Relationship Id="rId2" Type="http://schemas.openxmlformats.org/officeDocument/2006/relationships/image" Target="../media/image30.png"/><Relationship Id="rId16" Type="http://schemas.openxmlformats.org/officeDocument/2006/relationships/image" Target="../media/image50.png"/><Relationship Id="rId20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26.png"/><Relationship Id="rId5" Type="http://schemas.openxmlformats.org/officeDocument/2006/relationships/image" Target="../media/image7.jpeg"/><Relationship Id="rId15" Type="http://schemas.openxmlformats.org/officeDocument/2006/relationships/image" Target="../media/image34.jpeg"/><Relationship Id="rId10" Type="http://schemas.openxmlformats.org/officeDocument/2006/relationships/image" Target="../media/image25.png"/><Relationship Id="rId19" Type="http://schemas.openxmlformats.org/officeDocument/2006/relationships/image" Target="../media/image52.wmf"/><Relationship Id="rId4" Type="http://schemas.openxmlformats.org/officeDocument/2006/relationships/image" Target="../media/image6.png"/><Relationship Id="rId9" Type="http://schemas.openxmlformats.org/officeDocument/2006/relationships/image" Target="../media/image31.png"/><Relationship Id="rId1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3" Type="http://schemas.openxmlformats.org/officeDocument/2006/relationships/image" Target="../media/image59.wmf"/><Relationship Id="rId7" Type="http://schemas.openxmlformats.org/officeDocument/2006/relationships/image" Target="../media/image65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0.jpeg"/><Relationship Id="rId10" Type="http://schemas.openxmlformats.org/officeDocument/2006/relationships/image" Target="../media/image68.jpeg"/><Relationship Id="rId4" Type="http://schemas.openxmlformats.org/officeDocument/2006/relationships/image" Target="../media/image62.png"/><Relationship Id="rId9" Type="http://schemas.openxmlformats.org/officeDocument/2006/relationships/image" Target="../media/image67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86.png"/><Relationship Id="rId3" Type="http://schemas.openxmlformats.org/officeDocument/2006/relationships/image" Target="../media/image76.png"/><Relationship Id="rId7" Type="http://schemas.openxmlformats.org/officeDocument/2006/relationships/image" Target="../media/image80.jpeg"/><Relationship Id="rId12" Type="http://schemas.openxmlformats.org/officeDocument/2006/relationships/image" Target="../media/image85.png"/><Relationship Id="rId2" Type="http://schemas.openxmlformats.org/officeDocument/2006/relationships/image" Target="../media/image57.jpeg"/><Relationship Id="rId16" Type="http://schemas.openxmlformats.org/officeDocument/2006/relationships/image" Target="../media/image8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11" Type="http://schemas.openxmlformats.org/officeDocument/2006/relationships/image" Target="../media/image84.jpeg"/><Relationship Id="rId5" Type="http://schemas.openxmlformats.org/officeDocument/2006/relationships/image" Target="../media/image78.wmf"/><Relationship Id="rId15" Type="http://schemas.openxmlformats.org/officeDocument/2006/relationships/image" Target="../media/image88.png"/><Relationship Id="rId10" Type="http://schemas.openxmlformats.org/officeDocument/2006/relationships/image" Target="../media/image83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Relationship Id="rId14" Type="http://schemas.openxmlformats.org/officeDocument/2006/relationships/image" Target="../media/image8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jpe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wmf"/><Relationship Id="rId10" Type="http://schemas.openxmlformats.org/officeDocument/2006/relationships/image" Target="../media/image18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8.png"/><Relationship Id="rId3" Type="http://schemas.openxmlformats.org/officeDocument/2006/relationships/image" Target="../media/image5.png"/><Relationship Id="rId7" Type="http://schemas.openxmlformats.org/officeDocument/2006/relationships/image" Target="../media/image10.jpeg"/><Relationship Id="rId12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26.png"/><Relationship Id="rId5" Type="http://schemas.openxmlformats.org/officeDocument/2006/relationships/image" Target="../media/image7.jpeg"/><Relationship Id="rId10" Type="http://schemas.openxmlformats.org/officeDocument/2006/relationships/image" Target="../media/image25.png"/><Relationship Id="rId4" Type="http://schemas.openxmlformats.org/officeDocument/2006/relationships/image" Target="../media/image6.pn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jpeg"/><Relationship Id="rId7" Type="http://schemas.openxmlformats.org/officeDocument/2006/relationships/hyperlink" Target="http://go.mail.ru/frame.html?imgurl=http://www.neopod.ru/files/catalog/thumbs/030142.jpg&amp;pageurl=http://www.stilno.biz/?rub_id=194&amp;id=23283555&amp;iid=5&amp;imgwidth=84&amp;imgheight=120&amp;imgsize=10196&amp;images_links=b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8.png"/><Relationship Id="rId3" Type="http://schemas.openxmlformats.org/officeDocument/2006/relationships/image" Target="../media/image5.png"/><Relationship Id="rId7" Type="http://schemas.openxmlformats.org/officeDocument/2006/relationships/image" Target="../media/image10.jpeg"/><Relationship Id="rId12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26.png"/><Relationship Id="rId5" Type="http://schemas.openxmlformats.org/officeDocument/2006/relationships/image" Target="../media/image7.jpeg"/><Relationship Id="rId10" Type="http://schemas.openxmlformats.org/officeDocument/2006/relationships/image" Target="../media/image25.png"/><Relationship Id="rId4" Type="http://schemas.openxmlformats.org/officeDocument/2006/relationships/image" Target="../media/image6.png"/><Relationship Id="rId9" Type="http://schemas.openxmlformats.org/officeDocument/2006/relationships/image" Target="../media/image31.png"/><Relationship Id="rId1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http://img0.liveinternet.ru/images/attach/c/4/81/663/81663782_large_ram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627784" y="4869160"/>
            <a:ext cx="3846772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Выполнила: учитель-логопед</a:t>
            </a:r>
          </a:p>
          <a:p>
            <a:pPr algn="ctr">
              <a:defRPr/>
            </a:pPr>
            <a:r>
              <a:rPr lang="ru-RU" sz="14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Кориневская Р.Г.</a:t>
            </a:r>
          </a:p>
          <a:p>
            <a:pPr algn="ctr">
              <a:defRPr/>
            </a:pPr>
            <a:r>
              <a:rPr lang="ru-RU" sz="14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МАДОУ ЦРР </a:t>
            </a:r>
            <a:r>
              <a:rPr lang="ru-RU" sz="1400" dirty="0" err="1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14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/с № 34                               г.Кропоткин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75656" y="620688"/>
            <a:ext cx="5256584" cy="6001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1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Муниципальное автономное дошкольное образовательное учреждение</a:t>
            </a:r>
          </a:p>
          <a:p>
            <a:pPr algn="ctr">
              <a:defRPr/>
            </a:pPr>
            <a:r>
              <a:rPr lang="ru-RU" sz="11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центр развития ребёнка - детский сад № 34</a:t>
            </a:r>
            <a:r>
              <a:rPr lang="en-US" sz="11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11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города Кропоткин</a:t>
            </a:r>
          </a:p>
          <a:p>
            <a:pPr algn="ctr">
              <a:defRPr/>
            </a:pPr>
            <a:r>
              <a:rPr lang="ru-RU" sz="1100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муниципального образования Кавказский район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1772816"/>
            <a:ext cx="5112568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n>
                  <a:solidFill>
                    <a:srgbClr val="996633"/>
                  </a:solidFill>
                </a:ln>
                <a:solidFill>
                  <a:srgbClr val="FF6600"/>
                </a:solidFill>
              </a:rPr>
              <a:t>СЕМИНАР-ПРАКТИКУМ  ДЛЯ  РОДИТЕЛЕЙ</a:t>
            </a:r>
            <a:endParaRPr lang="ru-RU" dirty="0">
              <a:ln>
                <a:solidFill>
                  <a:srgbClr val="996633"/>
                </a:solidFill>
              </a:ln>
              <a:solidFill>
                <a:srgbClr val="FF66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0800000" flipV="1">
            <a:off x="1619672" y="2492896"/>
            <a:ext cx="5832648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>
                  <a:solidFill>
                    <a:srgbClr val="996633"/>
                  </a:solidFill>
                </a:ln>
                <a:solidFill>
                  <a:srgbClr val="FF0000"/>
                </a:solidFill>
              </a:rPr>
              <a:t>ЗДОРОВЬЕСБЕРЕГАЮЩИЕ ТЕХНОЛОГИИ В СИСТЕМЕ КОРРЕКЦИИ РЕЧИ У ДОШКОЛЬНИКОВ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23483070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850" y="188913"/>
            <a:ext cx="8604250" cy="646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1403350" y="2708275"/>
            <a:ext cx="6481763" cy="1873250"/>
          </a:xfrm>
          <a:prstGeom prst="flowChartPunchedTap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2784" name="Picture 16" descr="122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450" y="4941888"/>
            <a:ext cx="1368425" cy="98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5" name="Picture 17" descr="07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331913" y="4941888"/>
            <a:ext cx="1081087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6" name="Picture 18" descr="TN00211_"/>
          <p:cNvPicPr>
            <a:picLocks noChangeAspect="1" noChangeArrowheads="1"/>
          </p:cNvPicPr>
          <p:nvPr/>
        </p:nvPicPr>
        <p:blipFill>
          <a:blip r:embed="rId5" cstate="screen"/>
          <a:srcRect l="24178" b="-1714"/>
          <a:stretch>
            <a:fillRect/>
          </a:stretch>
        </p:blipFill>
        <p:spPr bwMode="auto">
          <a:xfrm>
            <a:off x="1042988" y="5229225"/>
            <a:ext cx="1441450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7" name="Picture 19" descr="273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6375" y="5013325"/>
            <a:ext cx="5873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8" name="Picture 20" descr="272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888" y="4797425"/>
            <a:ext cx="1001712" cy="108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15" descr="122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6013" y="4292600"/>
            <a:ext cx="1944687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9" name="Picture 21" descr="сканирование0003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2275" y="3357563"/>
            <a:ext cx="1296988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5867400" y="2924175"/>
            <a:ext cx="1079500" cy="1295400"/>
            <a:chOff x="4150" y="3113"/>
            <a:chExt cx="777" cy="907"/>
          </a:xfrm>
        </p:grpSpPr>
        <p:pic>
          <p:nvPicPr>
            <p:cNvPr id="15377" name="Picture 23" descr="i?id=23283555&amp;tov=5">
              <a:hlinkClick r:id="rId10"/>
            </p:cNvPr>
            <p:cNvPicPr>
              <a:picLocks noChangeAspect="1" noChangeArrowheads="1"/>
            </p:cNvPicPr>
            <p:nvPr/>
          </p:nvPicPr>
          <p:blipFill>
            <a:blip r:embed="rId11" cstate="screen">
              <a:clrChange>
                <a:clrFrom>
                  <a:srgbClr val="FFFFF0"/>
                </a:clrFrom>
                <a:clrTo>
                  <a:srgbClr val="FFFFF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50" y="3113"/>
              <a:ext cx="777" cy="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8" name="Line 24"/>
            <p:cNvSpPr>
              <a:spLocks noChangeShapeType="1"/>
            </p:cNvSpPr>
            <p:nvPr/>
          </p:nvSpPr>
          <p:spPr bwMode="auto">
            <a:xfrm>
              <a:off x="4513" y="3339"/>
              <a:ext cx="181" cy="40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2793" name="AutoShape 25"/>
          <p:cNvSpPr>
            <a:spLocks noChangeArrowheads="1"/>
          </p:cNvSpPr>
          <p:nvPr/>
        </p:nvSpPr>
        <p:spPr bwMode="auto">
          <a:xfrm>
            <a:off x="3059113" y="3357563"/>
            <a:ext cx="360362" cy="431800"/>
          </a:xfrm>
          <a:prstGeom prst="plus">
            <a:avLst>
              <a:gd name="adj" fmla="val 45375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94" name="AutoShape 26"/>
          <p:cNvSpPr>
            <a:spLocks noChangeArrowheads="1"/>
          </p:cNvSpPr>
          <p:nvPr/>
        </p:nvSpPr>
        <p:spPr bwMode="auto">
          <a:xfrm>
            <a:off x="5003800" y="3357563"/>
            <a:ext cx="360363" cy="431800"/>
          </a:xfrm>
          <a:prstGeom prst="plus">
            <a:avLst>
              <a:gd name="adj" fmla="val 45375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2796" name="Picture 28" descr="i?id=8271858&amp;tov=3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3213100"/>
            <a:ext cx="1081088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804" name="Picture 36" descr="nasos"/>
          <p:cNvPicPr>
            <a:picLocks noChangeAspect="1" noChangeArrowheads="1"/>
          </p:cNvPicPr>
          <p:nvPr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3789363"/>
            <a:ext cx="11938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6" name="Picture 39" descr="118"/>
          <p:cNvPicPr>
            <a:picLocks noChangeAspect="1" noChangeArrowheads="1"/>
          </p:cNvPicPr>
          <p:nvPr/>
        </p:nvPicPr>
        <p:blipFill>
          <a:blip r:embed="rId1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025" y="3933825"/>
            <a:ext cx="1187450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2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0.00763 L 0.00764 -0.50625 " pathEditMode="relative" rAng="0" ptsTypes="AA">
                                      <p:cBhvr>
                                        <p:cTn id="63" dur="10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2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028E-8 L 0.19479 -0.5037 " pathEditMode="relative" rAng="0" ptsTypes="AA">
                                      <p:cBhvr>
                                        <p:cTn id="67" dur="1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" y="-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 3.00648E-6 L 0.34653 -0.47202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" y="-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-0.01064 L 0.47899 -0.51943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" y="-2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08141E-6 L 0.57535 -0.45652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" y="-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animBg="1"/>
      <p:bldP spid="32773" grpId="1" animBg="1"/>
      <p:bldP spid="32793" grpId="0" animBg="1"/>
      <p:bldP spid="32793" grpId="1" animBg="1"/>
      <p:bldP spid="32794" grpId="0" animBg="1"/>
      <p:bldP spid="3279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519qb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331913" y="5157788"/>
            <a:ext cx="1873250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288" y="1196975"/>
            <a:ext cx="8280400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292725" y="5157788"/>
            <a:ext cx="2124075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7" descr="55442e60af08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011863" y="3357563"/>
            <a:ext cx="194468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AutoShape 8"/>
          <p:cNvSpPr>
            <a:spLocks noChangeArrowheads="1"/>
          </p:cNvSpPr>
          <p:nvPr/>
        </p:nvSpPr>
        <p:spPr bwMode="auto">
          <a:xfrm>
            <a:off x="323850" y="0"/>
            <a:ext cx="8496300" cy="1268413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8900000" scaled="1"/>
          </a:gradFill>
          <a:ln w="57150" cmpd="thinThick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1" name="AutoShape 9"/>
          <p:cNvSpPr>
            <a:spLocks noChangeArrowheads="1"/>
          </p:cNvSpPr>
          <p:nvPr/>
        </p:nvSpPr>
        <p:spPr bwMode="auto">
          <a:xfrm flipH="1">
            <a:off x="4211638" y="6237288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2" name="AutoShape 10"/>
          <p:cNvSpPr>
            <a:spLocks noChangeArrowheads="1"/>
          </p:cNvSpPr>
          <p:nvPr/>
        </p:nvSpPr>
        <p:spPr bwMode="auto">
          <a:xfrm>
            <a:off x="900113" y="4868863"/>
            <a:ext cx="7272337" cy="215900"/>
          </a:xfrm>
          <a:prstGeom prst="cube">
            <a:avLst>
              <a:gd name="adj" fmla="val 25000"/>
            </a:avLst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3" name="AutoShape 11"/>
          <p:cNvSpPr>
            <a:spLocks noChangeArrowheads="1"/>
          </p:cNvSpPr>
          <p:nvPr/>
        </p:nvSpPr>
        <p:spPr bwMode="auto">
          <a:xfrm>
            <a:off x="900113" y="3068638"/>
            <a:ext cx="7272337" cy="215900"/>
          </a:xfrm>
          <a:prstGeom prst="cube">
            <a:avLst>
              <a:gd name="adj" fmla="val 25000"/>
            </a:avLst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46092" name="Group 12"/>
          <p:cNvGraphicFramePr>
            <a:graphicFrameLocks noGrp="1"/>
          </p:cNvGraphicFramePr>
          <p:nvPr/>
        </p:nvGraphicFramePr>
        <p:xfrm>
          <a:off x="1116013" y="1484313"/>
          <a:ext cx="6985000" cy="1554246"/>
        </p:xfrm>
        <a:graphic>
          <a:graphicData uri="http://schemas.openxmlformats.org/drawingml/2006/table">
            <a:tbl>
              <a:tblPr/>
              <a:tblGrid>
                <a:gridCol w="1163637"/>
                <a:gridCol w="1165225"/>
                <a:gridCol w="1163638"/>
                <a:gridCol w="1163637"/>
                <a:gridCol w="1165225"/>
                <a:gridCol w="1163638"/>
              </a:tblGrid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24" name="AutoShape 42"/>
          <p:cNvSpPr>
            <a:spLocks noChangeArrowheads="1"/>
          </p:cNvSpPr>
          <p:nvPr/>
        </p:nvSpPr>
        <p:spPr bwMode="auto">
          <a:xfrm flipH="1">
            <a:off x="4067175" y="5876925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25" name="AutoShape 43"/>
          <p:cNvSpPr>
            <a:spLocks noChangeArrowheads="1"/>
          </p:cNvSpPr>
          <p:nvPr/>
        </p:nvSpPr>
        <p:spPr bwMode="auto">
          <a:xfrm flipH="1">
            <a:off x="3995738" y="5516563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26" name="AutoShape 44"/>
          <p:cNvSpPr>
            <a:spLocks noChangeArrowheads="1"/>
          </p:cNvSpPr>
          <p:nvPr/>
        </p:nvSpPr>
        <p:spPr bwMode="auto">
          <a:xfrm flipH="1">
            <a:off x="3924300" y="5157788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27" name="AutoShape 45"/>
          <p:cNvSpPr>
            <a:spLocks noChangeArrowheads="1"/>
          </p:cNvSpPr>
          <p:nvPr/>
        </p:nvSpPr>
        <p:spPr bwMode="auto">
          <a:xfrm flipH="1">
            <a:off x="3779838" y="4797425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28" name="AutoShape 46"/>
          <p:cNvSpPr>
            <a:spLocks noChangeArrowheads="1"/>
          </p:cNvSpPr>
          <p:nvPr/>
        </p:nvSpPr>
        <p:spPr bwMode="auto">
          <a:xfrm flipH="1">
            <a:off x="3708400" y="4437063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29" name="AutoShape 47"/>
          <p:cNvSpPr>
            <a:spLocks noChangeArrowheads="1"/>
          </p:cNvSpPr>
          <p:nvPr/>
        </p:nvSpPr>
        <p:spPr bwMode="auto">
          <a:xfrm flipH="1">
            <a:off x="3635375" y="4076700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30" name="AutoShape 48"/>
          <p:cNvSpPr>
            <a:spLocks noChangeArrowheads="1"/>
          </p:cNvSpPr>
          <p:nvPr/>
        </p:nvSpPr>
        <p:spPr bwMode="auto">
          <a:xfrm flipH="1">
            <a:off x="3492500" y="3716338"/>
            <a:ext cx="792163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31" name="AutoShape 49"/>
          <p:cNvSpPr>
            <a:spLocks noChangeArrowheads="1"/>
          </p:cNvSpPr>
          <p:nvPr/>
        </p:nvSpPr>
        <p:spPr bwMode="auto">
          <a:xfrm flipH="1">
            <a:off x="3419475" y="3357563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432" name="Picture 50" descr="23483070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042988" y="3429000"/>
            <a:ext cx="1871662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33" name="Picture 51" descr="118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150" y="3573463"/>
            <a:ext cx="6588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34" name="Picture 52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EFCFE"/>
              </a:clrFrom>
              <a:clrTo>
                <a:srgbClr val="FE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5963" y="5373688"/>
            <a:ext cx="97472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35" name="Picture 53" descr="58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555875" y="5949950"/>
            <a:ext cx="17145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36" name="Picture 54" descr="62"/>
          <p:cNvPicPr>
            <a:picLocks noChangeAspect="1" noChangeArrowheads="1"/>
          </p:cNvPicPr>
          <p:nvPr/>
        </p:nvPicPr>
        <p:blipFill>
          <a:blip r:embed="rId10" cstate="screen"/>
          <a:srcRect t="1503" r="2823" b="61243"/>
          <a:stretch>
            <a:fillRect/>
          </a:stretch>
        </p:blipFill>
        <p:spPr bwMode="auto">
          <a:xfrm>
            <a:off x="2484438" y="5661025"/>
            <a:ext cx="35560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37" name="Picture 55" descr="56"/>
          <p:cNvPicPr>
            <a:picLocks noChangeAspect="1" noChangeArrowheads="1"/>
          </p:cNvPicPr>
          <p:nvPr/>
        </p:nvPicPr>
        <p:blipFill>
          <a:blip r:embed="rId11" cstate="screen"/>
          <a:srcRect t="11101" r="16701" b="33553"/>
          <a:stretch>
            <a:fillRect/>
          </a:stretch>
        </p:blipFill>
        <p:spPr bwMode="auto">
          <a:xfrm>
            <a:off x="2124075" y="5805488"/>
            <a:ext cx="2079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38" name="Picture 56" descr="56"/>
          <p:cNvPicPr>
            <a:picLocks noChangeAspect="1" noChangeArrowheads="1"/>
          </p:cNvPicPr>
          <p:nvPr/>
        </p:nvPicPr>
        <p:blipFill>
          <a:blip r:embed="rId11" cstate="screen"/>
          <a:srcRect l="27789" t="75034" r="8980" b="909"/>
          <a:stretch>
            <a:fillRect/>
          </a:stretch>
        </p:blipFill>
        <p:spPr bwMode="auto">
          <a:xfrm>
            <a:off x="2051050" y="6021388"/>
            <a:ext cx="333375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39" name="Picture 57" descr="55"/>
          <p:cNvPicPr>
            <a:picLocks noChangeAspect="1" noChangeArrowheads="1"/>
          </p:cNvPicPr>
          <p:nvPr/>
        </p:nvPicPr>
        <p:blipFill>
          <a:blip r:embed="rId12" cstate="screen"/>
          <a:srcRect l="20068" t="49425" r="16701" b="2058"/>
          <a:stretch>
            <a:fillRect/>
          </a:stretch>
        </p:blipFill>
        <p:spPr bwMode="auto">
          <a:xfrm>
            <a:off x="1547813" y="5949950"/>
            <a:ext cx="347662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40" name="Picture 58" descr="63"/>
          <p:cNvPicPr>
            <a:picLocks noChangeAspect="1" noChangeArrowheads="1"/>
          </p:cNvPicPr>
          <p:nvPr/>
        </p:nvPicPr>
        <p:blipFill>
          <a:blip r:embed="rId13" cstate="screen"/>
          <a:srcRect l="4660" t="1837" b="45428"/>
          <a:stretch>
            <a:fillRect/>
          </a:stretch>
        </p:blipFill>
        <p:spPr bwMode="auto">
          <a:xfrm>
            <a:off x="1547813" y="5661025"/>
            <a:ext cx="355600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41" name="Picture 59" descr="114"/>
          <p:cNvPicPr>
            <a:picLocks noChangeAspect="1" noChangeArrowheads="1"/>
          </p:cNvPicPr>
          <p:nvPr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9563" y="3500438"/>
            <a:ext cx="7048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42" name="Picture 60" descr="122"/>
          <p:cNvPicPr>
            <a:picLocks noChangeAspect="1" noChangeArrowheads="1"/>
          </p:cNvPicPr>
          <p:nvPr/>
        </p:nvPicPr>
        <p:blipFill>
          <a:blip r:embed="rId1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450" y="3933825"/>
            <a:ext cx="792163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Group 2"/>
          <p:cNvGraphicFramePr>
            <a:graphicFrameLocks noGrp="1"/>
          </p:cNvGraphicFramePr>
          <p:nvPr/>
        </p:nvGraphicFramePr>
        <p:xfrm>
          <a:off x="0" y="908050"/>
          <a:ext cx="9144000" cy="5113338"/>
        </p:xfrm>
        <a:graphic>
          <a:graphicData uri="http://schemas.openxmlformats.org/drawingml/2006/table">
            <a:tbl>
              <a:tblPr/>
              <a:tblGrid>
                <a:gridCol w="900113"/>
                <a:gridCol w="1655762"/>
                <a:gridCol w="1800225"/>
                <a:gridCol w="1739900"/>
                <a:gridCol w="1524000"/>
                <a:gridCol w="1524000"/>
              </a:tblGrid>
              <a:tr h="1704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03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04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40" name="Rectangle 32">
            <a:hlinkClick r:id="rId2" action="ppaction://hlinkpres?slideindex=1&amp;slidetitle="/>
          </p:cNvPr>
          <p:cNvSpPr>
            <a:spLocks noChangeArrowheads="1"/>
          </p:cNvSpPr>
          <p:nvPr/>
        </p:nvSpPr>
        <p:spPr bwMode="auto">
          <a:xfrm>
            <a:off x="1042988" y="5084763"/>
            <a:ext cx="287337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41" name="Rectangle 33"/>
          <p:cNvSpPr>
            <a:spLocks noChangeArrowheads="1"/>
          </p:cNvSpPr>
          <p:nvPr/>
        </p:nvSpPr>
        <p:spPr bwMode="auto">
          <a:xfrm>
            <a:off x="1547813" y="5084763"/>
            <a:ext cx="287337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42" name="Rectangle 34"/>
          <p:cNvSpPr>
            <a:spLocks noChangeArrowheads="1"/>
          </p:cNvSpPr>
          <p:nvPr/>
        </p:nvSpPr>
        <p:spPr bwMode="auto">
          <a:xfrm>
            <a:off x="2124075" y="5084763"/>
            <a:ext cx="287338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99" name="Rectangle 35"/>
          <p:cNvSpPr>
            <a:spLocks noChangeArrowheads="1"/>
          </p:cNvSpPr>
          <p:nvPr/>
        </p:nvSpPr>
        <p:spPr bwMode="auto">
          <a:xfrm>
            <a:off x="3708400" y="5084763"/>
            <a:ext cx="287338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900" name="Rectangle 36"/>
          <p:cNvSpPr>
            <a:spLocks noChangeArrowheads="1"/>
          </p:cNvSpPr>
          <p:nvPr/>
        </p:nvSpPr>
        <p:spPr bwMode="auto">
          <a:xfrm>
            <a:off x="3203575" y="5084763"/>
            <a:ext cx="287338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901" name="Rectangle 37"/>
          <p:cNvSpPr>
            <a:spLocks noChangeArrowheads="1"/>
          </p:cNvSpPr>
          <p:nvPr/>
        </p:nvSpPr>
        <p:spPr bwMode="auto">
          <a:xfrm>
            <a:off x="2771775" y="5084763"/>
            <a:ext cx="287338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46" name="Rectangle 38"/>
          <p:cNvSpPr>
            <a:spLocks noChangeArrowheads="1"/>
          </p:cNvSpPr>
          <p:nvPr/>
        </p:nvSpPr>
        <p:spPr bwMode="auto">
          <a:xfrm>
            <a:off x="7740650" y="5084763"/>
            <a:ext cx="287338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47" name="Rectangle 39"/>
          <p:cNvSpPr>
            <a:spLocks noChangeArrowheads="1"/>
          </p:cNvSpPr>
          <p:nvPr/>
        </p:nvSpPr>
        <p:spPr bwMode="auto">
          <a:xfrm>
            <a:off x="7092950" y="5084763"/>
            <a:ext cx="287338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48" name="Rectangle 40"/>
          <p:cNvSpPr>
            <a:spLocks noChangeArrowheads="1"/>
          </p:cNvSpPr>
          <p:nvPr/>
        </p:nvSpPr>
        <p:spPr bwMode="auto">
          <a:xfrm>
            <a:off x="6659563" y="5084763"/>
            <a:ext cx="287337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49" name="Rectangle 41"/>
          <p:cNvSpPr>
            <a:spLocks noChangeArrowheads="1"/>
          </p:cNvSpPr>
          <p:nvPr/>
        </p:nvSpPr>
        <p:spPr bwMode="auto">
          <a:xfrm>
            <a:off x="6227763" y="5084763"/>
            <a:ext cx="287337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50" name="Rectangle 42"/>
          <p:cNvSpPr>
            <a:spLocks noChangeArrowheads="1"/>
          </p:cNvSpPr>
          <p:nvPr/>
        </p:nvSpPr>
        <p:spPr bwMode="auto">
          <a:xfrm>
            <a:off x="5580063" y="5084763"/>
            <a:ext cx="287337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51" name="Rectangle 43"/>
          <p:cNvSpPr>
            <a:spLocks noChangeArrowheads="1"/>
          </p:cNvSpPr>
          <p:nvPr/>
        </p:nvSpPr>
        <p:spPr bwMode="auto">
          <a:xfrm>
            <a:off x="5003800" y="5084763"/>
            <a:ext cx="287338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52" name="Rectangle 44"/>
          <p:cNvSpPr>
            <a:spLocks noChangeArrowheads="1"/>
          </p:cNvSpPr>
          <p:nvPr/>
        </p:nvSpPr>
        <p:spPr bwMode="auto">
          <a:xfrm>
            <a:off x="4500563" y="5084763"/>
            <a:ext cx="287337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53" name="Rectangle 45"/>
          <p:cNvSpPr>
            <a:spLocks noChangeArrowheads="1"/>
          </p:cNvSpPr>
          <p:nvPr/>
        </p:nvSpPr>
        <p:spPr bwMode="auto">
          <a:xfrm>
            <a:off x="8604250" y="5084763"/>
            <a:ext cx="287338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54" name="Rectangle 46"/>
          <p:cNvSpPr>
            <a:spLocks noChangeArrowheads="1"/>
          </p:cNvSpPr>
          <p:nvPr/>
        </p:nvSpPr>
        <p:spPr bwMode="auto">
          <a:xfrm>
            <a:off x="8172450" y="5084763"/>
            <a:ext cx="287338" cy="3603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55" name="Rectangle 47"/>
          <p:cNvSpPr>
            <a:spLocks noChangeArrowheads="1"/>
          </p:cNvSpPr>
          <p:nvPr/>
        </p:nvSpPr>
        <p:spPr bwMode="auto">
          <a:xfrm>
            <a:off x="250825" y="2997200"/>
            <a:ext cx="433388" cy="719138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7456" name="Picture 48" descr="15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27538" y="1157288"/>
            <a:ext cx="1512887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57" name="Picture 49" descr="199"/>
          <p:cNvPicPr>
            <a:picLocks noChangeAspect="1" noChangeArrowheads="1"/>
          </p:cNvPicPr>
          <p:nvPr/>
        </p:nvPicPr>
        <p:blipFill>
          <a:blip r:embed="rId4" cstate="screen"/>
          <a:srcRect t="30832"/>
          <a:stretch>
            <a:fillRect/>
          </a:stretch>
        </p:blipFill>
        <p:spPr bwMode="auto">
          <a:xfrm>
            <a:off x="971550" y="1268413"/>
            <a:ext cx="14700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58" name="Picture 54" descr="27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771775" y="1341438"/>
            <a:ext cx="136842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59" name="Picture 55" descr="5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156325" y="1268413"/>
            <a:ext cx="1368425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920" name="Line 56"/>
          <p:cNvSpPr>
            <a:spLocks noChangeShapeType="1"/>
          </p:cNvSpPr>
          <p:nvPr/>
        </p:nvSpPr>
        <p:spPr bwMode="auto">
          <a:xfrm>
            <a:off x="2771775" y="3429000"/>
            <a:ext cx="1079500" cy="0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7461" name="Picture 57" descr="095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812088" y="1484313"/>
            <a:ext cx="11525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922" name="Rectangle 58">
            <a:hlinkClick r:id="rId2"/>
          </p:cNvPr>
          <p:cNvSpPr>
            <a:spLocks noChangeArrowheads="1"/>
          </p:cNvSpPr>
          <p:nvPr/>
        </p:nvSpPr>
        <p:spPr bwMode="auto">
          <a:xfrm>
            <a:off x="1042988" y="5084763"/>
            <a:ext cx="287337" cy="360362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923" name="Rectangle 59">
            <a:hlinkClick r:id="rId2"/>
          </p:cNvPr>
          <p:cNvSpPr>
            <a:spLocks noChangeArrowheads="1"/>
          </p:cNvSpPr>
          <p:nvPr/>
        </p:nvSpPr>
        <p:spPr bwMode="auto">
          <a:xfrm>
            <a:off x="5003800" y="5084763"/>
            <a:ext cx="287338" cy="360362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924" name="Rectangle 60">
            <a:hlinkClick r:id="rId2"/>
          </p:cNvPr>
          <p:cNvSpPr>
            <a:spLocks noChangeArrowheads="1"/>
          </p:cNvSpPr>
          <p:nvPr/>
        </p:nvSpPr>
        <p:spPr bwMode="auto">
          <a:xfrm>
            <a:off x="6659563" y="5084763"/>
            <a:ext cx="287337" cy="360362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925" name="Rectangle 61">
            <a:hlinkClick r:id="rId2"/>
          </p:cNvPr>
          <p:cNvSpPr>
            <a:spLocks noChangeArrowheads="1"/>
          </p:cNvSpPr>
          <p:nvPr/>
        </p:nvSpPr>
        <p:spPr bwMode="auto">
          <a:xfrm>
            <a:off x="8604250" y="5084763"/>
            <a:ext cx="287338" cy="360362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6926" name="Picture 62" descr="nasos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888" y="2781300"/>
            <a:ext cx="7461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928" name="Picture 64" descr="nasos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2852738"/>
            <a:ext cx="7461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929" name="Picture 65" descr="nasos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3663" y="2852738"/>
            <a:ext cx="7461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930" name="Picture 66" descr="nasos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7988" y="2781300"/>
            <a:ext cx="78422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" fill="hold"/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31" dur="100" fill="hold"/>
                                        <p:tgtEl>
                                          <p:spTgt spid="369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369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369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" fill="hold"/>
                                        <p:tgtEl>
                                          <p:spTgt spid="369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41" dur="100" fill="hold"/>
                                        <p:tgtEl>
                                          <p:spTgt spid="369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369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369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00" fill="hold"/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51" dur="100" fill="hold"/>
                                        <p:tgtEl>
                                          <p:spTgt spid="368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2" dur="100" fill="hold"/>
                                        <p:tgtEl>
                                          <p:spTgt spid="368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368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99" grpId="0" animBg="1"/>
      <p:bldP spid="36900" grpId="0" animBg="1"/>
      <p:bldP spid="36901" grpId="0" animBg="1"/>
      <p:bldP spid="36920" grpId="0" animBg="1"/>
      <p:bldP spid="36922" grpId="0" animBg="1"/>
      <p:bldP spid="36923" grpId="0" animBg="1"/>
      <p:bldP spid="36924" grpId="0" animBg="1"/>
      <p:bldP spid="369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0" descr="156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40200" y="2565400"/>
            <a:ext cx="1512888" cy="1152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8179" name="Picture 51" descr="199"/>
          <p:cNvPicPr>
            <a:picLocks noChangeAspect="1" noChangeArrowheads="1"/>
          </p:cNvPicPr>
          <p:nvPr/>
        </p:nvPicPr>
        <p:blipFill>
          <a:blip r:embed="rId3" cstate="screen"/>
          <a:srcRect t="30847"/>
          <a:stretch>
            <a:fillRect/>
          </a:stretch>
        </p:blipFill>
        <p:spPr bwMode="auto">
          <a:xfrm>
            <a:off x="539750" y="2565400"/>
            <a:ext cx="1728788" cy="1154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436" name="Picture 52" descr="2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268538" y="2565400"/>
            <a:ext cx="1871662" cy="1152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8181" name="Picture 53" descr="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653088" y="2565400"/>
            <a:ext cx="1368425" cy="1152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8183" name="Picture 55" descr="095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019925" y="2565400"/>
            <a:ext cx="1584325" cy="1139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8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8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8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2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519qb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331913" y="5157788"/>
            <a:ext cx="1873250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288" y="1196975"/>
            <a:ext cx="8280400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292725" y="5157788"/>
            <a:ext cx="2124075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7" descr="55442e60af08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011863" y="3357563"/>
            <a:ext cx="194468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AutoShape 8"/>
          <p:cNvSpPr>
            <a:spLocks noChangeArrowheads="1"/>
          </p:cNvSpPr>
          <p:nvPr/>
        </p:nvSpPr>
        <p:spPr bwMode="auto">
          <a:xfrm>
            <a:off x="323850" y="0"/>
            <a:ext cx="8496300" cy="1268413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8900000" scaled="1"/>
          </a:gradFill>
          <a:ln w="57150" cmpd="thinThick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3" name="AutoShape 9"/>
          <p:cNvSpPr>
            <a:spLocks noChangeArrowheads="1"/>
          </p:cNvSpPr>
          <p:nvPr/>
        </p:nvSpPr>
        <p:spPr bwMode="auto">
          <a:xfrm flipH="1">
            <a:off x="4211638" y="6237288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4" name="AutoShape 10"/>
          <p:cNvSpPr>
            <a:spLocks noChangeArrowheads="1"/>
          </p:cNvSpPr>
          <p:nvPr/>
        </p:nvSpPr>
        <p:spPr bwMode="auto">
          <a:xfrm>
            <a:off x="900113" y="4868863"/>
            <a:ext cx="7272337" cy="215900"/>
          </a:xfrm>
          <a:prstGeom prst="cube">
            <a:avLst>
              <a:gd name="adj" fmla="val 25000"/>
            </a:avLst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5" name="AutoShape 11"/>
          <p:cNvSpPr>
            <a:spLocks noChangeArrowheads="1"/>
          </p:cNvSpPr>
          <p:nvPr/>
        </p:nvSpPr>
        <p:spPr bwMode="auto">
          <a:xfrm>
            <a:off x="900113" y="3068638"/>
            <a:ext cx="7272337" cy="215900"/>
          </a:xfrm>
          <a:prstGeom prst="cube">
            <a:avLst>
              <a:gd name="adj" fmla="val 25000"/>
            </a:avLst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47116" name="Group 12"/>
          <p:cNvGraphicFramePr>
            <a:graphicFrameLocks noGrp="1"/>
          </p:cNvGraphicFramePr>
          <p:nvPr/>
        </p:nvGraphicFramePr>
        <p:xfrm>
          <a:off x="1116013" y="1484313"/>
          <a:ext cx="6985000" cy="1554162"/>
        </p:xfrm>
        <a:graphic>
          <a:graphicData uri="http://schemas.openxmlformats.org/drawingml/2006/table">
            <a:tbl>
              <a:tblPr/>
              <a:tblGrid>
                <a:gridCol w="1163637"/>
                <a:gridCol w="1165225"/>
                <a:gridCol w="1163638"/>
                <a:gridCol w="1163637"/>
                <a:gridCol w="1165225"/>
                <a:gridCol w="1163638"/>
              </a:tblGrid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96" name="AutoShape 42"/>
          <p:cNvSpPr>
            <a:spLocks noChangeArrowheads="1"/>
          </p:cNvSpPr>
          <p:nvPr/>
        </p:nvSpPr>
        <p:spPr bwMode="auto">
          <a:xfrm flipH="1">
            <a:off x="4067175" y="5876925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97" name="AutoShape 43"/>
          <p:cNvSpPr>
            <a:spLocks noChangeArrowheads="1"/>
          </p:cNvSpPr>
          <p:nvPr/>
        </p:nvSpPr>
        <p:spPr bwMode="auto">
          <a:xfrm flipH="1">
            <a:off x="3995738" y="5516563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98" name="AutoShape 44"/>
          <p:cNvSpPr>
            <a:spLocks noChangeArrowheads="1"/>
          </p:cNvSpPr>
          <p:nvPr/>
        </p:nvSpPr>
        <p:spPr bwMode="auto">
          <a:xfrm flipH="1">
            <a:off x="3924300" y="5157788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99" name="AutoShape 45"/>
          <p:cNvSpPr>
            <a:spLocks noChangeArrowheads="1"/>
          </p:cNvSpPr>
          <p:nvPr/>
        </p:nvSpPr>
        <p:spPr bwMode="auto">
          <a:xfrm flipH="1">
            <a:off x="3779838" y="4797425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500" name="AutoShape 46"/>
          <p:cNvSpPr>
            <a:spLocks noChangeArrowheads="1"/>
          </p:cNvSpPr>
          <p:nvPr/>
        </p:nvSpPr>
        <p:spPr bwMode="auto">
          <a:xfrm flipH="1">
            <a:off x="3708400" y="4437063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501" name="AutoShape 47"/>
          <p:cNvSpPr>
            <a:spLocks noChangeArrowheads="1"/>
          </p:cNvSpPr>
          <p:nvPr/>
        </p:nvSpPr>
        <p:spPr bwMode="auto">
          <a:xfrm flipH="1">
            <a:off x="3635375" y="4076700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502" name="AutoShape 48"/>
          <p:cNvSpPr>
            <a:spLocks noChangeArrowheads="1"/>
          </p:cNvSpPr>
          <p:nvPr/>
        </p:nvSpPr>
        <p:spPr bwMode="auto">
          <a:xfrm flipH="1">
            <a:off x="3492500" y="3716338"/>
            <a:ext cx="792163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503" name="AutoShape 49"/>
          <p:cNvSpPr>
            <a:spLocks noChangeArrowheads="1"/>
          </p:cNvSpPr>
          <p:nvPr/>
        </p:nvSpPr>
        <p:spPr bwMode="auto">
          <a:xfrm flipH="1">
            <a:off x="3419475" y="3357563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9504" name="Picture 50" descr="23483070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042988" y="3429000"/>
            <a:ext cx="1871662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5" name="Picture 51" descr="118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150" y="3573463"/>
            <a:ext cx="65881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6" name="Picture 52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EFCFE"/>
              </a:clrFrom>
              <a:clrTo>
                <a:srgbClr val="FE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5963" y="5373688"/>
            <a:ext cx="97472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7" name="Picture 53" descr="58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555875" y="5949950"/>
            <a:ext cx="17145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8" name="Picture 54" descr="62"/>
          <p:cNvPicPr>
            <a:picLocks noChangeAspect="1" noChangeArrowheads="1"/>
          </p:cNvPicPr>
          <p:nvPr/>
        </p:nvPicPr>
        <p:blipFill>
          <a:blip r:embed="rId10" cstate="screen"/>
          <a:srcRect t="1503" r="2823" b="61243"/>
          <a:stretch>
            <a:fillRect/>
          </a:stretch>
        </p:blipFill>
        <p:spPr bwMode="auto">
          <a:xfrm>
            <a:off x="2484438" y="5661025"/>
            <a:ext cx="35560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09" name="Picture 55" descr="56"/>
          <p:cNvPicPr>
            <a:picLocks noChangeAspect="1" noChangeArrowheads="1"/>
          </p:cNvPicPr>
          <p:nvPr/>
        </p:nvPicPr>
        <p:blipFill>
          <a:blip r:embed="rId11" cstate="screen"/>
          <a:srcRect t="11101" r="16701" b="33553"/>
          <a:stretch>
            <a:fillRect/>
          </a:stretch>
        </p:blipFill>
        <p:spPr bwMode="auto">
          <a:xfrm>
            <a:off x="2124075" y="5805488"/>
            <a:ext cx="2079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0" name="Picture 56" descr="56"/>
          <p:cNvPicPr>
            <a:picLocks noChangeAspect="1" noChangeArrowheads="1"/>
          </p:cNvPicPr>
          <p:nvPr/>
        </p:nvPicPr>
        <p:blipFill>
          <a:blip r:embed="rId11" cstate="screen"/>
          <a:srcRect l="27789" t="75034" r="8980" b="909"/>
          <a:stretch>
            <a:fillRect/>
          </a:stretch>
        </p:blipFill>
        <p:spPr bwMode="auto">
          <a:xfrm>
            <a:off x="2051050" y="6021388"/>
            <a:ext cx="333375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1" name="Picture 57" descr="55"/>
          <p:cNvPicPr>
            <a:picLocks noChangeAspect="1" noChangeArrowheads="1"/>
          </p:cNvPicPr>
          <p:nvPr/>
        </p:nvPicPr>
        <p:blipFill>
          <a:blip r:embed="rId12" cstate="screen"/>
          <a:srcRect l="20068" t="49425" r="16701" b="2058"/>
          <a:stretch>
            <a:fillRect/>
          </a:stretch>
        </p:blipFill>
        <p:spPr bwMode="auto">
          <a:xfrm>
            <a:off x="1547813" y="5949950"/>
            <a:ext cx="347662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2" name="Picture 58" descr="63"/>
          <p:cNvPicPr>
            <a:picLocks noChangeAspect="1" noChangeArrowheads="1"/>
          </p:cNvPicPr>
          <p:nvPr/>
        </p:nvPicPr>
        <p:blipFill>
          <a:blip r:embed="rId13" cstate="screen"/>
          <a:srcRect l="4660" t="1837" b="45428"/>
          <a:stretch>
            <a:fillRect/>
          </a:stretch>
        </p:blipFill>
        <p:spPr bwMode="auto">
          <a:xfrm>
            <a:off x="1547813" y="5661025"/>
            <a:ext cx="355600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3" name="Picture 59" descr="114"/>
          <p:cNvPicPr>
            <a:picLocks noChangeAspect="1" noChangeArrowheads="1"/>
          </p:cNvPicPr>
          <p:nvPr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9563" y="3500438"/>
            <a:ext cx="7048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4" name="Picture 60" descr="122"/>
          <p:cNvPicPr>
            <a:picLocks noChangeAspect="1" noChangeArrowheads="1"/>
          </p:cNvPicPr>
          <p:nvPr/>
        </p:nvPicPr>
        <p:blipFill>
          <a:blip r:embed="rId1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450" y="3933825"/>
            <a:ext cx="792163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5" name="Picture 121" descr="199"/>
          <p:cNvPicPr>
            <a:picLocks noChangeAspect="1" noChangeArrowheads="1"/>
          </p:cNvPicPr>
          <p:nvPr/>
        </p:nvPicPr>
        <p:blipFill>
          <a:blip r:embed="rId16" cstate="screen"/>
          <a:srcRect t="30832"/>
          <a:stretch>
            <a:fillRect/>
          </a:stretch>
        </p:blipFill>
        <p:spPr bwMode="auto">
          <a:xfrm>
            <a:off x="2484438" y="1557338"/>
            <a:ext cx="576262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6" name="Picture 122" descr="27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3635375" y="1484313"/>
            <a:ext cx="792163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7" name="Picture 123" descr="156"/>
          <p:cNvPicPr>
            <a:picLocks noChangeAspect="1" noChangeArrowheads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4787900" y="1484313"/>
            <a:ext cx="576263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8" name="Picture 124" descr="5"/>
          <p:cNvPicPr>
            <a:picLocks noChangeAspect="1" noChangeArrowheads="1"/>
          </p:cNvPicPr>
          <p:nvPr/>
        </p:nvPicPr>
        <p:blipFill>
          <a:blip r:embed="rId19" cstate="screen"/>
          <a:srcRect/>
          <a:stretch>
            <a:fillRect/>
          </a:stretch>
        </p:blipFill>
        <p:spPr bwMode="auto">
          <a:xfrm>
            <a:off x="6011863" y="1484313"/>
            <a:ext cx="720725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19" name="Picture 125" descr="095"/>
          <p:cNvPicPr>
            <a:picLocks noChangeAspect="1" noChangeArrowheads="1"/>
          </p:cNvPicPr>
          <p:nvPr/>
        </p:nvPicPr>
        <p:blipFill>
          <a:blip r:embed="rId20" cstate="screen"/>
          <a:srcRect/>
          <a:stretch>
            <a:fillRect/>
          </a:stretch>
        </p:blipFill>
        <p:spPr bwMode="auto">
          <a:xfrm>
            <a:off x="7164388" y="1557338"/>
            <a:ext cx="6477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0" name="Picture 126" descr="nasos"/>
          <p:cNvPicPr>
            <a:picLocks noChangeAspect="1" noChangeArrowheads="1"/>
          </p:cNvPicPr>
          <p:nvPr/>
        </p:nvPicPr>
        <p:blipFill>
          <a:blip r:embed="rId2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2060575"/>
            <a:ext cx="2238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1" name="Picture 127" descr="nasos"/>
          <p:cNvPicPr>
            <a:picLocks noChangeAspect="1" noChangeArrowheads="1"/>
          </p:cNvPicPr>
          <p:nvPr/>
        </p:nvPicPr>
        <p:blipFill>
          <a:blip r:embed="rId2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3800" y="2060575"/>
            <a:ext cx="2238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2" name="Picture 128" descr="nasos"/>
          <p:cNvPicPr>
            <a:picLocks noChangeAspect="1" noChangeArrowheads="1"/>
          </p:cNvPicPr>
          <p:nvPr/>
        </p:nvPicPr>
        <p:blipFill>
          <a:blip r:embed="rId2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25" y="2060575"/>
            <a:ext cx="2238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3" name="Picture 129" descr="nasos"/>
          <p:cNvPicPr>
            <a:picLocks noChangeAspect="1" noChangeArrowheads="1"/>
          </p:cNvPicPr>
          <p:nvPr/>
        </p:nvPicPr>
        <p:blipFill>
          <a:blip r:embed="rId2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2060575"/>
            <a:ext cx="2238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524" name="Rectangle 130"/>
          <p:cNvSpPr>
            <a:spLocks noChangeArrowheads="1"/>
          </p:cNvSpPr>
          <p:nvPr/>
        </p:nvSpPr>
        <p:spPr bwMode="auto">
          <a:xfrm>
            <a:off x="1476375" y="2133600"/>
            <a:ext cx="431800" cy="288925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525" name="Line 131"/>
          <p:cNvSpPr>
            <a:spLocks noChangeShapeType="1"/>
          </p:cNvSpPr>
          <p:nvPr/>
        </p:nvSpPr>
        <p:spPr bwMode="auto">
          <a:xfrm>
            <a:off x="3779838" y="2205038"/>
            <a:ext cx="504825" cy="0"/>
          </a:xfrm>
          <a:prstGeom prst="line">
            <a:avLst/>
          </a:prstGeom>
          <a:noFill/>
          <a:ln w="476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1184"/>
          <p:cNvSpPr>
            <a:spLocks noChangeArrowheads="1" noChangeShapeType="1" noTextEdit="1"/>
          </p:cNvSpPr>
          <p:nvPr/>
        </p:nvSpPr>
        <p:spPr bwMode="auto">
          <a:xfrm>
            <a:off x="1476375" y="1844675"/>
            <a:ext cx="5832475" cy="172878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 Black"/>
              </a:rPr>
              <a:t>УМНИЦА!</a:t>
            </a:r>
          </a:p>
        </p:txBody>
      </p:sp>
      <p:sp>
        <p:nvSpPr>
          <p:cNvPr id="17569" name="WordArt 1185"/>
          <p:cNvSpPr>
            <a:spLocks noChangeArrowheads="1" noChangeShapeType="1" noTextEdit="1"/>
          </p:cNvSpPr>
          <p:nvPr/>
        </p:nvSpPr>
        <p:spPr bwMode="auto">
          <a:xfrm>
            <a:off x="1331913" y="3716338"/>
            <a:ext cx="6408737" cy="1152525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46875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СПАСИБО!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756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6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Admin\Рабочий стол\Света\фон интернет\probafon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10663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олна 3"/>
          <p:cNvSpPr/>
          <p:nvPr/>
        </p:nvSpPr>
        <p:spPr>
          <a:xfrm>
            <a:off x="428625" y="285750"/>
            <a:ext cx="8143875" cy="1214438"/>
          </a:xfrm>
          <a:prstGeom prst="wav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0" y="571500"/>
            <a:ext cx="8715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36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Мелкая моторика пальцев рук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57250" y="2000250"/>
            <a:ext cx="8286750" cy="42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200" b="1" i="1">
                <a:solidFill>
                  <a:srgbClr val="002060"/>
                </a:solidFill>
              </a:rPr>
              <a:t>Головной мозг (его высшие корковые функции)</a:t>
            </a:r>
          </a:p>
          <a:p>
            <a:pPr>
              <a:buFont typeface="Wingdings" pitchFamily="2" charset="2"/>
              <a:buChar char="ü"/>
            </a:pPr>
            <a:r>
              <a:rPr lang="ru-RU" sz="3200" b="1" i="1">
                <a:solidFill>
                  <a:srgbClr val="002060"/>
                </a:solidFill>
              </a:rPr>
              <a:t>руки (кончики пальцев),</a:t>
            </a:r>
          </a:p>
          <a:p>
            <a:pPr>
              <a:buFont typeface="Wingdings" pitchFamily="2" charset="2"/>
              <a:buChar char="ü"/>
            </a:pPr>
            <a:r>
              <a:rPr lang="ru-RU" sz="3200" b="1" i="1">
                <a:solidFill>
                  <a:srgbClr val="002060"/>
                </a:solidFill>
              </a:rPr>
              <a:t>артикуляционный аппарат (движения губ, нижней челюсти и языка при речи) -</a:t>
            </a:r>
          </a:p>
          <a:p>
            <a:r>
              <a:rPr lang="ru-RU" sz="4000" b="1" i="1">
                <a:solidFill>
                  <a:srgbClr val="002060"/>
                </a:solidFill>
              </a:rPr>
              <a:t>связаны между собой теснейшим образом</a:t>
            </a:r>
            <a:endParaRPr lang="ru-RU" sz="4000" b="1">
              <a:solidFill>
                <a:srgbClr val="002060"/>
              </a:solidFill>
            </a:endParaRPr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6286500" y="5429250"/>
            <a:ext cx="785813" cy="21431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56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44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07950" y="-242888"/>
            <a:ext cx="9251950" cy="731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Прямоугольник 1"/>
          <p:cNvSpPr>
            <a:spLocks noChangeArrowheads="1"/>
          </p:cNvSpPr>
          <p:nvPr/>
        </p:nvSpPr>
        <p:spPr bwMode="auto">
          <a:xfrm>
            <a:off x="611188" y="1700213"/>
            <a:ext cx="7961312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>
              <a:buFont typeface="Wingdings" pitchFamily="2" charset="2"/>
              <a:buChar char="v"/>
            </a:pPr>
            <a:r>
              <a:rPr lang="ru-RU" sz="2000" b="1" i="1">
                <a:solidFill>
                  <a:srgbClr val="002060"/>
                </a:solidFill>
              </a:rPr>
              <a:t>Су-джок терапия в коррекционно-речевой практике. Су-джок терапия, обладая высокой эффективностью, безопасностью и простотой, базируется на традиционной акупунктуре и является достаточно хорошей системой самооздоровления.</a:t>
            </a:r>
          </a:p>
          <a:p>
            <a:pPr marL="285750" indent="-285750" algn="just">
              <a:buFont typeface="Wingdings" pitchFamily="2" charset="2"/>
              <a:buChar char="v"/>
            </a:pPr>
            <a:endParaRPr lang="ru-RU" sz="2000" b="1" i="1">
              <a:solidFill>
                <a:srgbClr val="002060"/>
              </a:solidFill>
            </a:endParaRP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000" b="1" i="1">
                <a:solidFill>
                  <a:srgbClr val="002060"/>
                </a:solidFill>
              </a:rPr>
              <a:t>Аппликатор Кузнецова усиливает микроциркуляцию, вызывает расслабление мышц, активизирует кровообращение, в связи с чем, улучшается деятельность центральной нервной системы. </a:t>
            </a:r>
          </a:p>
          <a:p>
            <a:pPr marL="285750" indent="-285750" algn="just">
              <a:buFont typeface="Wingdings" pitchFamily="2" charset="2"/>
              <a:buChar char="v"/>
            </a:pPr>
            <a:endParaRPr lang="ru-RU" b="1" i="1">
              <a:solidFill>
                <a:srgbClr val="002060"/>
              </a:solidFill>
            </a:endParaRPr>
          </a:p>
          <a:p>
            <a:pPr marL="285750" indent="-285750" algn="just">
              <a:buFont typeface="Wingdings" pitchFamily="2" charset="2"/>
              <a:buChar char="v"/>
            </a:pPr>
            <a:endParaRPr lang="ru-RU" b="1" i="1">
              <a:solidFill>
                <a:srgbClr val="002060"/>
              </a:solidFill>
            </a:endParaRPr>
          </a:p>
        </p:txBody>
      </p:sp>
      <p:sp>
        <p:nvSpPr>
          <p:cNvPr id="4" name="Волна 3"/>
          <p:cNvSpPr/>
          <p:nvPr/>
        </p:nvSpPr>
        <p:spPr>
          <a:xfrm>
            <a:off x="428625" y="285750"/>
            <a:ext cx="8143875" cy="1214438"/>
          </a:xfrm>
          <a:prstGeom prst="wav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Мелкая моторика пальцев рук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Admin\Рабочий стол\Света\фон интернет\probafon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-214313"/>
            <a:ext cx="9753600" cy="731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55" name="Группа 4"/>
          <p:cNvGrpSpPr>
            <a:grpSpLocks/>
          </p:cNvGrpSpPr>
          <p:nvPr/>
        </p:nvGrpSpPr>
        <p:grpSpPr bwMode="auto">
          <a:xfrm>
            <a:off x="214313" y="214313"/>
            <a:ext cx="7072312" cy="3143250"/>
            <a:chOff x="1357290" y="857232"/>
            <a:chExt cx="7072330" cy="3143272"/>
          </a:xfrm>
        </p:grpSpPr>
        <p:sp>
          <p:nvSpPr>
            <p:cNvPr id="4" name="Блок-схема: перфолента 3"/>
            <p:cNvSpPr/>
            <p:nvPr/>
          </p:nvSpPr>
          <p:spPr>
            <a:xfrm>
              <a:off x="1357290" y="857232"/>
              <a:ext cx="7072330" cy="3143272"/>
            </a:xfrm>
            <a:prstGeom prst="flowChartPunchedTape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486" name="Rectangle 1"/>
            <p:cNvSpPr>
              <a:spLocks noChangeArrowheads="1"/>
            </p:cNvSpPr>
            <p:nvPr/>
          </p:nvSpPr>
          <p:spPr bwMode="auto">
            <a:xfrm>
              <a:off x="2000229" y="1500173"/>
              <a:ext cx="6072203" cy="181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ru-RU" sz="2800" b="1" i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Times New Roman" pitchFamily="18" charset="0"/>
                </a:rPr>
                <a:t>Карандаш в руках катаю,</a:t>
              </a:r>
              <a:endParaRPr lang="ru-RU" sz="2800" b="1" dirty="0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  <a:p>
              <a:pPr algn="ctr" eaLnBrk="0" hangingPunct="0">
                <a:defRPr/>
              </a:pPr>
              <a:r>
                <a:rPr lang="ru-RU" sz="2800" b="1" i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Times New Roman" pitchFamily="18" charset="0"/>
                </a:rPr>
                <a:t> Между пальчиков верчу. </a:t>
              </a:r>
              <a:endParaRPr lang="ru-RU" sz="2800" b="1" dirty="0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  <a:p>
              <a:pPr algn="ctr" eaLnBrk="0" hangingPunct="0">
                <a:defRPr/>
              </a:pPr>
              <a:r>
                <a:rPr lang="ru-RU" sz="2800" b="1" i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Times New Roman" pitchFamily="18" charset="0"/>
                </a:rPr>
                <a:t>Непременно каждый пальчик, </a:t>
              </a:r>
              <a:endParaRPr lang="ru-RU" sz="2800" b="1" dirty="0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  <a:p>
              <a:pPr algn="ctr" eaLnBrk="0" hangingPunct="0">
                <a:defRPr/>
              </a:pPr>
              <a:r>
                <a:rPr lang="ru-RU" sz="2800" b="1" i="1" dirty="0">
                  <a:solidFill>
                    <a:schemeClr val="accent2">
                      <a:lumMod val="20000"/>
                      <a:lumOff val="80000"/>
                    </a:schemeClr>
                  </a:solidFill>
                  <a:cs typeface="Times New Roman" pitchFamily="18" charset="0"/>
                </a:rPr>
                <a:t>Быть послушным научу.</a:t>
              </a:r>
              <a:endParaRPr lang="ru-RU" sz="2800" b="1" dirty="0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pic>
        <p:nvPicPr>
          <p:cNvPr id="23556" name="Picture 3" descr="C:\Documents and Settings\Admin\Рабочий стол\Света\картинки\Картинки-2\J0295069.WMF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643438" y="3571875"/>
            <a:ext cx="4173537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Admin\Рабочий стол\Света\фон интернет\probafon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214313" y="-214313"/>
            <a:ext cx="9753601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579" name="Группа 2"/>
          <p:cNvGrpSpPr>
            <a:grpSpLocks/>
          </p:cNvGrpSpPr>
          <p:nvPr/>
        </p:nvGrpSpPr>
        <p:grpSpPr bwMode="auto">
          <a:xfrm>
            <a:off x="214313" y="214313"/>
            <a:ext cx="7072312" cy="3143250"/>
            <a:chOff x="1357290" y="857232"/>
            <a:chExt cx="7072330" cy="3143272"/>
          </a:xfrm>
        </p:grpSpPr>
        <p:sp>
          <p:nvSpPr>
            <p:cNvPr id="4" name="Блок-схема: перфолента 3"/>
            <p:cNvSpPr/>
            <p:nvPr/>
          </p:nvSpPr>
          <p:spPr>
            <a:xfrm>
              <a:off x="1357290" y="857232"/>
              <a:ext cx="7072330" cy="3143272"/>
            </a:xfrm>
            <a:prstGeom prst="flowChartPunchedTape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4584" name="Rectangle 1"/>
            <p:cNvSpPr>
              <a:spLocks noChangeArrowheads="1"/>
            </p:cNvSpPr>
            <p:nvPr/>
          </p:nvSpPr>
          <p:spPr bwMode="auto">
            <a:xfrm>
              <a:off x="2000232" y="1500174"/>
              <a:ext cx="607223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ru-RU" sz="2800" b="1">
                <a:solidFill>
                  <a:srgbClr val="002060"/>
                </a:solidFill>
              </a:endParaRPr>
            </a:p>
          </p:txBody>
        </p:sp>
      </p:grpSp>
      <p:sp>
        <p:nvSpPr>
          <p:cNvPr id="21508" name="Rectangle 1"/>
          <p:cNvSpPr>
            <a:spLocks noChangeArrowheads="1"/>
          </p:cNvSpPr>
          <p:nvPr/>
        </p:nvSpPr>
        <p:spPr bwMode="auto">
          <a:xfrm>
            <a:off x="1133475" y="806450"/>
            <a:ext cx="5276850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ru-RU" sz="1200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itchFamily="18" charset="0"/>
              </a:rPr>
              <a:t>Я</a:t>
            </a:r>
            <a:r>
              <a:rPr lang="ru-RU" sz="2800" i="1" dirty="0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itchFamily="18" charset="0"/>
              </a:rPr>
              <a:t> </a:t>
            </a:r>
            <a:r>
              <a:rPr lang="ru-RU" sz="2800" b="1" i="1" dirty="0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itchFamily="18" charset="0"/>
              </a:rPr>
              <a:t>возьму зубную щетку,</a:t>
            </a:r>
            <a:endParaRPr lang="ru-RU" sz="28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algn="ctr" eaLnBrk="0" hangingPunct="0">
              <a:defRPr/>
            </a:pPr>
            <a:r>
              <a:rPr lang="ru-RU" sz="2800" b="1" i="1" dirty="0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itchFamily="18" charset="0"/>
              </a:rPr>
              <a:t> Чтоб погладить пальчики.</a:t>
            </a:r>
            <a:endParaRPr lang="ru-RU" sz="28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algn="ctr" eaLnBrk="0" hangingPunct="0">
              <a:defRPr/>
            </a:pPr>
            <a:r>
              <a:rPr lang="ru-RU" sz="2800" b="1" i="1" dirty="0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itchFamily="18" charset="0"/>
              </a:rPr>
              <a:t> Станьте ловкими скорей, </a:t>
            </a:r>
            <a:endParaRPr lang="ru-RU" sz="28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algn="ctr" eaLnBrk="0" hangingPunct="0">
              <a:defRPr/>
            </a:pPr>
            <a:r>
              <a:rPr lang="ru-RU" sz="2800" b="1" i="1" dirty="0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itchFamily="18" charset="0"/>
              </a:rPr>
              <a:t>Пальчики-</a:t>
            </a:r>
            <a:r>
              <a:rPr lang="ru-RU" sz="2800" b="1" i="1" dirty="0" err="1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itchFamily="18" charset="0"/>
              </a:rPr>
              <a:t>удальчики</a:t>
            </a:r>
            <a:r>
              <a:rPr lang="ru-RU" sz="2800" b="1" i="1" dirty="0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itchFamily="18" charset="0"/>
              </a:rPr>
              <a:t>.</a:t>
            </a:r>
            <a:endParaRPr lang="ru-RU" sz="28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4581" name="Picture 2" descr="C:\Documents and Settings\Admin\Рабочий стол\Света\Мои рисунки\зуб3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37469">
            <a:off x="6103938" y="3230563"/>
            <a:ext cx="101600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5" descr="C:\Documents and Settings\Admin\Рабочий стол\Света\Мои рисунки\пальчики.jpe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214546" y="3429000"/>
            <a:ext cx="3535885" cy="30361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6"/>
          <p:cNvSpPr>
            <a:spLocks noChangeArrowheads="1" noChangeShapeType="1" noTextEdit="1"/>
          </p:cNvSpPr>
          <p:nvPr/>
        </p:nvSpPr>
        <p:spPr bwMode="auto">
          <a:xfrm>
            <a:off x="3275856" y="1772816"/>
            <a:ext cx="3672408" cy="2736304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>
              <a:defRPr/>
            </a:pPr>
            <a:r>
              <a:rPr lang="ru-RU" sz="3600" b="1" kern="1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Arial"/>
              </a:rPr>
              <a:t>Экскурсия в торговый </a:t>
            </a:r>
          </a:p>
          <a:p>
            <a:pPr algn="ctr">
              <a:defRPr/>
            </a:pPr>
            <a:r>
              <a:rPr lang="ru-RU" sz="3600" b="1" kern="1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Arial"/>
              </a:rPr>
              <a:t>центр</a:t>
            </a:r>
          </a:p>
          <a:p>
            <a:pPr algn="ctr">
              <a:defRPr/>
            </a:pPr>
            <a:r>
              <a:rPr lang="ru-RU" sz="3600" b="1" kern="1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Arial"/>
              </a:rPr>
              <a:t> «</a:t>
            </a:r>
            <a:r>
              <a:rPr lang="ru-RU" sz="3600" b="1" kern="10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Arial"/>
              </a:rPr>
              <a:t>Звуколандия</a:t>
            </a:r>
            <a:r>
              <a:rPr lang="ru-RU" sz="3600" b="1" kern="1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Arial"/>
              </a:rPr>
              <a:t>»</a:t>
            </a:r>
          </a:p>
        </p:txBody>
      </p:sp>
      <p:pic>
        <p:nvPicPr>
          <p:cNvPr id="7171" name="Picture 4" descr="http://img-fotki.yandex.ru/get/4414/76074362.166/0_921a8_5446b430_XL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938" y="0"/>
            <a:ext cx="9166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Admin\Рабочий стол\Света\фон интернет\probafon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242888"/>
            <a:ext cx="946785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603" name="Группа 2"/>
          <p:cNvGrpSpPr>
            <a:grpSpLocks/>
          </p:cNvGrpSpPr>
          <p:nvPr/>
        </p:nvGrpSpPr>
        <p:grpSpPr bwMode="auto">
          <a:xfrm>
            <a:off x="857250" y="-22225"/>
            <a:ext cx="7243763" cy="4098925"/>
            <a:chOff x="1357290" y="609159"/>
            <a:chExt cx="7072330" cy="3143272"/>
          </a:xfrm>
        </p:grpSpPr>
        <p:sp>
          <p:nvSpPr>
            <p:cNvPr id="4" name="Блок-схема: перфолента 3"/>
            <p:cNvSpPr/>
            <p:nvPr/>
          </p:nvSpPr>
          <p:spPr>
            <a:xfrm>
              <a:off x="1357290" y="609159"/>
              <a:ext cx="7072330" cy="3143272"/>
            </a:xfrm>
            <a:prstGeom prst="flowChartPunchedTape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608" name="Rectangle 1"/>
            <p:cNvSpPr>
              <a:spLocks noChangeArrowheads="1"/>
            </p:cNvSpPr>
            <p:nvPr/>
          </p:nvSpPr>
          <p:spPr bwMode="auto">
            <a:xfrm>
              <a:off x="2000232" y="1500174"/>
              <a:ext cx="607223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lang="ru-RU" sz="2800" b="1">
                <a:solidFill>
                  <a:srgbClr val="002060"/>
                </a:solidFill>
              </a:endParaRPr>
            </a:p>
          </p:txBody>
        </p:sp>
      </p:grpSp>
      <p:sp>
        <p:nvSpPr>
          <p:cNvPr id="22532" name="Rectangle 1"/>
          <p:cNvSpPr>
            <a:spLocks noChangeArrowheads="1"/>
          </p:cNvSpPr>
          <p:nvPr/>
        </p:nvSpPr>
        <p:spPr bwMode="auto">
          <a:xfrm>
            <a:off x="1516063" y="630238"/>
            <a:ext cx="5868987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itchFamily="18" charset="0"/>
              </a:rPr>
              <a:t>Котенок</a:t>
            </a:r>
            <a:endParaRPr lang="ru-RU" sz="24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algn="ctr" eaLnBrk="0" hangingPunct="0">
              <a:defRPr/>
            </a:pP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itchFamily="18" charset="0"/>
              </a:rPr>
              <a:t>Если кто-то с места</a:t>
            </a: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itchFamily="18" charset="0"/>
              </a:rPr>
              <a:t>сдвинется,</a:t>
            </a:r>
            <a:endParaRPr lang="ru-RU" sz="24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algn="ctr" eaLnBrk="0" hangingPunct="0">
              <a:defRPr/>
            </a:pP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itchFamily="18" charset="0"/>
              </a:rPr>
              <a:t>На него котенок</a:t>
            </a: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Calibri" pitchFamily="34" charset="0"/>
              </a:rPr>
              <a:t> </a:t>
            </a: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itchFamily="18" charset="0"/>
              </a:rPr>
              <a:t>кинется.</a:t>
            </a:r>
            <a:endParaRPr lang="ru-RU" sz="24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algn="ctr" eaLnBrk="0" hangingPunct="0">
              <a:defRPr/>
            </a:pP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itchFamily="18" charset="0"/>
              </a:rPr>
              <a:t>Если что-нибудь</a:t>
            </a: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Calibri" pitchFamily="34" charset="0"/>
              </a:rPr>
              <a:t> </a:t>
            </a: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itchFamily="18" charset="0"/>
              </a:rPr>
              <a:t>покатится,</a:t>
            </a:r>
            <a:endParaRPr lang="ru-RU" sz="24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algn="ctr" eaLnBrk="0" hangingPunct="0">
              <a:defRPr/>
            </a:pP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itchFamily="18" charset="0"/>
              </a:rPr>
              <a:t>За него котенок</a:t>
            </a: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Calibri" pitchFamily="34" charset="0"/>
              </a:rPr>
              <a:t> </a:t>
            </a: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itchFamily="18" charset="0"/>
              </a:rPr>
              <a:t>схватится.</a:t>
            </a:r>
            <a:endParaRPr lang="ru-RU" sz="24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algn="ctr" eaLnBrk="0" hangingPunct="0">
              <a:defRPr/>
            </a:pP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itchFamily="18" charset="0"/>
              </a:rPr>
              <a:t>Прыг-скок! Цап-царап! </a:t>
            </a:r>
          </a:p>
          <a:p>
            <a:pPr algn="ctr" eaLnBrk="0" hangingPunct="0">
              <a:defRPr/>
            </a:pPr>
            <a:r>
              <a:rPr lang="ru-RU" sz="2400" b="1" i="1" dirty="0">
                <a:solidFill>
                  <a:schemeClr val="accent2">
                    <a:lumMod val="20000"/>
                    <a:lumOff val="80000"/>
                  </a:schemeClr>
                </a:solidFill>
                <a:cs typeface="Times New Roman" pitchFamily="18" charset="0"/>
              </a:rPr>
              <a:t>Не уйдешь из наших лап! </a:t>
            </a:r>
            <a:endParaRPr lang="ru-RU" sz="24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5605" name="Picture 2" descr="C:\Documents and Settings\Admin\Рабочий стол\Света\Мои рисунки\бельев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43625" y="4000500"/>
            <a:ext cx="2868613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3" descr="C:\Documents and Settings\Admin\Рабочий стол\Света\Мои рисунки\kot.gif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14375" y="4214813"/>
            <a:ext cx="20002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Admin\Рабочий стол\Света\фон интернет\probafon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323850" y="0"/>
            <a:ext cx="946785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 descr="C:\Documents and Settings\Admin\Рабочий стол\Света\картинки\Картинки-2\J0295069.WM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1500" y="1571625"/>
            <a:ext cx="1887538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2" descr="C:\Documents and Settings\Admin\Рабочий стол\Света\Мои рисунки\бельев.gif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1500" y="3714750"/>
            <a:ext cx="141763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2" descr="C:\Documents and Settings\Admin\Рабочий стол\Света\Мои рисунки\зуб3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37469">
            <a:off x="2127250" y="4735513"/>
            <a:ext cx="593725" cy="208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3" descr="C:\Documents and Settings\Admin\Рабочий стол\Света\Мои рисунки\пластилин.jpe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88" y="4857750"/>
            <a:ext cx="2259012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4" descr="C:\Documents and Settings\Admin\Рабочий стол\Света\картинки\Предметы и объекты\321.bmp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00" y="5357813"/>
            <a:ext cx="1776413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5" descr="C:\Documents and Settings\Admin\Рабочий стол\Света\картинки\Предметы и объекты\267.wmf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429500" y="3929063"/>
            <a:ext cx="1479550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6" descr="C:\Documents and Settings\Admin\Рабочий стол\Света\картинки\Еда и Посуда\112.wmf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7521575" y="2214563"/>
            <a:ext cx="1622425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7" descr="пальчик3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3E7"/>
              </a:clrFrom>
              <a:clrTo>
                <a:srgbClr val="FFF3E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190282">
            <a:off x="2998788" y="1508125"/>
            <a:ext cx="3355975" cy="3127375"/>
          </a:xfrm>
          <a:prstGeom prst="rect">
            <a:avLst/>
          </a:prstGeom>
          <a:noFill/>
          <a:ln w="76200">
            <a:noFill/>
            <a:prstDash val="sysDot"/>
            <a:miter lim="800000"/>
            <a:headEnd/>
            <a:tailEnd/>
          </a:ln>
        </p:spPr>
      </p:pic>
      <p:sp>
        <p:nvSpPr>
          <p:cNvPr id="13" name="Волна 12"/>
          <p:cNvSpPr/>
          <p:nvPr/>
        </p:nvSpPr>
        <p:spPr>
          <a:xfrm>
            <a:off x="214313" y="214313"/>
            <a:ext cx="8143875" cy="1214437"/>
          </a:xfrm>
          <a:prstGeom prst="wav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564" name="TextBox 13"/>
          <p:cNvSpPr txBox="1">
            <a:spLocks noChangeArrowheads="1"/>
          </p:cNvSpPr>
          <p:nvPr/>
        </p:nvSpPr>
        <p:spPr bwMode="auto">
          <a:xfrm>
            <a:off x="1071563" y="500063"/>
            <a:ext cx="63579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36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Помощники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Admin\Рабочий стол\Света\фон интернет\probafon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323850" y="0"/>
            <a:ext cx="946785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олна 3"/>
          <p:cNvSpPr/>
          <p:nvPr/>
        </p:nvSpPr>
        <p:spPr>
          <a:xfrm>
            <a:off x="214313" y="214313"/>
            <a:ext cx="8143875" cy="1214437"/>
          </a:xfrm>
          <a:prstGeom prst="wav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580" name="Прямоугольник 2"/>
          <p:cNvSpPr>
            <a:spLocks noChangeArrowheads="1"/>
          </p:cNvSpPr>
          <p:nvPr/>
        </p:nvSpPr>
        <p:spPr bwMode="auto">
          <a:xfrm>
            <a:off x="357188" y="500063"/>
            <a:ext cx="7858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Значение пальчиковых игр и упражнений</a:t>
            </a:r>
          </a:p>
        </p:txBody>
      </p:sp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0" y="2214563"/>
            <a:ext cx="885825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b="1" i="1">
                <a:solidFill>
                  <a:srgbClr val="002060"/>
                </a:solidFill>
                <a:cs typeface="Times New Roman" pitchFamily="18" charset="0"/>
              </a:rPr>
              <a:t>развивают мелкую моторику рук</a:t>
            </a:r>
            <a:endParaRPr lang="ru-RU" sz="2800" b="1" i="1">
              <a:solidFill>
                <a:srgbClr val="002060"/>
              </a:solidFill>
            </a:endParaRPr>
          </a:p>
          <a:p>
            <a:pPr eaLnBrk="0" hangingPunct="0">
              <a:buFont typeface="Wingdings" pitchFamily="2" charset="2"/>
              <a:buChar char="ü"/>
            </a:pPr>
            <a:r>
              <a:rPr lang="ru-RU" sz="2800" b="1" i="1">
                <a:solidFill>
                  <a:srgbClr val="002060"/>
                </a:solidFill>
                <a:cs typeface="Times New Roman" pitchFamily="18" charset="0"/>
              </a:rPr>
              <a:t> стимулируют речевое развитие</a:t>
            </a:r>
            <a:endParaRPr lang="ru-RU" sz="2800" b="1" i="1">
              <a:solidFill>
                <a:srgbClr val="002060"/>
              </a:solidFill>
            </a:endParaRPr>
          </a:p>
          <a:p>
            <a:pPr eaLnBrk="0" hangingPunct="0">
              <a:buFont typeface="Wingdings" pitchFamily="2" charset="2"/>
              <a:buChar char="ü"/>
            </a:pPr>
            <a:r>
              <a:rPr lang="ru-RU" sz="2800" b="1" i="1">
                <a:solidFill>
                  <a:srgbClr val="002060"/>
                </a:solidFill>
                <a:cs typeface="Times New Roman" pitchFamily="18" charset="0"/>
              </a:rPr>
              <a:t>повышают работоспособность головного   мозга</a:t>
            </a:r>
          </a:p>
          <a:p>
            <a:pPr eaLnBrk="0" hangingPunct="0">
              <a:buFont typeface="Wingdings" pitchFamily="2" charset="2"/>
              <a:buChar char="ü"/>
            </a:pPr>
            <a:r>
              <a:rPr lang="ru-RU" sz="2800" b="1" i="1">
                <a:solidFill>
                  <a:srgbClr val="002060"/>
                </a:solidFill>
                <a:cs typeface="Times New Roman" pitchFamily="18" charset="0"/>
              </a:rPr>
              <a:t> оказывают оздоравливающее и тонизирующее воздействие на весь организм</a:t>
            </a:r>
            <a:r>
              <a:rPr lang="ru-RU" sz="2800" b="1" i="1">
                <a:solidFill>
                  <a:srgbClr val="002060"/>
                </a:solidFill>
              </a:rPr>
              <a:t> 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2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2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27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8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2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2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27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16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2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2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27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76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72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72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727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Admin\Рабочий стол\Света\фон интернет\probafon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306388" y="-20638"/>
            <a:ext cx="9467851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323850" y="-458788"/>
            <a:ext cx="9485313" cy="753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61925" y="-177800"/>
            <a:ext cx="9467850" cy="710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465763" y="1341438"/>
            <a:ext cx="3346450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64163" y="4005263"/>
            <a:ext cx="3560762" cy="27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115888"/>
            <a:ext cx="5465763" cy="65928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ru-RU" sz="2400" b="1" i="1" dirty="0">
              <a:solidFill>
                <a:srgbClr val="002060"/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ru-RU" sz="2400" b="1" i="1" dirty="0">
              <a:solidFill>
                <a:srgbClr val="002060"/>
              </a:solidFill>
            </a:endParaRPr>
          </a:p>
          <a:p>
            <a:pPr>
              <a:spcBef>
                <a:spcPct val="20000"/>
              </a:spcBef>
              <a:defRPr/>
            </a:pPr>
            <a:endParaRPr lang="ru-RU" sz="2400" b="1" i="1" dirty="0">
              <a:solidFill>
                <a:srgbClr val="002060"/>
              </a:solidFill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ru-RU" sz="2400" b="1" i="1" dirty="0">
                <a:solidFill>
                  <a:srgbClr val="002060"/>
                </a:solidFill>
              </a:rPr>
              <a:t>Обучение речевому дыханию.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ru-RU" sz="2400" b="1" i="1" dirty="0">
              <a:solidFill>
                <a:srgbClr val="002060"/>
              </a:solidFill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ru-RU" sz="2400" b="1" i="1" dirty="0">
                <a:solidFill>
                  <a:srgbClr val="002060"/>
                </a:solidFill>
              </a:rPr>
              <a:t>Уменьшение усталости и оптимизация темпа речи за счёт направленного снижения тонуса соответствующих групп мышц.</a:t>
            </a: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ru-RU" sz="2400" b="1" i="1" dirty="0">
              <a:solidFill>
                <a:srgbClr val="002060"/>
              </a:solidFill>
            </a:endParaRPr>
          </a:p>
          <a:p>
            <a:pPr marL="342900"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ru-RU" sz="2400" b="1" i="1" dirty="0">
                <a:solidFill>
                  <a:srgbClr val="002060"/>
                </a:solidFill>
              </a:rPr>
              <a:t>Отработка звукопроизношения при оптимизации дыхательной функции.</a:t>
            </a:r>
          </a:p>
          <a:p>
            <a:pPr>
              <a:spcBef>
                <a:spcPct val="20000"/>
              </a:spcBef>
              <a:defRPr/>
            </a:pPr>
            <a:r>
              <a:rPr lang="ru-RU" sz="2400" b="1" i="1" dirty="0">
                <a:solidFill>
                  <a:srgbClr val="002060"/>
                </a:solidFill>
              </a:rPr>
              <a:t>  </a:t>
            </a:r>
            <a:endParaRPr lang="ru-RU" sz="2800" b="1" kern="0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9702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50825" y="-11113"/>
            <a:ext cx="8218488" cy="1231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Documents and Settings\Admin\Рабочий стол\Света\фон интернет\probafon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323850" y="0"/>
            <a:ext cx="946785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олна 2"/>
          <p:cNvSpPr/>
          <p:nvPr/>
        </p:nvSpPr>
        <p:spPr>
          <a:xfrm>
            <a:off x="428625" y="285750"/>
            <a:ext cx="8143875" cy="1214438"/>
          </a:xfrm>
          <a:prstGeom prst="wav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Артикуляционная  моторика</a:t>
            </a:r>
            <a:r>
              <a:rPr lang="ru-RU" sz="4000" b="1" dirty="0">
                <a:solidFill>
                  <a:srgbClr val="002060"/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14313" y="1785938"/>
            <a:ext cx="87153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74625" eaLnBrk="0" hangingPunct="0">
              <a:buFont typeface="Wingdings" pitchFamily="2" charset="2"/>
              <a:buChar char="ü"/>
            </a:pPr>
            <a:r>
              <a:rPr lang="ru-RU" sz="2400" b="1" i="1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Проводить артикуляционную гимнастику с ребенком необходимо ежедневно по несколько минут.</a:t>
            </a:r>
          </a:p>
          <a:p>
            <a:pPr indent="174625" eaLnBrk="0" hangingPunct="0">
              <a:buFont typeface="Wingdings" pitchFamily="2" charset="2"/>
              <a:buChar char="ü"/>
            </a:pPr>
            <a:endParaRPr lang="ru-RU" sz="2400" b="1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indent="174625" eaLnBrk="0" hangingPunct="0">
              <a:buFont typeface="Wingdings" pitchFamily="2" charset="2"/>
              <a:buChar char="ü"/>
            </a:pPr>
            <a:r>
              <a:rPr lang="ru-RU" sz="2400" b="1" i="1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Выполняется артикуляционная гимнастика, сидя или стоя перед зеркалом.</a:t>
            </a:r>
          </a:p>
          <a:p>
            <a:pPr indent="174625" eaLnBrk="0" hangingPunct="0">
              <a:buFont typeface="Wingdings" pitchFamily="2" charset="2"/>
              <a:buChar char="ü"/>
            </a:pPr>
            <a:endParaRPr lang="ru-RU" sz="2400" b="1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indent="174625" eaLnBrk="0" hangingPunct="0">
              <a:buFont typeface="Wingdings" pitchFamily="2" charset="2"/>
              <a:buChar char="ü"/>
            </a:pPr>
            <a:r>
              <a:rPr lang="ru-RU" sz="2400" b="1" i="1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Темп выполнения и количество упражнений постепенно увеличивается.</a:t>
            </a:r>
          </a:p>
          <a:p>
            <a:pPr indent="174625" eaLnBrk="0" hangingPunct="0">
              <a:buFont typeface="Wingdings" pitchFamily="2" charset="2"/>
              <a:buChar char="ü"/>
            </a:pPr>
            <a:endParaRPr lang="ru-RU" sz="2400" b="1" i="1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indent="174625" eaLnBrk="0" hangingPunct="0">
              <a:buFont typeface="Wingdings" pitchFamily="2" charset="2"/>
              <a:buChar char="ü"/>
            </a:pPr>
            <a:r>
              <a:rPr lang="ru-RU" sz="2400" b="1" i="1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Можно выполнять артикуляционные упражнения под счет, с хлопками, под музыку</a:t>
            </a:r>
            <a:endParaRPr lang="ru-RU" sz="2400" b="1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8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72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8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812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89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Documents and Settings\Admin\Рабочий стол\Света\фон интернет\probafon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323850" y="0"/>
            <a:ext cx="946785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2" descr="F:\Мои рисунки\dom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3125" y="1428750"/>
            <a:ext cx="4214813" cy="508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олна 3"/>
          <p:cNvSpPr/>
          <p:nvPr/>
        </p:nvSpPr>
        <p:spPr>
          <a:xfrm>
            <a:off x="428625" y="285750"/>
            <a:ext cx="8143875" cy="1214438"/>
          </a:xfrm>
          <a:prstGeom prst="wav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Сказка о Веселом язычке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Documents and Settings\Admin\Рабочий стол\Света\фон интернет\probafon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323850" y="0"/>
            <a:ext cx="946785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1"/>
          <p:cNvSpPr>
            <a:spLocks noChangeArrowheads="1"/>
          </p:cNvSpPr>
          <p:nvPr/>
        </p:nvSpPr>
        <p:spPr bwMode="auto">
          <a:xfrm>
            <a:off x="214313" y="571500"/>
            <a:ext cx="5643562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800" b="1" i="1">
                <a:solidFill>
                  <a:srgbClr val="002060"/>
                </a:solidFill>
                <a:cs typeface="Times New Roman" pitchFamily="18" charset="0"/>
              </a:rPr>
              <a:t>Язычок наш потянулся, </a:t>
            </a:r>
            <a:endParaRPr lang="ru-RU" sz="2800" b="1" i="1">
              <a:solidFill>
                <a:srgbClr val="002060"/>
              </a:solidFill>
            </a:endParaRPr>
          </a:p>
          <a:p>
            <a:pPr eaLnBrk="0" hangingPunct="0"/>
            <a:r>
              <a:rPr lang="ru-RU" sz="2800" b="1" i="1">
                <a:solidFill>
                  <a:srgbClr val="002060"/>
                </a:solidFill>
                <a:cs typeface="Times New Roman" pitchFamily="18" charset="0"/>
              </a:rPr>
              <a:t>Широко нам улыбнулся. </a:t>
            </a:r>
            <a:endParaRPr lang="ru-RU" sz="2800" b="1" i="1">
              <a:solidFill>
                <a:srgbClr val="002060"/>
              </a:solidFill>
            </a:endParaRPr>
          </a:p>
          <a:p>
            <a:pPr eaLnBrk="0" hangingPunct="0"/>
            <a:r>
              <a:rPr lang="ru-RU" sz="2800" b="1" i="1">
                <a:solidFill>
                  <a:srgbClr val="002060"/>
                </a:solidFill>
                <a:cs typeface="Times New Roman" pitchFamily="18" charset="0"/>
              </a:rPr>
              <a:t>Распластался, как лопатка, </a:t>
            </a:r>
            <a:endParaRPr lang="ru-RU" sz="2800" b="1" i="1">
              <a:solidFill>
                <a:srgbClr val="002060"/>
              </a:solidFill>
            </a:endParaRPr>
          </a:p>
          <a:p>
            <a:pPr eaLnBrk="0" hangingPunct="0"/>
            <a:r>
              <a:rPr lang="ru-RU" sz="2800" b="1" i="1">
                <a:solidFill>
                  <a:srgbClr val="002060"/>
                </a:solidFill>
                <a:cs typeface="Times New Roman" pitchFamily="18" charset="0"/>
              </a:rPr>
              <a:t>Полежал он на губе</a:t>
            </a:r>
            <a:endParaRPr lang="ru-RU" sz="2800" b="1" i="1">
              <a:solidFill>
                <a:srgbClr val="002060"/>
              </a:solidFill>
            </a:endParaRPr>
          </a:p>
          <a:p>
            <a:pPr eaLnBrk="0" hangingPunct="0"/>
            <a:r>
              <a:rPr lang="ru-RU" sz="2800" b="1" i="1">
                <a:solidFill>
                  <a:srgbClr val="002060"/>
                </a:solidFill>
                <a:cs typeface="Times New Roman" pitchFamily="18" charset="0"/>
              </a:rPr>
              <a:t> И опять ушел к себе.</a:t>
            </a:r>
            <a:endParaRPr lang="ru-RU" sz="2800" b="1" i="1">
              <a:solidFill>
                <a:srgbClr val="002060"/>
              </a:solidFill>
            </a:endParaRP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7072313" y="428625"/>
            <a:ext cx="1000125" cy="2149475"/>
            <a:chOff x="2721" y="7587"/>
            <a:chExt cx="885" cy="3409"/>
          </a:xfrm>
        </p:grpSpPr>
        <p:sp>
          <p:nvSpPr>
            <p:cNvPr id="32774" name="AutoShape 23"/>
            <p:cNvSpPr>
              <a:spLocks noChangeAspect="1" noChangeArrowheads="1"/>
            </p:cNvSpPr>
            <p:nvPr/>
          </p:nvSpPr>
          <p:spPr bwMode="auto">
            <a:xfrm>
              <a:off x="2721" y="7587"/>
              <a:ext cx="885" cy="3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2775" name="Group 24"/>
            <p:cNvGrpSpPr>
              <a:grpSpLocks/>
            </p:cNvGrpSpPr>
            <p:nvPr/>
          </p:nvGrpSpPr>
          <p:grpSpPr bwMode="auto">
            <a:xfrm>
              <a:off x="2743" y="10005"/>
              <a:ext cx="841" cy="991"/>
              <a:chOff x="2743" y="9899"/>
              <a:chExt cx="841" cy="991"/>
            </a:xfrm>
          </p:grpSpPr>
          <p:sp>
            <p:nvSpPr>
              <p:cNvPr id="33589" name="Freeform 25"/>
              <p:cNvSpPr>
                <a:spLocks/>
              </p:cNvSpPr>
              <p:nvPr/>
            </p:nvSpPr>
            <p:spPr bwMode="auto">
              <a:xfrm>
                <a:off x="3149" y="10862"/>
                <a:ext cx="25" cy="3"/>
              </a:xfrm>
              <a:custGeom>
                <a:avLst/>
                <a:gdLst>
                  <a:gd name="T0" fmla="*/ 0 w 25"/>
                  <a:gd name="T1" fmla="*/ 0 h 3"/>
                  <a:gd name="T2" fmla="*/ 25 w 25"/>
                  <a:gd name="T3" fmla="*/ 0 h 3"/>
                  <a:gd name="T4" fmla="*/ 15 w 25"/>
                  <a:gd name="T5" fmla="*/ 3 h 3"/>
                  <a:gd name="T6" fmla="*/ 0 w 25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3"/>
                  <a:gd name="T14" fmla="*/ 25 w 25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3">
                    <a:moveTo>
                      <a:pt x="0" y="0"/>
                    </a:moveTo>
                    <a:lnTo>
                      <a:pt x="25" y="0"/>
                    </a:lnTo>
                    <a:lnTo>
                      <a:pt x="1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90" name="Freeform 26"/>
              <p:cNvSpPr>
                <a:spLocks/>
              </p:cNvSpPr>
              <p:nvPr/>
            </p:nvSpPr>
            <p:spPr bwMode="auto">
              <a:xfrm>
                <a:off x="3135" y="10854"/>
                <a:ext cx="54" cy="11"/>
              </a:xfrm>
              <a:custGeom>
                <a:avLst/>
                <a:gdLst>
                  <a:gd name="T0" fmla="*/ 0 w 54"/>
                  <a:gd name="T1" fmla="*/ 0 h 11"/>
                  <a:gd name="T2" fmla="*/ 54 w 54"/>
                  <a:gd name="T3" fmla="*/ 0 h 11"/>
                  <a:gd name="T4" fmla="*/ 29 w 54"/>
                  <a:gd name="T5" fmla="*/ 11 h 11"/>
                  <a:gd name="T6" fmla="*/ 0 w 54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"/>
                  <a:gd name="T13" fmla="*/ 0 h 11"/>
                  <a:gd name="T14" fmla="*/ 54 w 5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" h="11">
                    <a:moveTo>
                      <a:pt x="0" y="0"/>
                    </a:moveTo>
                    <a:lnTo>
                      <a:pt x="54" y="0"/>
                    </a:lnTo>
                    <a:lnTo>
                      <a:pt x="29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91" name="Freeform 27"/>
              <p:cNvSpPr>
                <a:spLocks/>
              </p:cNvSpPr>
              <p:nvPr/>
            </p:nvSpPr>
            <p:spPr bwMode="auto">
              <a:xfrm>
                <a:off x="3124" y="10851"/>
                <a:ext cx="79" cy="11"/>
              </a:xfrm>
              <a:custGeom>
                <a:avLst/>
                <a:gdLst>
                  <a:gd name="T0" fmla="*/ 50 w 79"/>
                  <a:gd name="T1" fmla="*/ 11 h 11"/>
                  <a:gd name="T2" fmla="*/ 25 w 79"/>
                  <a:gd name="T3" fmla="*/ 11 h 11"/>
                  <a:gd name="T4" fmla="*/ 0 w 79"/>
                  <a:gd name="T5" fmla="*/ 0 h 11"/>
                  <a:gd name="T6" fmla="*/ 79 w 79"/>
                  <a:gd name="T7" fmla="*/ 0 h 11"/>
                  <a:gd name="T8" fmla="*/ 50 w 7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11"/>
                  <a:gd name="T17" fmla="*/ 79 w 7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11">
                    <a:moveTo>
                      <a:pt x="50" y="11"/>
                    </a:moveTo>
                    <a:lnTo>
                      <a:pt x="25" y="11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50" y="11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92" name="Freeform 28"/>
              <p:cNvSpPr>
                <a:spLocks/>
              </p:cNvSpPr>
              <p:nvPr/>
            </p:nvSpPr>
            <p:spPr bwMode="auto">
              <a:xfrm>
                <a:off x="3110" y="10847"/>
                <a:ext cx="104" cy="7"/>
              </a:xfrm>
              <a:custGeom>
                <a:avLst/>
                <a:gdLst>
                  <a:gd name="T0" fmla="*/ 79 w 104"/>
                  <a:gd name="T1" fmla="*/ 7 h 7"/>
                  <a:gd name="T2" fmla="*/ 25 w 104"/>
                  <a:gd name="T3" fmla="*/ 7 h 7"/>
                  <a:gd name="T4" fmla="*/ 0 w 104"/>
                  <a:gd name="T5" fmla="*/ 0 h 7"/>
                  <a:gd name="T6" fmla="*/ 104 w 104"/>
                  <a:gd name="T7" fmla="*/ 0 h 7"/>
                  <a:gd name="T8" fmla="*/ 79 w 104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7"/>
                  <a:gd name="T17" fmla="*/ 104 w 10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7">
                    <a:moveTo>
                      <a:pt x="79" y="7"/>
                    </a:moveTo>
                    <a:lnTo>
                      <a:pt x="25" y="7"/>
                    </a:lnTo>
                    <a:lnTo>
                      <a:pt x="0" y="0"/>
                    </a:lnTo>
                    <a:lnTo>
                      <a:pt x="104" y="0"/>
                    </a:lnTo>
                    <a:lnTo>
                      <a:pt x="79" y="7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93" name="Freeform 29"/>
              <p:cNvSpPr>
                <a:spLocks/>
              </p:cNvSpPr>
              <p:nvPr/>
            </p:nvSpPr>
            <p:spPr bwMode="auto">
              <a:xfrm>
                <a:off x="3099" y="10840"/>
                <a:ext cx="129" cy="11"/>
              </a:xfrm>
              <a:custGeom>
                <a:avLst/>
                <a:gdLst>
                  <a:gd name="T0" fmla="*/ 104 w 129"/>
                  <a:gd name="T1" fmla="*/ 11 h 11"/>
                  <a:gd name="T2" fmla="*/ 25 w 129"/>
                  <a:gd name="T3" fmla="*/ 11 h 11"/>
                  <a:gd name="T4" fmla="*/ 0 w 129"/>
                  <a:gd name="T5" fmla="*/ 0 h 11"/>
                  <a:gd name="T6" fmla="*/ 129 w 129"/>
                  <a:gd name="T7" fmla="*/ 0 h 11"/>
                  <a:gd name="T8" fmla="*/ 104 w 12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9"/>
                  <a:gd name="T16" fmla="*/ 0 h 11"/>
                  <a:gd name="T17" fmla="*/ 129 w 12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9" h="11">
                    <a:moveTo>
                      <a:pt x="104" y="11"/>
                    </a:moveTo>
                    <a:lnTo>
                      <a:pt x="25" y="11"/>
                    </a:lnTo>
                    <a:lnTo>
                      <a:pt x="0" y="0"/>
                    </a:lnTo>
                    <a:lnTo>
                      <a:pt x="129" y="0"/>
                    </a:lnTo>
                    <a:lnTo>
                      <a:pt x="104" y="11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94" name="Freeform 30"/>
              <p:cNvSpPr>
                <a:spLocks/>
              </p:cNvSpPr>
              <p:nvPr/>
            </p:nvSpPr>
            <p:spPr bwMode="auto">
              <a:xfrm>
                <a:off x="3084" y="10836"/>
                <a:ext cx="159" cy="11"/>
              </a:xfrm>
              <a:custGeom>
                <a:avLst/>
                <a:gdLst>
                  <a:gd name="T0" fmla="*/ 130 w 159"/>
                  <a:gd name="T1" fmla="*/ 11 h 11"/>
                  <a:gd name="T2" fmla="*/ 26 w 159"/>
                  <a:gd name="T3" fmla="*/ 11 h 11"/>
                  <a:gd name="T4" fmla="*/ 0 w 159"/>
                  <a:gd name="T5" fmla="*/ 0 h 11"/>
                  <a:gd name="T6" fmla="*/ 159 w 159"/>
                  <a:gd name="T7" fmla="*/ 0 h 11"/>
                  <a:gd name="T8" fmla="*/ 130 w 15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"/>
                  <a:gd name="T16" fmla="*/ 0 h 11"/>
                  <a:gd name="T17" fmla="*/ 159 w 15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" h="11">
                    <a:moveTo>
                      <a:pt x="130" y="11"/>
                    </a:moveTo>
                    <a:lnTo>
                      <a:pt x="26" y="11"/>
                    </a:lnTo>
                    <a:lnTo>
                      <a:pt x="0" y="0"/>
                    </a:lnTo>
                    <a:lnTo>
                      <a:pt x="159" y="0"/>
                    </a:lnTo>
                    <a:lnTo>
                      <a:pt x="130" y="11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95" name="Freeform 31"/>
              <p:cNvSpPr>
                <a:spLocks/>
              </p:cNvSpPr>
              <p:nvPr/>
            </p:nvSpPr>
            <p:spPr bwMode="auto">
              <a:xfrm>
                <a:off x="3070" y="10833"/>
                <a:ext cx="183" cy="7"/>
              </a:xfrm>
              <a:custGeom>
                <a:avLst/>
                <a:gdLst>
                  <a:gd name="T0" fmla="*/ 158 w 183"/>
                  <a:gd name="T1" fmla="*/ 7 h 7"/>
                  <a:gd name="T2" fmla="*/ 29 w 183"/>
                  <a:gd name="T3" fmla="*/ 7 h 7"/>
                  <a:gd name="T4" fmla="*/ 0 w 183"/>
                  <a:gd name="T5" fmla="*/ 0 h 7"/>
                  <a:gd name="T6" fmla="*/ 183 w 183"/>
                  <a:gd name="T7" fmla="*/ 0 h 7"/>
                  <a:gd name="T8" fmla="*/ 180 w 183"/>
                  <a:gd name="T9" fmla="*/ 0 h 7"/>
                  <a:gd name="T10" fmla="*/ 158 w 183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3"/>
                  <a:gd name="T19" fmla="*/ 0 h 7"/>
                  <a:gd name="T20" fmla="*/ 183 w 18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3" h="7">
                    <a:moveTo>
                      <a:pt x="158" y="7"/>
                    </a:moveTo>
                    <a:lnTo>
                      <a:pt x="29" y="7"/>
                    </a:lnTo>
                    <a:lnTo>
                      <a:pt x="0" y="0"/>
                    </a:lnTo>
                    <a:lnTo>
                      <a:pt x="183" y="0"/>
                    </a:lnTo>
                    <a:lnTo>
                      <a:pt x="180" y="0"/>
                    </a:lnTo>
                    <a:lnTo>
                      <a:pt x="158" y="7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96" name="Freeform 32"/>
              <p:cNvSpPr>
                <a:spLocks/>
              </p:cNvSpPr>
              <p:nvPr/>
            </p:nvSpPr>
            <p:spPr bwMode="auto">
              <a:xfrm>
                <a:off x="3063" y="10825"/>
                <a:ext cx="198" cy="11"/>
              </a:xfrm>
              <a:custGeom>
                <a:avLst/>
                <a:gdLst>
                  <a:gd name="T0" fmla="*/ 180 w 198"/>
                  <a:gd name="T1" fmla="*/ 11 h 11"/>
                  <a:gd name="T2" fmla="*/ 21 w 198"/>
                  <a:gd name="T3" fmla="*/ 11 h 11"/>
                  <a:gd name="T4" fmla="*/ 0 w 198"/>
                  <a:gd name="T5" fmla="*/ 4 h 11"/>
                  <a:gd name="T6" fmla="*/ 0 w 198"/>
                  <a:gd name="T7" fmla="*/ 0 h 11"/>
                  <a:gd name="T8" fmla="*/ 198 w 198"/>
                  <a:gd name="T9" fmla="*/ 0 h 11"/>
                  <a:gd name="T10" fmla="*/ 187 w 198"/>
                  <a:gd name="T11" fmla="*/ 8 h 11"/>
                  <a:gd name="T12" fmla="*/ 180 w 198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8"/>
                  <a:gd name="T22" fmla="*/ 0 h 11"/>
                  <a:gd name="T23" fmla="*/ 198 w 198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8" h="11">
                    <a:moveTo>
                      <a:pt x="180" y="11"/>
                    </a:moveTo>
                    <a:lnTo>
                      <a:pt x="21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98" y="0"/>
                    </a:lnTo>
                    <a:lnTo>
                      <a:pt x="187" y="8"/>
                    </a:lnTo>
                    <a:lnTo>
                      <a:pt x="180" y="11"/>
                    </a:lnTo>
                    <a:close/>
                  </a:path>
                </a:pathLst>
              </a:custGeom>
              <a:solidFill>
                <a:srgbClr val="C0C0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97" name="Freeform 33"/>
              <p:cNvSpPr>
                <a:spLocks/>
              </p:cNvSpPr>
              <p:nvPr/>
            </p:nvSpPr>
            <p:spPr bwMode="auto">
              <a:xfrm>
                <a:off x="3056" y="10822"/>
                <a:ext cx="212" cy="11"/>
              </a:xfrm>
              <a:custGeom>
                <a:avLst/>
                <a:gdLst>
                  <a:gd name="T0" fmla="*/ 197 w 212"/>
                  <a:gd name="T1" fmla="*/ 11 h 11"/>
                  <a:gd name="T2" fmla="*/ 14 w 212"/>
                  <a:gd name="T3" fmla="*/ 11 h 11"/>
                  <a:gd name="T4" fmla="*/ 7 w 212"/>
                  <a:gd name="T5" fmla="*/ 7 h 11"/>
                  <a:gd name="T6" fmla="*/ 0 w 212"/>
                  <a:gd name="T7" fmla="*/ 0 h 11"/>
                  <a:gd name="T8" fmla="*/ 212 w 212"/>
                  <a:gd name="T9" fmla="*/ 0 h 11"/>
                  <a:gd name="T10" fmla="*/ 197 w 212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2"/>
                  <a:gd name="T19" fmla="*/ 0 h 11"/>
                  <a:gd name="T20" fmla="*/ 212 w 212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2" h="11">
                    <a:moveTo>
                      <a:pt x="197" y="11"/>
                    </a:moveTo>
                    <a:lnTo>
                      <a:pt x="14" y="11"/>
                    </a:lnTo>
                    <a:lnTo>
                      <a:pt x="7" y="7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197" y="11"/>
                    </a:lnTo>
                    <a:close/>
                  </a:path>
                </a:pathLst>
              </a:custGeom>
              <a:solidFill>
                <a:srgbClr val="C0C0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98" name="Freeform 34"/>
              <p:cNvSpPr>
                <a:spLocks/>
              </p:cNvSpPr>
              <p:nvPr/>
            </p:nvSpPr>
            <p:spPr bwMode="auto">
              <a:xfrm>
                <a:off x="3048" y="10818"/>
                <a:ext cx="227" cy="7"/>
              </a:xfrm>
              <a:custGeom>
                <a:avLst/>
                <a:gdLst>
                  <a:gd name="T0" fmla="*/ 213 w 227"/>
                  <a:gd name="T1" fmla="*/ 7 h 7"/>
                  <a:gd name="T2" fmla="*/ 15 w 227"/>
                  <a:gd name="T3" fmla="*/ 7 h 7"/>
                  <a:gd name="T4" fmla="*/ 0 w 227"/>
                  <a:gd name="T5" fmla="*/ 0 h 7"/>
                  <a:gd name="T6" fmla="*/ 227 w 227"/>
                  <a:gd name="T7" fmla="*/ 0 h 7"/>
                  <a:gd name="T8" fmla="*/ 213 w 22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7"/>
                  <a:gd name="T16" fmla="*/ 0 h 7"/>
                  <a:gd name="T17" fmla="*/ 227 w 22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7" h="7">
                    <a:moveTo>
                      <a:pt x="213" y="7"/>
                    </a:moveTo>
                    <a:lnTo>
                      <a:pt x="15" y="7"/>
                    </a:lnTo>
                    <a:lnTo>
                      <a:pt x="0" y="0"/>
                    </a:lnTo>
                    <a:lnTo>
                      <a:pt x="227" y="0"/>
                    </a:lnTo>
                    <a:lnTo>
                      <a:pt x="213" y="7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99" name="Freeform 35"/>
              <p:cNvSpPr>
                <a:spLocks/>
              </p:cNvSpPr>
              <p:nvPr/>
            </p:nvSpPr>
            <p:spPr bwMode="auto">
              <a:xfrm>
                <a:off x="3041" y="10811"/>
                <a:ext cx="241" cy="11"/>
              </a:xfrm>
              <a:custGeom>
                <a:avLst/>
                <a:gdLst>
                  <a:gd name="T0" fmla="*/ 227 w 241"/>
                  <a:gd name="T1" fmla="*/ 11 h 11"/>
                  <a:gd name="T2" fmla="*/ 15 w 241"/>
                  <a:gd name="T3" fmla="*/ 11 h 11"/>
                  <a:gd name="T4" fmla="*/ 0 w 241"/>
                  <a:gd name="T5" fmla="*/ 0 h 11"/>
                  <a:gd name="T6" fmla="*/ 241 w 241"/>
                  <a:gd name="T7" fmla="*/ 0 h 11"/>
                  <a:gd name="T8" fmla="*/ 227 w 24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1"/>
                  <a:gd name="T16" fmla="*/ 0 h 11"/>
                  <a:gd name="T17" fmla="*/ 241 w 24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1" h="11">
                    <a:moveTo>
                      <a:pt x="227" y="11"/>
                    </a:moveTo>
                    <a:lnTo>
                      <a:pt x="15" y="11"/>
                    </a:lnTo>
                    <a:lnTo>
                      <a:pt x="0" y="0"/>
                    </a:lnTo>
                    <a:lnTo>
                      <a:pt x="241" y="0"/>
                    </a:lnTo>
                    <a:lnTo>
                      <a:pt x="227" y="11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00" name="Freeform 36"/>
              <p:cNvSpPr>
                <a:spLocks/>
              </p:cNvSpPr>
              <p:nvPr/>
            </p:nvSpPr>
            <p:spPr bwMode="auto">
              <a:xfrm>
                <a:off x="3034" y="10807"/>
                <a:ext cx="255" cy="11"/>
              </a:xfrm>
              <a:custGeom>
                <a:avLst/>
                <a:gdLst>
                  <a:gd name="T0" fmla="*/ 241 w 255"/>
                  <a:gd name="T1" fmla="*/ 11 h 11"/>
                  <a:gd name="T2" fmla="*/ 14 w 255"/>
                  <a:gd name="T3" fmla="*/ 11 h 11"/>
                  <a:gd name="T4" fmla="*/ 0 w 255"/>
                  <a:gd name="T5" fmla="*/ 0 h 11"/>
                  <a:gd name="T6" fmla="*/ 255 w 255"/>
                  <a:gd name="T7" fmla="*/ 0 h 11"/>
                  <a:gd name="T8" fmla="*/ 241 w 255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"/>
                  <a:gd name="T16" fmla="*/ 0 h 11"/>
                  <a:gd name="T17" fmla="*/ 255 w 25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" h="11">
                    <a:moveTo>
                      <a:pt x="241" y="11"/>
                    </a:moveTo>
                    <a:lnTo>
                      <a:pt x="14" y="11"/>
                    </a:lnTo>
                    <a:lnTo>
                      <a:pt x="0" y="0"/>
                    </a:lnTo>
                    <a:lnTo>
                      <a:pt x="255" y="0"/>
                    </a:lnTo>
                    <a:lnTo>
                      <a:pt x="241" y="11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01" name="Freeform 37"/>
              <p:cNvSpPr>
                <a:spLocks/>
              </p:cNvSpPr>
              <p:nvPr/>
            </p:nvSpPr>
            <p:spPr bwMode="auto">
              <a:xfrm>
                <a:off x="3027" y="10804"/>
                <a:ext cx="270" cy="7"/>
              </a:xfrm>
              <a:custGeom>
                <a:avLst/>
                <a:gdLst>
                  <a:gd name="T0" fmla="*/ 255 w 270"/>
                  <a:gd name="T1" fmla="*/ 7 h 7"/>
                  <a:gd name="T2" fmla="*/ 14 w 270"/>
                  <a:gd name="T3" fmla="*/ 7 h 7"/>
                  <a:gd name="T4" fmla="*/ 0 w 270"/>
                  <a:gd name="T5" fmla="*/ 0 h 7"/>
                  <a:gd name="T6" fmla="*/ 270 w 270"/>
                  <a:gd name="T7" fmla="*/ 0 h 7"/>
                  <a:gd name="T8" fmla="*/ 255 w 270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0"/>
                  <a:gd name="T16" fmla="*/ 0 h 7"/>
                  <a:gd name="T17" fmla="*/ 270 w 270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0" h="7">
                    <a:moveTo>
                      <a:pt x="255" y="7"/>
                    </a:moveTo>
                    <a:lnTo>
                      <a:pt x="14" y="7"/>
                    </a:lnTo>
                    <a:lnTo>
                      <a:pt x="0" y="0"/>
                    </a:lnTo>
                    <a:lnTo>
                      <a:pt x="270" y="0"/>
                    </a:lnTo>
                    <a:lnTo>
                      <a:pt x="255" y="7"/>
                    </a:lnTo>
                    <a:close/>
                  </a:path>
                </a:pathLst>
              </a:custGeom>
              <a:solidFill>
                <a:srgbClr val="BEBE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02" name="Freeform 38"/>
              <p:cNvSpPr>
                <a:spLocks/>
              </p:cNvSpPr>
              <p:nvPr/>
            </p:nvSpPr>
            <p:spPr bwMode="auto">
              <a:xfrm>
                <a:off x="3023" y="10797"/>
                <a:ext cx="281" cy="10"/>
              </a:xfrm>
              <a:custGeom>
                <a:avLst/>
                <a:gdLst>
                  <a:gd name="T0" fmla="*/ 266 w 281"/>
                  <a:gd name="T1" fmla="*/ 10 h 10"/>
                  <a:gd name="T2" fmla="*/ 11 w 281"/>
                  <a:gd name="T3" fmla="*/ 10 h 10"/>
                  <a:gd name="T4" fmla="*/ 0 w 281"/>
                  <a:gd name="T5" fmla="*/ 0 h 10"/>
                  <a:gd name="T6" fmla="*/ 281 w 281"/>
                  <a:gd name="T7" fmla="*/ 0 h 10"/>
                  <a:gd name="T8" fmla="*/ 266 w 281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1"/>
                  <a:gd name="T16" fmla="*/ 0 h 10"/>
                  <a:gd name="T17" fmla="*/ 281 w 281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1" h="10">
                    <a:moveTo>
                      <a:pt x="266" y="10"/>
                    </a:moveTo>
                    <a:lnTo>
                      <a:pt x="11" y="10"/>
                    </a:lnTo>
                    <a:lnTo>
                      <a:pt x="0" y="0"/>
                    </a:lnTo>
                    <a:lnTo>
                      <a:pt x="281" y="0"/>
                    </a:lnTo>
                    <a:lnTo>
                      <a:pt x="266" y="10"/>
                    </a:lnTo>
                    <a:close/>
                  </a:path>
                </a:pathLst>
              </a:custGeom>
              <a:solidFill>
                <a:srgbClr val="BEBE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03" name="Freeform 39"/>
              <p:cNvSpPr>
                <a:spLocks/>
              </p:cNvSpPr>
              <p:nvPr/>
            </p:nvSpPr>
            <p:spPr bwMode="auto">
              <a:xfrm>
                <a:off x="3016" y="10793"/>
                <a:ext cx="295" cy="11"/>
              </a:xfrm>
              <a:custGeom>
                <a:avLst/>
                <a:gdLst>
                  <a:gd name="T0" fmla="*/ 281 w 295"/>
                  <a:gd name="T1" fmla="*/ 11 h 11"/>
                  <a:gd name="T2" fmla="*/ 11 w 295"/>
                  <a:gd name="T3" fmla="*/ 11 h 11"/>
                  <a:gd name="T4" fmla="*/ 0 w 295"/>
                  <a:gd name="T5" fmla="*/ 0 h 11"/>
                  <a:gd name="T6" fmla="*/ 295 w 295"/>
                  <a:gd name="T7" fmla="*/ 0 h 11"/>
                  <a:gd name="T8" fmla="*/ 281 w 295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5"/>
                  <a:gd name="T16" fmla="*/ 0 h 11"/>
                  <a:gd name="T17" fmla="*/ 295 w 29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5" h="11">
                    <a:moveTo>
                      <a:pt x="281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295" y="0"/>
                    </a:lnTo>
                    <a:lnTo>
                      <a:pt x="281" y="11"/>
                    </a:lnTo>
                    <a:close/>
                  </a:path>
                </a:pathLst>
              </a:custGeom>
              <a:solidFill>
                <a:srgbClr val="BDBD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04" name="Freeform 40"/>
              <p:cNvSpPr>
                <a:spLocks/>
              </p:cNvSpPr>
              <p:nvPr/>
            </p:nvSpPr>
            <p:spPr bwMode="auto">
              <a:xfrm>
                <a:off x="3009" y="10789"/>
                <a:ext cx="309" cy="8"/>
              </a:xfrm>
              <a:custGeom>
                <a:avLst/>
                <a:gdLst>
                  <a:gd name="T0" fmla="*/ 295 w 309"/>
                  <a:gd name="T1" fmla="*/ 8 h 8"/>
                  <a:gd name="T2" fmla="*/ 14 w 309"/>
                  <a:gd name="T3" fmla="*/ 8 h 8"/>
                  <a:gd name="T4" fmla="*/ 0 w 309"/>
                  <a:gd name="T5" fmla="*/ 0 h 8"/>
                  <a:gd name="T6" fmla="*/ 309 w 309"/>
                  <a:gd name="T7" fmla="*/ 0 h 8"/>
                  <a:gd name="T8" fmla="*/ 295 w 309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9"/>
                  <a:gd name="T16" fmla="*/ 0 h 8"/>
                  <a:gd name="T17" fmla="*/ 309 w 30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9" h="8">
                    <a:moveTo>
                      <a:pt x="295" y="8"/>
                    </a:moveTo>
                    <a:lnTo>
                      <a:pt x="14" y="8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295" y="8"/>
                    </a:lnTo>
                    <a:close/>
                  </a:path>
                </a:pathLst>
              </a:custGeom>
              <a:solidFill>
                <a:srgbClr val="BDBD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05" name="Freeform 41"/>
              <p:cNvSpPr>
                <a:spLocks/>
              </p:cNvSpPr>
              <p:nvPr/>
            </p:nvSpPr>
            <p:spPr bwMode="auto">
              <a:xfrm>
                <a:off x="3002" y="10782"/>
                <a:ext cx="323" cy="11"/>
              </a:xfrm>
              <a:custGeom>
                <a:avLst/>
                <a:gdLst>
                  <a:gd name="T0" fmla="*/ 309 w 323"/>
                  <a:gd name="T1" fmla="*/ 11 h 11"/>
                  <a:gd name="T2" fmla="*/ 14 w 323"/>
                  <a:gd name="T3" fmla="*/ 11 h 11"/>
                  <a:gd name="T4" fmla="*/ 0 w 323"/>
                  <a:gd name="T5" fmla="*/ 0 h 11"/>
                  <a:gd name="T6" fmla="*/ 323 w 323"/>
                  <a:gd name="T7" fmla="*/ 0 h 11"/>
                  <a:gd name="T8" fmla="*/ 320 w 323"/>
                  <a:gd name="T9" fmla="*/ 4 h 11"/>
                  <a:gd name="T10" fmla="*/ 309 w 323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3"/>
                  <a:gd name="T19" fmla="*/ 0 h 11"/>
                  <a:gd name="T20" fmla="*/ 323 w 323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3" h="11">
                    <a:moveTo>
                      <a:pt x="309" y="11"/>
                    </a:moveTo>
                    <a:lnTo>
                      <a:pt x="14" y="11"/>
                    </a:lnTo>
                    <a:lnTo>
                      <a:pt x="0" y="0"/>
                    </a:lnTo>
                    <a:lnTo>
                      <a:pt x="323" y="0"/>
                    </a:lnTo>
                    <a:lnTo>
                      <a:pt x="320" y="4"/>
                    </a:lnTo>
                    <a:lnTo>
                      <a:pt x="309" y="11"/>
                    </a:lnTo>
                    <a:close/>
                  </a:path>
                </a:pathLst>
              </a:custGeom>
              <a:solidFill>
                <a:srgbClr val="BCBCB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06" name="Freeform 42"/>
              <p:cNvSpPr>
                <a:spLocks/>
              </p:cNvSpPr>
              <p:nvPr/>
            </p:nvSpPr>
            <p:spPr bwMode="auto">
              <a:xfrm>
                <a:off x="2994" y="10778"/>
                <a:ext cx="339" cy="11"/>
              </a:xfrm>
              <a:custGeom>
                <a:avLst/>
                <a:gdLst>
                  <a:gd name="T0" fmla="*/ 324 w 339"/>
                  <a:gd name="T1" fmla="*/ 11 h 11"/>
                  <a:gd name="T2" fmla="*/ 15 w 339"/>
                  <a:gd name="T3" fmla="*/ 11 h 11"/>
                  <a:gd name="T4" fmla="*/ 0 w 339"/>
                  <a:gd name="T5" fmla="*/ 0 h 11"/>
                  <a:gd name="T6" fmla="*/ 339 w 339"/>
                  <a:gd name="T7" fmla="*/ 0 h 11"/>
                  <a:gd name="T8" fmla="*/ 328 w 339"/>
                  <a:gd name="T9" fmla="*/ 8 h 11"/>
                  <a:gd name="T10" fmla="*/ 324 w 339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9"/>
                  <a:gd name="T19" fmla="*/ 0 h 11"/>
                  <a:gd name="T20" fmla="*/ 339 w 339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9" h="11">
                    <a:moveTo>
                      <a:pt x="324" y="11"/>
                    </a:moveTo>
                    <a:lnTo>
                      <a:pt x="15" y="11"/>
                    </a:lnTo>
                    <a:lnTo>
                      <a:pt x="0" y="0"/>
                    </a:lnTo>
                    <a:lnTo>
                      <a:pt x="339" y="0"/>
                    </a:lnTo>
                    <a:lnTo>
                      <a:pt x="328" y="8"/>
                    </a:lnTo>
                    <a:lnTo>
                      <a:pt x="324" y="11"/>
                    </a:lnTo>
                    <a:close/>
                  </a:path>
                </a:pathLst>
              </a:custGeom>
              <a:solidFill>
                <a:srgbClr val="BCBCB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07" name="Freeform 43"/>
              <p:cNvSpPr>
                <a:spLocks/>
              </p:cNvSpPr>
              <p:nvPr/>
            </p:nvSpPr>
            <p:spPr bwMode="auto">
              <a:xfrm>
                <a:off x="2987" y="10775"/>
                <a:ext cx="349" cy="7"/>
              </a:xfrm>
              <a:custGeom>
                <a:avLst/>
                <a:gdLst>
                  <a:gd name="T0" fmla="*/ 338 w 349"/>
                  <a:gd name="T1" fmla="*/ 7 h 7"/>
                  <a:gd name="T2" fmla="*/ 15 w 349"/>
                  <a:gd name="T3" fmla="*/ 7 h 7"/>
                  <a:gd name="T4" fmla="*/ 0 w 349"/>
                  <a:gd name="T5" fmla="*/ 0 h 7"/>
                  <a:gd name="T6" fmla="*/ 349 w 349"/>
                  <a:gd name="T7" fmla="*/ 0 h 7"/>
                  <a:gd name="T8" fmla="*/ 338 w 34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9"/>
                  <a:gd name="T16" fmla="*/ 0 h 7"/>
                  <a:gd name="T17" fmla="*/ 349 w 34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9" h="7">
                    <a:moveTo>
                      <a:pt x="338" y="7"/>
                    </a:moveTo>
                    <a:lnTo>
                      <a:pt x="15" y="7"/>
                    </a:lnTo>
                    <a:lnTo>
                      <a:pt x="0" y="0"/>
                    </a:lnTo>
                    <a:lnTo>
                      <a:pt x="349" y="0"/>
                    </a:lnTo>
                    <a:lnTo>
                      <a:pt x="338" y="7"/>
                    </a:lnTo>
                    <a:close/>
                  </a:path>
                </a:pathLst>
              </a:custGeom>
              <a:solidFill>
                <a:srgbClr val="BCBCB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08" name="Freeform 44"/>
              <p:cNvSpPr>
                <a:spLocks/>
              </p:cNvSpPr>
              <p:nvPr/>
            </p:nvSpPr>
            <p:spPr bwMode="auto">
              <a:xfrm>
                <a:off x="2984" y="10768"/>
                <a:ext cx="359" cy="10"/>
              </a:xfrm>
              <a:custGeom>
                <a:avLst/>
                <a:gdLst>
                  <a:gd name="T0" fmla="*/ 349 w 359"/>
                  <a:gd name="T1" fmla="*/ 10 h 10"/>
                  <a:gd name="T2" fmla="*/ 10 w 359"/>
                  <a:gd name="T3" fmla="*/ 10 h 10"/>
                  <a:gd name="T4" fmla="*/ 0 w 359"/>
                  <a:gd name="T5" fmla="*/ 0 h 10"/>
                  <a:gd name="T6" fmla="*/ 359 w 359"/>
                  <a:gd name="T7" fmla="*/ 0 h 10"/>
                  <a:gd name="T8" fmla="*/ 349 w 359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9"/>
                  <a:gd name="T16" fmla="*/ 0 h 10"/>
                  <a:gd name="T17" fmla="*/ 359 w 359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9" h="10">
                    <a:moveTo>
                      <a:pt x="349" y="10"/>
                    </a:moveTo>
                    <a:lnTo>
                      <a:pt x="10" y="10"/>
                    </a:lnTo>
                    <a:lnTo>
                      <a:pt x="0" y="0"/>
                    </a:lnTo>
                    <a:lnTo>
                      <a:pt x="359" y="0"/>
                    </a:lnTo>
                    <a:lnTo>
                      <a:pt x="349" y="10"/>
                    </a:lnTo>
                    <a:close/>
                  </a:path>
                </a:pathLst>
              </a:custGeom>
              <a:solidFill>
                <a:srgbClr val="BBBBB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09" name="Freeform 45"/>
              <p:cNvSpPr>
                <a:spLocks/>
              </p:cNvSpPr>
              <p:nvPr/>
            </p:nvSpPr>
            <p:spPr bwMode="auto">
              <a:xfrm>
                <a:off x="2976" y="10764"/>
                <a:ext cx="371" cy="11"/>
              </a:xfrm>
              <a:custGeom>
                <a:avLst/>
                <a:gdLst>
                  <a:gd name="T0" fmla="*/ 360 w 371"/>
                  <a:gd name="T1" fmla="*/ 11 h 11"/>
                  <a:gd name="T2" fmla="*/ 11 w 371"/>
                  <a:gd name="T3" fmla="*/ 11 h 11"/>
                  <a:gd name="T4" fmla="*/ 0 w 371"/>
                  <a:gd name="T5" fmla="*/ 0 h 11"/>
                  <a:gd name="T6" fmla="*/ 371 w 371"/>
                  <a:gd name="T7" fmla="*/ 0 h 11"/>
                  <a:gd name="T8" fmla="*/ 360 w 37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1"/>
                  <a:gd name="T16" fmla="*/ 0 h 11"/>
                  <a:gd name="T17" fmla="*/ 371 w 37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1" h="11">
                    <a:moveTo>
                      <a:pt x="360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371" y="0"/>
                    </a:lnTo>
                    <a:lnTo>
                      <a:pt x="360" y="11"/>
                    </a:lnTo>
                    <a:close/>
                  </a:path>
                </a:pathLst>
              </a:custGeom>
              <a:solidFill>
                <a:srgbClr val="BBBBB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10" name="Freeform 46"/>
              <p:cNvSpPr>
                <a:spLocks/>
              </p:cNvSpPr>
              <p:nvPr/>
            </p:nvSpPr>
            <p:spPr bwMode="auto">
              <a:xfrm>
                <a:off x="2969" y="10760"/>
                <a:ext cx="385" cy="8"/>
              </a:xfrm>
              <a:custGeom>
                <a:avLst/>
                <a:gdLst>
                  <a:gd name="T0" fmla="*/ 374 w 385"/>
                  <a:gd name="T1" fmla="*/ 8 h 8"/>
                  <a:gd name="T2" fmla="*/ 15 w 385"/>
                  <a:gd name="T3" fmla="*/ 8 h 8"/>
                  <a:gd name="T4" fmla="*/ 0 w 385"/>
                  <a:gd name="T5" fmla="*/ 0 h 8"/>
                  <a:gd name="T6" fmla="*/ 385 w 385"/>
                  <a:gd name="T7" fmla="*/ 0 h 8"/>
                  <a:gd name="T8" fmla="*/ 374 w 385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5"/>
                  <a:gd name="T16" fmla="*/ 0 h 8"/>
                  <a:gd name="T17" fmla="*/ 385 w 385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5" h="8">
                    <a:moveTo>
                      <a:pt x="374" y="8"/>
                    </a:moveTo>
                    <a:lnTo>
                      <a:pt x="15" y="8"/>
                    </a:lnTo>
                    <a:lnTo>
                      <a:pt x="0" y="0"/>
                    </a:lnTo>
                    <a:lnTo>
                      <a:pt x="385" y="0"/>
                    </a:lnTo>
                    <a:lnTo>
                      <a:pt x="374" y="8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11" name="Freeform 47"/>
              <p:cNvSpPr>
                <a:spLocks/>
              </p:cNvSpPr>
              <p:nvPr/>
            </p:nvSpPr>
            <p:spPr bwMode="auto">
              <a:xfrm>
                <a:off x="2962" y="10753"/>
                <a:ext cx="396" cy="11"/>
              </a:xfrm>
              <a:custGeom>
                <a:avLst/>
                <a:gdLst>
                  <a:gd name="T0" fmla="*/ 385 w 396"/>
                  <a:gd name="T1" fmla="*/ 11 h 11"/>
                  <a:gd name="T2" fmla="*/ 14 w 396"/>
                  <a:gd name="T3" fmla="*/ 11 h 11"/>
                  <a:gd name="T4" fmla="*/ 0 w 396"/>
                  <a:gd name="T5" fmla="*/ 0 h 11"/>
                  <a:gd name="T6" fmla="*/ 0 w 396"/>
                  <a:gd name="T7" fmla="*/ 0 h 11"/>
                  <a:gd name="T8" fmla="*/ 396 w 396"/>
                  <a:gd name="T9" fmla="*/ 0 h 11"/>
                  <a:gd name="T10" fmla="*/ 385 w 396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6"/>
                  <a:gd name="T19" fmla="*/ 0 h 11"/>
                  <a:gd name="T20" fmla="*/ 396 w 396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6" h="11">
                    <a:moveTo>
                      <a:pt x="385" y="11"/>
                    </a:moveTo>
                    <a:lnTo>
                      <a:pt x="14" y="11"/>
                    </a:lnTo>
                    <a:lnTo>
                      <a:pt x="0" y="0"/>
                    </a:lnTo>
                    <a:lnTo>
                      <a:pt x="396" y="0"/>
                    </a:lnTo>
                    <a:lnTo>
                      <a:pt x="385" y="11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12" name="Freeform 48"/>
              <p:cNvSpPr>
                <a:spLocks/>
              </p:cNvSpPr>
              <p:nvPr/>
            </p:nvSpPr>
            <p:spPr bwMode="auto">
              <a:xfrm>
                <a:off x="2958" y="10750"/>
                <a:ext cx="407" cy="10"/>
              </a:xfrm>
              <a:custGeom>
                <a:avLst/>
                <a:gdLst>
                  <a:gd name="T0" fmla="*/ 396 w 407"/>
                  <a:gd name="T1" fmla="*/ 10 h 10"/>
                  <a:gd name="T2" fmla="*/ 11 w 407"/>
                  <a:gd name="T3" fmla="*/ 10 h 10"/>
                  <a:gd name="T4" fmla="*/ 4 w 407"/>
                  <a:gd name="T5" fmla="*/ 3 h 10"/>
                  <a:gd name="T6" fmla="*/ 0 w 407"/>
                  <a:gd name="T7" fmla="*/ 0 h 10"/>
                  <a:gd name="T8" fmla="*/ 407 w 407"/>
                  <a:gd name="T9" fmla="*/ 0 h 10"/>
                  <a:gd name="T10" fmla="*/ 396 w 407"/>
                  <a:gd name="T11" fmla="*/ 1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7"/>
                  <a:gd name="T19" fmla="*/ 0 h 10"/>
                  <a:gd name="T20" fmla="*/ 407 w 407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7" h="10">
                    <a:moveTo>
                      <a:pt x="396" y="10"/>
                    </a:moveTo>
                    <a:lnTo>
                      <a:pt x="11" y="10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407" y="0"/>
                    </a:lnTo>
                    <a:lnTo>
                      <a:pt x="396" y="10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13" name="Freeform 49"/>
              <p:cNvSpPr>
                <a:spLocks/>
              </p:cNvSpPr>
              <p:nvPr/>
            </p:nvSpPr>
            <p:spPr bwMode="auto">
              <a:xfrm>
                <a:off x="2955" y="10746"/>
                <a:ext cx="414" cy="7"/>
              </a:xfrm>
              <a:custGeom>
                <a:avLst/>
                <a:gdLst>
                  <a:gd name="T0" fmla="*/ 403 w 414"/>
                  <a:gd name="T1" fmla="*/ 7 h 7"/>
                  <a:gd name="T2" fmla="*/ 7 w 414"/>
                  <a:gd name="T3" fmla="*/ 7 h 7"/>
                  <a:gd name="T4" fmla="*/ 0 w 414"/>
                  <a:gd name="T5" fmla="*/ 0 h 7"/>
                  <a:gd name="T6" fmla="*/ 414 w 414"/>
                  <a:gd name="T7" fmla="*/ 0 h 7"/>
                  <a:gd name="T8" fmla="*/ 403 w 414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4"/>
                  <a:gd name="T16" fmla="*/ 0 h 7"/>
                  <a:gd name="T17" fmla="*/ 414 w 41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4" h="7">
                    <a:moveTo>
                      <a:pt x="403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414" y="0"/>
                    </a:lnTo>
                    <a:lnTo>
                      <a:pt x="403" y="7"/>
                    </a:lnTo>
                    <a:close/>
                  </a:path>
                </a:pathLst>
              </a:custGeom>
              <a:solidFill>
                <a:srgbClr val="B9B9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14" name="Freeform 50"/>
              <p:cNvSpPr>
                <a:spLocks/>
              </p:cNvSpPr>
              <p:nvPr/>
            </p:nvSpPr>
            <p:spPr bwMode="auto">
              <a:xfrm>
                <a:off x="2948" y="10739"/>
                <a:ext cx="428" cy="11"/>
              </a:xfrm>
              <a:custGeom>
                <a:avLst/>
                <a:gdLst>
                  <a:gd name="T0" fmla="*/ 417 w 428"/>
                  <a:gd name="T1" fmla="*/ 11 h 11"/>
                  <a:gd name="T2" fmla="*/ 10 w 428"/>
                  <a:gd name="T3" fmla="*/ 11 h 11"/>
                  <a:gd name="T4" fmla="*/ 0 w 428"/>
                  <a:gd name="T5" fmla="*/ 0 h 11"/>
                  <a:gd name="T6" fmla="*/ 428 w 428"/>
                  <a:gd name="T7" fmla="*/ 0 h 11"/>
                  <a:gd name="T8" fmla="*/ 417 w 428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8"/>
                  <a:gd name="T16" fmla="*/ 0 h 11"/>
                  <a:gd name="T17" fmla="*/ 428 w 428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8" h="11">
                    <a:moveTo>
                      <a:pt x="417" y="11"/>
                    </a:moveTo>
                    <a:lnTo>
                      <a:pt x="10" y="11"/>
                    </a:lnTo>
                    <a:lnTo>
                      <a:pt x="0" y="0"/>
                    </a:lnTo>
                    <a:lnTo>
                      <a:pt x="428" y="0"/>
                    </a:lnTo>
                    <a:lnTo>
                      <a:pt x="417" y="11"/>
                    </a:lnTo>
                    <a:close/>
                  </a:path>
                </a:pathLst>
              </a:custGeom>
              <a:solidFill>
                <a:srgbClr val="B9B9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15" name="Freeform 51"/>
              <p:cNvSpPr>
                <a:spLocks/>
              </p:cNvSpPr>
              <p:nvPr/>
            </p:nvSpPr>
            <p:spPr bwMode="auto">
              <a:xfrm>
                <a:off x="2944" y="10735"/>
                <a:ext cx="569" cy="155"/>
              </a:xfrm>
              <a:custGeom>
                <a:avLst/>
                <a:gdLst>
                  <a:gd name="T0" fmla="*/ 425 w 569"/>
                  <a:gd name="T1" fmla="*/ 11 h 155"/>
                  <a:gd name="T2" fmla="*/ 11 w 569"/>
                  <a:gd name="T3" fmla="*/ 11 h 155"/>
                  <a:gd name="T4" fmla="*/ 0 w 569"/>
                  <a:gd name="T5" fmla="*/ 0 h 155"/>
                  <a:gd name="T6" fmla="*/ 435 w 569"/>
                  <a:gd name="T7" fmla="*/ 0 h 155"/>
                  <a:gd name="T8" fmla="*/ 569 w 569"/>
                  <a:gd name="T9" fmla="*/ 155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9"/>
                  <a:gd name="T16" fmla="*/ 0 h 155"/>
                  <a:gd name="T17" fmla="*/ 569 w 569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9" h="155">
                    <a:moveTo>
                      <a:pt x="425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435" y="0"/>
                    </a:lnTo>
                    <a:lnTo>
                      <a:pt x="569" y="155"/>
                    </a:lnTo>
                  </a:path>
                </a:pathLst>
              </a:custGeom>
              <a:solidFill>
                <a:srgbClr val="B9B8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16" name="Freeform 52"/>
              <p:cNvSpPr>
                <a:spLocks/>
              </p:cNvSpPr>
              <p:nvPr/>
            </p:nvSpPr>
            <p:spPr bwMode="auto">
              <a:xfrm>
                <a:off x="2940" y="10731"/>
                <a:ext cx="447" cy="8"/>
              </a:xfrm>
              <a:custGeom>
                <a:avLst/>
                <a:gdLst>
                  <a:gd name="T0" fmla="*/ 436 w 447"/>
                  <a:gd name="T1" fmla="*/ 8 h 8"/>
                  <a:gd name="T2" fmla="*/ 8 w 447"/>
                  <a:gd name="T3" fmla="*/ 8 h 8"/>
                  <a:gd name="T4" fmla="*/ 0 w 447"/>
                  <a:gd name="T5" fmla="*/ 0 h 8"/>
                  <a:gd name="T6" fmla="*/ 447 w 447"/>
                  <a:gd name="T7" fmla="*/ 0 h 8"/>
                  <a:gd name="T8" fmla="*/ 436 w 447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7"/>
                  <a:gd name="T16" fmla="*/ 0 h 8"/>
                  <a:gd name="T17" fmla="*/ 447 w 447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7" h="8">
                    <a:moveTo>
                      <a:pt x="436" y="8"/>
                    </a:moveTo>
                    <a:lnTo>
                      <a:pt x="8" y="8"/>
                    </a:lnTo>
                    <a:lnTo>
                      <a:pt x="0" y="0"/>
                    </a:lnTo>
                    <a:lnTo>
                      <a:pt x="447" y="0"/>
                    </a:lnTo>
                    <a:lnTo>
                      <a:pt x="436" y="8"/>
                    </a:lnTo>
                    <a:close/>
                  </a:path>
                </a:pathLst>
              </a:custGeom>
              <a:solidFill>
                <a:srgbClr val="B9B8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17" name="Freeform 53"/>
              <p:cNvSpPr>
                <a:spLocks/>
              </p:cNvSpPr>
              <p:nvPr/>
            </p:nvSpPr>
            <p:spPr bwMode="auto">
              <a:xfrm>
                <a:off x="2933" y="10724"/>
                <a:ext cx="457" cy="11"/>
              </a:xfrm>
              <a:custGeom>
                <a:avLst/>
                <a:gdLst>
                  <a:gd name="T0" fmla="*/ 446 w 457"/>
                  <a:gd name="T1" fmla="*/ 11 h 11"/>
                  <a:gd name="T2" fmla="*/ 11 w 457"/>
                  <a:gd name="T3" fmla="*/ 11 h 11"/>
                  <a:gd name="T4" fmla="*/ 0 w 457"/>
                  <a:gd name="T5" fmla="*/ 0 h 11"/>
                  <a:gd name="T6" fmla="*/ 457 w 457"/>
                  <a:gd name="T7" fmla="*/ 0 h 11"/>
                  <a:gd name="T8" fmla="*/ 446 w 45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"/>
                  <a:gd name="T16" fmla="*/ 0 h 11"/>
                  <a:gd name="T17" fmla="*/ 457 w 45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" h="11">
                    <a:moveTo>
                      <a:pt x="446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457" y="0"/>
                    </a:lnTo>
                    <a:lnTo>
                      <a:pt x="446" y="11"/>
                    </a:lnTo>
                    <a:close/>
                  </a:path>
                </a:pathLst>
              </a:custGeom>
              <a:solidFill>
                <a:srgbClr val="B8B7B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18" name="Freeform 54"/>
              <p:cNvSpPr>
                <a:spLocks/>
              </p:cNvSpPr>
              <p:nvPr/>
            </p:nvSpPr>
            <p:spPr bwMode="auto">
              <a:xfrm>
                <a:off x="2930" y="10721"/>
                <a:ext cx="467" cy="10"/>
              </a:xfrm>
              <a:custGeom>
                <a:avLst/>
                <a:gdLst>
                  <a:gd name="T0" fmla="*/ 457 w 467"/>
                  <a:gd name="T1" fmla="*/ 10 h 10"/>
                  <a:gd name="T2" fmla="*/ 10 w 467"/>
                  <a:gd name="T3" fmla="*/ 10 h 10"/>
                  <a:gd name="T4" fmla="*/ 0 w 467"/>
                  <a:gd name="T5" fmla="*/ 0 h 10"/>
                  <a:gd name="T6" fmla="*/ 467 w 467"/>
                  <a:gd name="T7" fmla="*/ 0 h 10"/>
                  <a:gd name="T8" fmla="*/ 467 w 467"/>
                  <a:gd name="T9" fmla="*/ 0 h 10"/>
                  <a:gd name="T10" fmla="*/ 457 w 467"/>
                  <a:gd name="T11" fmla="*/ 1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7"/>
                  <a:gd name="T19" fmla="*/ 0 h 10"/>
                  <a:gd name="T20" fmla="*/ 467 w 467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7" h="10">
                    <a:moveTo>
                      <a:pt x="457" y="10"/>
                    </a:moveTo>
                    <a:lnTo>
                      <a:pt x="10" y="10"/>
                    </a:lnTo>
                    <a:lnTo>
                      <a:pt x="0" y="0"/>
                    </a:lnTo>
                    <a:lnTo>
                      <a:pt x="467" y="0"/>
                    </a:lnTo>
                    <a:lnTo>
                      <a:pt x="457" y="10"/>
                    </a:lnTo>
                    <a:close/>
                  </a:path>
                </a:pathLst>
              </a:custGeom>
              <a:solidFill>
                <a:srgbClr val="B8B7B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19" name="Freeform 55"/>
              <p:cNvSpPr>
                <a:spLocks/>
              </p:cNvSpPr>
              <p:nvPr/>
            </p:nvSpPr>
            <p:spPr bwMode="auto">
              <a:xfrm>
                <a:off x="2926" y="10717"/>
                <a:ext cx="475" cy="7"/>
              </a:xfrm>
              <a:custGeom>
                <a:avLst/>
                <a:gdLst>
                  <a:gd name="T0" fmla="*/ 464 w 475"/>
                  <a:gd name="T1" fmla="*/ 7 h 7"/>
                  <a:gd name="T2" fmla="*/ 7 w 475"/>
                  <a:gd name="T3" fmla="*/ 7 h 7"/>
                  <a:gd name="T4" fmla="*/ 0 w 475"/>
                  <a:gd name="T5" fmla="*/ 0 h 7"/>
                  <a:gd name="T6" fmla="*/ 475 w 475"/>
                  <a:gd name="T7" fmla="*/ 0 h 7"/>
                  <a:gd name="T8" fmla="*/ 471 w 475"/>
                  <a:gd name="T9" fmla="*/ 4 h 7"/>
                  <a:gd name="T10" fmla="*/ 464 w 475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5"/>
                  <a:gd name="T19" fmla="*/ 0 h 7"/>
                  <a:gd name="T20" fmla="*/ 475 w 475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5" h="7">
                    <a:moveTo>
                      <a:pt x="464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475" y="0"/>
                    </a:lnTo>
                    <a:lnTo>
                      <a:pt x="471" y="4"/>
                    </a:lnTo>
                    <a:lnTo>
                      <a:pt x="464" y="7"/>
                    </a:lnTo>
                    <a:close/>
                  </a:path>
                </a:pathLst>
              </a:custGeom>
              <a:solidFill>
                <a:srgbClr val="B8B7B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20" name="Freeform 56"/>
              <p:cNvSpPr>
                <a:spLocks/>
              </p:cNvSpPr>
              <p:nvPr/>
            </p:nvSpPr>
            <p:spPr bwMode="auto">
              <a:xfrm>
                <a:off x="2919" y="10710"/>
                <a:ext cx="486" cy="11"/>
              </a:xfrm>
              <a:custGeom>
                <a:avLst/>
                <a:gdLst>
                  <a:gd name="T0" fmla="*/ 478 w 486"/>
                  <a:gd name="T1" fmla="*/ 11 h 11"/>
                  <a:gd name="T2" fmla="*/ 11 w 486"/>
                  <a:gd name="T3" fmla="*/ 11 h 11"/>
                  <a:gd name="T4" fmla="*/ 0 w 486"/>
                  <a:gd name="T5" fmla="*/ 0 h 11"/>
                  <a:gd name="T6" fmla="*/ 486 w 486"/>
                  <a:gd name="T7" fmla="*/ 0 h 11"/>
                  <a:gd name="T8" fmla="*/ 478 w 486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6"/>
                  <a:gd name="T16" fmla="*/ 0 h 11"/>
                  <a:gd name="T17" fmla="*/ 486 w 48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6" h="11">
                    <a:moveTo>
                      <a:pt x="478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486" y="0"/>
                    </a:lnTo>
                    <a:lnTo>
                      <a:pt x="478" y="11"/>
                    </a:lnTo>
                    <a:close/>
                  </a:path>
                </a:pathLst>
              </a:custGeom>
              <a:solidFill>
                <a:srgbClr val="B7B6B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21" name="Freeform 57"/>
              <p:cNvSpPr>
                <a:spLocks/>
              </p:cNvSpPr>
              <p:nvPr/>
            </p:nvSpPr>
            <p:spPr bwMode="auto">
              <a:xfrm>
                <a:off x="2915" y="10706"/>
                <a:ext cx="493" cy="11"/>
              </a:xfrm>
              <a:custGeom>
                <a:avLst/>
                <a:gdLst>
                  <a:gd name="T0" fmla="*/ 486 w 493"/>
                  <a:gd name="T1" fmla="*/ 11 h 11"/>
                  <a:gd name="T2" fmla="*/ 11 w 493"/>
                  <a:gd name="T3" fmla="*/ 11 h 11"/>
                  <a:gd name="T4" fmla="*/ 0 w 493"/>
                  <a:gd name="T5" fmla="*/ 0 h 11"/>
                  <a:gd name="T6" fmla="*/ 493 w 493"/>
                  <a:gd name="T7" fmla="*/ 0 h 11"/>
                  <a:gd name="T8" fmla="*/ 486 w 493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3"/>
                  <a:gd name="T16" fmla="*/ 0 h 11"/>
                  <a:gd name="T17" fmla="*/ 493 w 493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3" h="11">
                    <a:moveTo>
                      <a:pt x="486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493" y="0"/>
                    </a:lnTo>
                    <a:lnTo>
                      <a:pt x="486" y="11"/>
                    </a:lnTo>
                    <a:close/>
                  </a:path>
                </a:pathLst>
              </a:custGeom>
              <a:solidFill>
                <a:srgbClr val="B7B6B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22" name="Freeform 58"/>
              <p:cNvSpPr>
                <a:spLocks/>
              </p:cNvSpPr>
              <p:nvPr/>
            </p:nvSpPr>
            <p:spPr bwMode="auto">
              <a:xfrm>
                <a:off x="2912" y="10702"/>
                <a:ext cx="500" cy="8"/>
              </a:xfrm>
              <a:custGeom>
                <a:avLst/>
                <a:gdLst>
                  <a:gd name="T0" fmla="*/ 493 w 500"/>
                  <a:gd name="T1" fmla="*/ 8 h 8"/>
                  <a:gd name="T2" fmla="*/ 7 w 500"/>
                  <a:gd name="T3" fmla="*/ 8 h 8"/>
                  <a:gd name="T4" fmla="*/ 0 w 500"/>
                  <a:gd name="T5" fmla="*/ 0 h 8"/>
                  <a:gd name="T6" fmla="*/ 500 w 500"/>
                  <a:gd name="T7" fmla="*/ 0 h 8"/>
                  <a:gd name="T8" fmla="*/ 493 w 500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0"/>
                  <a:gd name="T16" fmla="*/ 0 h 8"/>
                  <a:gd name="T17" fmla="*/ 500 w 500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0" h="8">
                    <a:moveTo>
                      <a:pt x="493" y="8"/>
                    </a:moveTo>
                    <a:lnTo>
                      <a:pt x="7" y="8"/>
                    </a:lnTo>
                    <a:lnTo>
                      <a:pt x="0" y="0"/>
                    </a:lnTo>
                    <a:lnTo>
                      <a:pt x="500" y="0"/>
                    </a:lnTo>
                    <a:lnTo>
                      <a:pt x="493" y="8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23" name="Freeform 59"/>
              <p:cNvSpPr>
                <a:spLocks/>
              </p:cNvSpPr>
              <p:nvPr/>
            </p:nvSpPr>
            <p:spPr bwMode="auto">
              <a:xfrm>
                <a:off x="2904" y="10695"/>
                <a:ext cx="511" cy="11"/>
              </a:xfrm>
              <a:custGeom>
                <a:avLst/>
                <a:gdLst>
                  <a:gd name="T0" fmla="*/ 504 w 511"/>
                  <a:gd name="T1" fmla="*/ 11 h 11"/>
                  <a:gd name="T2" fmla="*/ 11 w 511"/>
                  <a:gd name="T3" fmla="*/ 11 h 11"/>
                  <a:gd name="T4" fmla="*/ 0 w 511"/>
                  <a:gd name="T5" fmla="*/ 0 h 11"/>
                  <a:gd name="T6" fmla="*/ 511 w 511"/>
                  <a:gd name="T7" fmla="*/ 0 h 11"/>
                  <a:gd name="T8" fmla="*/ 504 w 51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1"/>
                  <a:gd name="T16" fmla="*/ 0 h 11"/>
                  <a:gd name="T17" fmla="*/ 511 w 51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1" h="11">
                    <a:moveTo>
                      <a:pt x="504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511" y="0"/>
                    </a:lnTo>
                    <a:lnTo>
                      <a:pt x="504" y="11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24" name="Freeform 60"/>
              <p:cNvSpPr>
                <a:spLocks/>
              </p:cNvSpPr>
              <p:nvPr/>
            </p:nvSpPr>
            <p:spPr bwMode="auto">
              <a:xfrm>
                <a:off x="2901" y="10692"/>
                <a:ext cx="522" cy="10"/>
              </a:xfrm>
              <a:custGeom>
                <a:avLst/>
                <a:gdLst>
                  <a:gd name="T0" fmla="*/ 511 w 522"/>
                  <a:gd name="T1" fmla="*/ 10 h 10"/>
                  <a:gd name="T2" fmla="*/ 11 w 522"/>
                  <a:gd name="T3" fmla="*/ 10 h 10"/>
                  <a:gd name="T4" fmla="*/ 0 w 522"/>
                  <a:gd name="T5" fmla="*/ 0 h 10"/>
                  <a:gd name="T6" fmla="*/ 522 w 522"/>
                  <a:gd name="T7" fmla="*/ 0 h 10"/>
                  <a:gd name="T8" fmla="*/ 511 w 522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2"/>
                  <a:gd name="T16" fmla="*/ 0 h 10"/>
                  <a:gd name="T17" fmla="*/ 522 w 522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2" h="10">
                    <a:moveTo>
                      <a:pt x="511" y="10"/>
                    </a:moveTo>
                    <a:lnTo>
                      <a:pt x="11" y="10"/>
                    </a:lnTo>
                    <a:lnTo>
                      <a:pt x="0" y="0"/>
                    </a:lnTo>
                    <a:lnTo>
                      <a:pt x="522" y="0"/>
                    </a:lnTo>
                    <a:lnTo>
                      <a:pt x="511" y="10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25" name="Freeform 61"/>
              <p:cNvSpPr>
                <a:spLocks/>
              </p:cNvSpPr>
              <p:nvPr/>
            </p:nvSpPr>
            <p:spPr bwMode="auto">
              <a:xfrm>
                <a:off x="2897" y="10688"/>
                <a:ext cx="529" cy="7"/>
              </a:xfrm>
              <a:custGeom>
                <a:avLst/>
                <a:gdLst>
                  <a:gd name="T0" fmla="*/ 518 w 529"/>
                  <a:gd name="T1" fmla="*/ 7 h 7"/>
                  <a:gd name="T2" fmla="*/ 7 w 529"/>
                  <a:gd name="T3" fmla="*/ 7 h 7"/>
                  <a:gd name="T4" fmla="*/ 0 w 529"/>
                  <a:gd name="T5" fmla="*/ 0 h 7"/>
                  <a:gd name="T6" fmla="*/ 529 w 529"/>
                  <a:gd name="T7" fmla="*/ 0 h 7"/>
                  <a:gd name="T8" fmla="*/ 518 w 52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9"/>
                  <a:gd name="T16" fmla="*/ 0 h 7"/>
                  <a:gd name="T17" fmla="*/ 529 w 52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9" h="7">
                    <a:moveTo>
                      <a:pt x="518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529" y="0"/>
                    </a:lnTo>
                    <a:lnTo>
                      <a:pt x="518" y="7"/>
                    </a:lnTo>
                    <a:close/>
                  </a:path>
                </a:pathLst>
              </a:custGeom>
              <a:solidFill>
                <a:srgbClr val="B5B4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26" name="Freeform 62"/>
              <p:cNvSpPr>
                <a:spLocks/>
              </p:cNvSpPr>
              <p:nvPr/>
            </p:nvSpPr>
            <p:spPr bwMode="auto">
              <a:xfrm>
                <a:off x="2890" y="10681"/>
                <a:ext cx="540" cy="11"/>
              </a:xfrm>
              <a:custGeom>
                <a:avLst/>
                <a:gdLst>
                  <a:gd name="T0" fmla="*/ 533 w 540"/>
                  <a:gd name="T1" fmla="*/ 11 h 11"/>
                  <a:gd name="T2" fmla="*/ 11 w 540"/>
                  <a:gd name="T3" fmla="*/ 11 h 11"/>
                  <a:gd name="T4" fmla="*/ 0 w 540"/>
                  <a:gd name="T5" fmla="*/ 0 h 11"/>
                  <a:gd name="T6" fmla="*/ 540 w 540"/>
                  <a:gd name="T7" fmla="*/ 0 h 11"/>
                  <a:gd name="T8" fmla="*/ 533 w 540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0"/>
                  <a:gd name="T16" fmla="*/ 0 h 11"/>
                  <a:gd name="T17" fmla="*/ 540 w 540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0" h="11">
                    <a:moveTo>
                      <a:pt x="533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540" y="0"/>
                    </a:lnTo>
                    <a:lnTo>
                      <a:pt x="533" y="11"/>
                    </a:lnTo>
                    <a:close/>
                  </a:path>
                </a:pathLst>
              </a:custGeom>
              <a:solidFill>
                <a:srgbClr val="B5B4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27" name="Freeform 63"/>
              <p:cNvSpPr>
                <a:spLocks/>
              </p:cNvSpPr>
              <p:nvPr/>
            </p:nvSpPr>
            <p:spPr bwMode="auto">
              <a:xfrm>
                <a:off x="2886" y="10677"/>
                <a:ext cx="547" cy="11"/>
              </a:xfrm>
              <a:custGeom>
                <a:avLst/>
                <a:gdLst>
                  <a:gd name="T0" fmla="*/ 540 w 547"/>
                  <a:gd name="T1" fmla="*/ 11 h 11"/>
                  <a:gd name="T2" fmla="*/ 11 w 547"/>
                  <a:gd name="T3" fmla="*/ 11 h 11"/>
                  <a:gd name="T4" fmla="*/ 4 w 547"/>
                  <a:gd name="T5" fmla="*/ 4 h 11"/>
                  <a:gd name="T6" fmla="*/ 0 w 547"/>
                  <a:gd name="T7" fmla="*/ 0 h 11"/>
                  <a:gd name="T8" fmla="*/ 547 w 547"/>
                  <a:gd name="T9" fmla="*/ 0 h 11"/>
                  <a:gd name="T10" fmla="*/ 540 w 547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7"/>
                  <a:gd name="T19" fmla="*/ 0 h 11"/>
                  <a:gd name="T20" fmla="*/ 547 w 547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7" h="11">
                    <a:moveTo>
                      <a:pt x="540" y="11"/>
                    </a:moveTo>
                    <a:lnTo>
                      <a:pt x="11" y="11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547" y="0"/>
                    </a:lnTo>
                    <a:lnTo>
                      <a:pt x="540" y="11"/>
                    </a:lnTo>
                    <a:close/>
                  </a:path>
                </a:pathLst>
              </a:custGeom>
              <a:solidFill>
                <a:srgbClr val="B4B3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28" name="Freeform 64"/>
              <p:cNvSpPr>
                <a:spLocks/>
              </p:cNvSpPr>
              <p:nvPr/>
            </p:nvSpPr>
            <p:spPr bwMode="auto">
              <a:xfrm>
                <a:off x="2883" y="10674"/>
                <a:ext cx="554" cy="7"/>
              </a:xfrm>
              <a:custGeom>
                <a:avLst/>
                <a:gdLst>
                  <a:gd name="T0" fmla="*/ 547 w 554"/>
                  <a:gd name="T1" fmla="*/ 7 h 7"/>
                  <a:gd name="T2" fmla="*/ 7 w 554"/>
                  <a:gd name="T3" fmla="*/ 7 h 7"/>
                  <a:gd name="T4" fmla="*/ 7 w 554"/>
                  <a:gd name="T5" fmla="*/ 7 h 7"/>
                  <a:gd name="T6" fmla="*/ 0 w 554"/>
                  <a:gd name="T7" fmla="*/ 0 h 7"/>
                  <a:gd name="T8" fmla="*/ 554 w 554"/>
                  <a:gd name="T9" fmla="*/ 0 h 7"/>
                  <a:gd name="T10" fmla="*/ 547 w 554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4"/>
                  <a:gd name="T19" fmla="*/ 0 h 7"/>
                  <a:gd name="T20" fmla="*/ 554 w 55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4" h="7">
                    <a:moveTo>
                      <a:pt x="547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554" y="0"/>
                    </a:lnTo>
                    <a:lnTo>
                      <a:pt x="547" y="7"/>
                    </a:lnTo>
                    <a:close/>
                  </a:path>
                </a:pathLst>
              </a:custGeom>
              <a:solidFill>
                <a:srgbClr val="B4B3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29" name="Freeform 65"/>
              <p:cNvSpPr>
                <a:spLocks/>
              </p:cNvSpPr>
              <p:nvPr/>
            </p:nvSpPr>
            <p:spPr bwMode="auto">
              <a:xfrm>
                <a:off x="2879" y="10666"/>
                <a:ext cx="562" cy="11"/>
              </a:xfrm>
              <a:custGeom>
                <a:avLst/>
                <a:gdLst>
                  <a:gd name="T0" fmla="*/ 554 w 562"/>
                  <a:gd name="T1" fmla="*/ 11 h 11"/>
                  <a:gd name="T2" fmla="*/ 7 w 562"/>
                  <a:gd name="T3" fmla="*/ 11 h 11"/>
                  <a:gd name="T4" fmla="*/ 0 w 562"/>
                  <a:gd name="T5" fmla="*/ 0 h 11"/>
                  <a:gd name="T6" fmla="*/ 562 w 562"/>
                  <a:gd name="T7" fmla="*/ 0 h 11"/>
                  <a:gd name="T8" fmla="*/ 554 w 562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2"/>
                  <a:gd name="T16" fmla="*/ 0 h 11"/>
                  <a:gd name="T17" fmla="*/ 562 w 56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2" h="11">
                    <a:moveTo>
                      <a:pt x="554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562" y="0"/>
                    </a:lnTo>
                    <a:lnTo>
                      <a:pt x="554" y="11"/>
                    </a:lnTo>
                    <a:close/>
                  </a:path>
                </a:pathLst>
              </a:custGeom>
              <a:solidFill>
                <a:srgbClr val="B3B2B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30" name="Freeform 66"/>
              <p:cNvSpPr>
                <a:spLocks/>
              </p:cNvSpPr>
              <p:nvPr/>
            </p:nvSpPr>
            <p:spPr bwMode="auto">
              <a:xfrm>
                <a:off x="2879" y="10663"/>
                <a:ext cx="565" cy="11"/>
              </a:xfrm>
              <a:custGeom>
                <a:avLst/>
                <a:gdLst>
                  <a:gd name="T0" fmla="*/ 558 w 565"/>
                  <a:gd name="T1" fmla="*/ 11 h 11"/>
                  <a:gd name="T2" fmla="*/ 4 w 565"/>
                  <a:gd name="T3" fmla="*/ 11 h 11"/>
                  <a:gd name="T4" fmla="*/ 0 w 565"/>
                  <a:gd name="T5" fmla="*/ 0 h 11"/>
                  <a:gd name="T6" fmla="*/ 565 w 565"/>
                  <a:gd name="T7" fmla="*/ 0 h 11"/>
                  <a:gd name="T8" fmla="*/ 558 w 565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5"/>
                  <a:gd name="T16" fmla="*/ 0 h 11"/>
                  <a:gd name="T17" fmla="*/ 565 w 56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5" h="11">
                    <a:moveTo>
                      <a:pt x="558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565" y="0"/>
                    </a:lnTo>
                    <a:lnTo>
                      <a:pt x="558" y="11"/>
                    </a:lnTo>
                    <a:close/>
                  </a:path>
                </a:pathLst>
              </a:custGeom>
              <a:solidFill>
                <a:srgbClr val="B3B2B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31" name="Freeform 67"/>
              <p:cNvSpPr>
                <a:spLocks/>
              </p:cNvSpPr>
              <p:nvPr/>
            </p:nvSpPr>
            <p:spPr bwMode="auto">
              <a:xfrm>
                <a:off x="2876" y="10659"/>
                <a:ext cx="572" cy="7"/>
              </a:xfrm>
              <a:custGeom>
                <a:avLst/>
                <a:gdLst>
                  <a:gd name="T0" fmla="*/ 565 w 572"/>
                  <a:gd name="T1" fmla="*/ 7 h 7"/>
                  <a:gd name="T2" fmla="*/ 3 w 572"/>
                  <a:gd name="T3" fmla="*/ 7 h 7"/>
                  <a:gd name="T4" fmla="*/ 0 w 572"/>
                  <a:gd name="T5" fmla="*/ 0 h 7"/>
                  <a:gd name="T6" fmla="*/ 572 w 572"/>
                  <a:gd name="T7" fmla="*/ 0 h 7"/>
                  <a:gd name="T8" fmla="*/ 565 w 572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2"/>
                  <a:gd name="T16" fmla="*/ 0 h 7"/>
                  <a:gd name="T17" fmla="*/ 572 w 572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2" h="7">
                    <a:moveTo>
                      <a:pt x="565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572" y="0"/>
                    </a:lnTo>
                    <a:lnTo>
                      <a:pt x="565" y="7"/>
                    </a:lnTo>
                    <a:close/>
                  </a:path>
                </a:pathLst>
              </a:custGeom>
              <a:solidFill>
                <a:srgbClr val="B1B1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32" name="Freeform 68"/>
              <p:cNvSpPr>
                <a:spLocks/>
              </p:cNvSpPr>
              <p:nvPr/>
            </p:nvSpPr>
            <p:spPr bwMode="auto">
              <a:xfrm>
                <a:off x="2872" y="10652"/>
                <a:ext cx="579" cy="11"/>
              </a:xfrm>
              <a:custGeom>
                <a:avLst/>
                <a:gdLst>
                  <a:gd name="T0" fmla="*/ 572 w 579"/>
                  <a:gd name="T1" fmla="*/ 11 h 11"/>
                  <a:gd name="T2" fmla="*/ 7 w 579"/>
                  <a:gd name="T3" fmla="*/ 11 h 11"/>
                  <a:gd name="T4" fmla="*/ 0 w 579"/>
                  <a:gd name="T5" fmla="*/ 0 h 11"/>
                  <a:gd name="T6" fmla="*/ 579 w 579"/>
                  <a:gd name="T7" fmla="*/ 0 h 11"/>
                  <a:gd name="T8" fmla="*/ 572 w 57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9"/>
                  <a:gd name="T16" fmla="*/ 0 h 11"/>
                  <a:gd name="T17" fmla="*/ 579 w 57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9" h="11">
                    <a:moveTo>
                      <a:pt x="572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579" y="0"/>
                    </a:lnTo>
                    <a:lnTo>
                      <a:pt x="572" y="11"/>
                    </a:lnTo>
                    <a:close/>
                  </a:path>
                </a:pathLst>
              </a:custGeom>
              <a:solidFill>
                <a:srgbClr val="B1B1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33" name="Freeform 69"/>
              <p:cNvSpPr>
                <a:spLocks/>
              </p:cNvSpPr>
              <p:nvPr/>
            </p:nvSpPr>
            <p:spPr bwMode="auto">
              <a:xfrm>
                <a:off x="2869" y="10648"/>
                <a:ext cx="590" cy="11"/>
              </a:xfrm>
              <a:custGeom>
                <a:avLst/>
                <a:gdLst>
                  <a:gd name="T0" fmla="*/ 579 w 590"/>
                  <a:gd name="T1" fmla="*/ 11 h 11"/>
                  <a:gd name="T2" fmla="*/ 7 w 590"/>
                  <a:gd name="T3" fmla="*/ 11 h 11"/>
                  <a:gd name="T4" fmla="*/ 0 w 590"/>
                  <a:gd name="T5" fmla="*/ 0 h 11"/>
                  <a:gd name="T6" fmla="*/ 590 w 590"/>
                  <a:gd name="T7" fmla="*/ 0 h 11"/>
                  <a:gd name="T8" fmla="*/ 579 w 590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0"/>
                  <a:gd name="T16" fmla="*/ 0 h 11"/>
                  <a:gd name="T17" fmla="*/ 590 w 590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0" h="11">
                    <a:moveTo>
                      <a:pt x="579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590" y="0"/>
                    </a:lnTo>
                    <a:lnTo>
                      <a:pt x="579" y="11"/>
                    </a:lnTo>
                    <a:close/>
                  </a:path>
                </a:pathLst>
              </a:custGeom>
              <a:solidFill>
                <a:srgbClr val="B1B1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34" name="Freeform 70"/>
              <p:cNvSpPr>
                <a:spLocks/>
              </p:cNvSpPr>
              <p:nvPr/>
            </p:nvSpPr>
            <p:spPr bwMode="auto">
              <a:xfrm>
                <a:off x="2865" y="10645"/>
                <a:ext cx="597" cy="7"/>
              </a:xfrm>
              <a:custGeom>
                <a:avLst/>
                <a:gdLst>
                  <a:gd name="T0" fmla="*/ 586 w 597"/>
                  <a:gd name="T1" fmla="*/ 7 h 7"/>
                  <a:gd name="T2" fmla="*/ 7 w 597"/>
                  <a:gd name="T3" fmla="*/ 7 h 7"/>
                  <a:gd name="T4" fmla="*/ 0 w 597"/>
                  <a:gd name="T5" fmla="*/ 0 h 7"/>
                  <a:gd name="T6" fmla="*/ 597 w 597"/>
                  <a:gd name="T7" fmla="*/ 0 h 7"/>
                  <a:gd name="T8" fmla="*/ 586 w 59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7"/>
                  <a:gd name="T16" fmla="*/ 0 h 7"/>
                  <a:gd name="T17" fmla="*/ 597 w 59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7" h="7">
                    <a:moveTo>
                      <a:pt x="586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597" y="0"/>
                    </a:lnTo>
                    <a:lnTo>
                      <a:pt x="586" y="7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35" name="Freeform 71"/>
              <p:cNvSpPr>
                <a:spLocks/>
              </p:cNvSpPr>
              <p:nvPr/>
            </p:nvSpPr>
            <p:spPr bwMode="auto">
              <a:xfrm>
                <a:off x="2861" y="10637"/>
                <a:ext cx="605" cy="11"/>
              </a:xfrm>
              <a:custGeom>
                <a:avLst/>
                <a:gdLst>
                  <a:gd name="T0" fmla="*/ 598 w 605"/>
                  <a:gd name="T1" fmla="*/ 11 h 11"/>
                  <a:gd name="T2" fmla="*/ 8 w 605"/>
                  <a:gd name="T3" fmla="*/ 11 h 11"/>
                  <a:gd name="T4" fmla="*/ 0 w 605"/>
                  <a:gd name="T5" fmla="*/ 0 h 11"/>
                  <a:gd name="T6" fmla="*/ 605 w 605"/>
                  <a:gd name="T7" fmla="*/ 0 h 11"/>
                  <a:gd name="T8" fmla="*/ 605 w 605"/>
                  <a:gd name="T9" fmla="*/ 4 h 11"/>
                  <a:gd name="T10" fmla="*/ 598 w 605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05"/>
                  <a:gd name="T19" fmla="*/ 0 h 11"/>
                  <a:gd name="T20" fmla="*/ 605 w 605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05" h="11">
                    <a:moveTo>
                      <a:pt x="598" y="11"/>
                    </a:moveTo>
                    <a:lnTo>
                      <a:pt x="8" y="11"/>
                    </a:lnTo>
                    <a:lnTo>
                      <a:pt x="0" y="0"/>
                    </a:lnTo>
                    <a:lnTo>
                      <a:pt x="605" y="0"/>
                    </a:lnTo>
                    <a:lnTo>
                      <a:pt x="605" y="4"/>
                    </a:lnTo>
                    <a:lnTo>
                      <a:pt x="598" y="11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36" name="Freeform 72"/>
              <p:cNvSpPr>
                <a:spLocks/>
              </p:cNvSpPr>
              <p:nvPr/>
            </p:nvSpPr>
            <p:spPr bwMode="auto">
              <a:xfrm>
                <a:off x="2858" y="10634"/>
                <a:ext cx="608" cy="11"/>
              </a:xfrm>
              <a:custGeom>
                <a:avLst/>
                <a:gdLst>
                  <a:gd name="T0" fmla="*/ 604 w 608"/>
                  <a:gd name="T1" fmla="*/ 11 h 11"/>
                  <a:gd name="T2" fmla="*/ 7 w 608"/>
                  <a:gd name="T3" fmla="*/ 11 h 11"/>
                  <a:gd name="T4" fmla="*/ 0 w 608"/>
                  <a:gd name="T5" fmla="*/ 0 h 11"/>
                  <a:gd name="T6" fmla="*/ 608 w 608"/>
                  <a:gd name="T7" fmla="*/ 0 h 11"/>
                  <a:gd name="T8" fmla="*/ 608 w 608"/>
                  <a:gd name="T9" fmla="*/ 7 h 11"/>
                  <a:gd name="T10" fmla="*/ 604 w 608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08"/>
                  <a:gd name="T19" fmla="*/ 0 h 11"/>
                  <a:gd name="T20" fmla="*/ 608 w 608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08" h="11">
                    <a:moveTo>
                      <a:pt x="604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608" y="0"/>
                    </a:lnTo>
                    <a:lnTo>
                      <a:pt x="608" y="7"/>
                    </a:lnTo>
                    <a:lnTo>
                      <a:pt x="604" y="11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37" name="Freeform 73"/>
              <p:cNvSpPr>
                <a:spLocks/>
              </p:cNvSpPr>
              <p:nvPr/>
            </p:nvSpPr>
            <p:spPr bwMode="auto">
              <a:xfrm>
                <a:off x="2854" y="10630"/>
                <a:ext cx="615" cy="7"/>
              </a:xfrm>
              <a:custGeom>
                <a:avLst/>
                <a:gdLst>
                  <a:gd name="T0" fmla="*/ 612 w 615"/>
                  <a:gd name="T1" fmla="*/ 7 h 7"/>
                  <a:gd name="T2" fmla="*/ 7 w 615"/>
                  <a:gd name="T3" fmla="*/ 7 h 7"/>
                  <a:gd name="T4" fmla="*/ 0 w 615"/>
                  <a:gd name="T5" fmla="*/ 0 h 7"/>
                  <a:gd name="T6" fmla="*/ 615 w 615"/>
                  <a:gd name="T7" fmla="*/ 0 h 7"/>
                  <a:gd name="T8" fmla="*/ 612 w 61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5"/>
                  <a:gd name="T16" fmla="*/ 0 h 7"/>
                  <a:gd name="T17" fmla="*/ 615 w 61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5" h="7">
                    <a:moveTo>
                      <a:pt x="612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615" y="0"/>
                    </a:lnTo>
                    <a:lnTo>
                      <a:pt x="612" y="7"/>
                    </a:lnTo>
                    <a:close/>
                  </a:path>
                </a:pathLst>
              </a:custGeom>
              <a:solidFill>
                <a:srgbClr val="B0AF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38" name="Freeform 74"/>
              <p:cNvSpPr>
                <a:spLocks/>
              </p:cNvSpPr>
              <p:nvPr/>
            </p:nvSpPr>
            <p:spPr bwMode="auto">
              <a:xfrm>
                <a:off x="2851" y="10623"/>
                <a:ext cx="622" cy="11"/>
              </a:xfrm>
              <a:custGeom>
                <a:avLst/>
                <a:gdLst>
                  <a:gd name="T0" fmla="*/ 615 w 622"/>
                  <a:gd name="T1" fmla="*/ 11 h 11"/>
                  <a:gd name="T2" fmla="*/ 7 w 622"/>
                  <a:gd name="T3" fmla="*/ 11 h 11"/>
                  <a:gd name="T4" fmla="*/ 0 w 622"/>
                  <a:gd name="T5" fmla="*/ 0 h 11"/>
                  <a:gd name="T6" fmla="*/ 622 w 622"/>
                  <a:gd name="T7" fmla="*/ 0 h 11"/>
                  <a:gd name="T8" fmla="*/ 615 w 622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2"/>
                  <a:gd name="T16" fmla="*/ 0 h 11"/>
                  <a:gd name="T17" fmla="*/ 622 w 62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2" h="11">
                    <a:moveTo>
                      <a:pt x="615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622" y="0"/>
                    </a:lnTo>
                    <a:lnTo>
                      <a:pt x="615" y="11"/>
                    </a:lnTo>
                    <a:close/>
                  </a:path>
                </a:pathLst>
              </a:custGeom>
              <a:solidFill>
                <a:srgbClr val="B0AF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39" name="Freeform 75"/>
              <p:cNvSpPr>
                <a:spLocks/>
              </p:cNvSpPr>
              <p:nvPr/>
            </p:nvSpPr>
            <p:spPr bwMode="auto">
              <a:xfrm>
                <a:off x="2847" y="10619"/>
                <a:ext cx="629" cy="11"/>
              </a:xfrm>
              <a:custGeom>
                <a:avLst/>
                <a:gdLst>
                  <a:gd name="T0" fmla="*/ 622 w 629"/>
                  <a:gd name="T1" fmla="*/ 11 h 11"/>
                  <a:gd name="T2" fmla="*/ 7 w 629"/>
                  <a:gd name="T3" fmla="*/ 11 h 11"/>
                  <a:gd name="T4" fmla="*/ 0 w 629"/>
                  <a:gd name="T5" fmla="*/ 0 h 11"/>
                  <a:gd name="T6" fmla="*/ 629 w 629"/>
                  <a:gd name="T7" fmla="*/ 0 h 11"/>
                  <a:gd name="T8" fmla="*/ 622 w 62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9"/>
                  <a:gd name="T16" fmla="*/ 0 h 11"/>
                  <a:gd name="T17" fmla="*/ 629 w 62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9" h="11">
                    <a:moveTo>
                      <a:pt x="622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629" y="0"/>
                    </a:lnTo>
                    <a:lnTo>
                      <a:pt x="622" y="11"/>
                    </a:lnTo>
                    <a:close/>
                  </a:path>
                </a:pathLst>
              </a:custGeom>
              <a:solidFill>
                <a:srgbClr val="AFAEA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40" name="Freeform 76"/>
              <p:cNvSpPr>
                <a:spLocks/>
              </p:cNvSpPr>
              <p:nvPr/>
            </p:nvSpPr>
            <p:spPr bwMode="auto">
              <a:xfrm>
                <a:off x="2843" y="10616"/>
                <a:ext cx="637" cy="7"/>
              </a:xfrm>
              <a:custGeom>
                <a:avLst/>
                <a:gdLst>
                  <a:gd name="T0" fmla="*/ 630 w 637"/>
                  <a:gd name="T1" fmla="*/ 7 h 7"/>
                  <a:gd name="T2" fmla="*/ 8 w 637"/>
                  <a:gd name="T3" fmla="*/ 7 h 7"/>
                  <a:gd name="T4" fmla="*/ 0 w 637"/>
                  <a:gd name="T5" fmla="*/ 0 h 7"/>
                  <a:gd name="T6" fmla="*/ 637 w 637"/>
                  <a:gd name="T7" fmla="*/ 0 h 7"/>
                  <a:gd name="T8" fmla="*/ 630 w 63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7"/>
                  <a:gd name="T16" fmla="*/ 0 h 7"/>
                  <a:gd name="T17" fmla="*/ 637 w 63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7" h="7">
                    <a:moveTo>
                      <a:pt x="630" y="7"/>
                    </a:moveTo>
                    <a:lnTo>
                      <a:pt x="8" y="7"/>
                    </a:lnTo>
                    <a:lnTo>
                      <a:pt x="0" y="0"/>
                    </a:lnTo>
                    <a:lnTo>
                      <a:pt x="637" y="0"/>
                    </a:lnTo>
                    <a:lnTo>
                      <a:pt x="630" y="7"/>
                    </a:lnTo>
                    <a:close/>
                  </a:path>
                </a:pathLst>
              </a:custGeom>
              <a:solidFill>
                <a:srgbClr val="AFAEA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41" name="Freeform 77"/>
              <p:cNvSpPr>
                <a:spLocks/>
              </p:cNvSpPr>
              <p:nvPr/>
            </p:nvSpPr>
            <p:spPr bwMode="auto">
              <a:xfrm>
                <a:off x="2843" y="10608"/>
                <a:ext cx="637" cy="11"/>
              </a:xfrm>
              <a:custGeom>
                <a:avLst/>
                <a:gdLst>
                  <a:gd name="T0" fmla="*/ 633 w 637"/>
                  <a:gd name="T1" fmla="*/ 11 h 11"/>
                  <a:gd name="T2" fmla="*/ 4 w 637"/>
                  <a:gd name="T3" fmla="*/ 11 h 11"/>
                  <a:gd name="T4" fmla="*/ 0 w 637"/>
                  <a:gd name="T5" fmla="*/ 0 h 11"/>
                  <a:gd name="T6" fmla="*/ 637 w 637"/>
                  <a:gd name="T7" fmla="*/ 0 h 11"/>
                  <a:gd name="T8" fmla="*/ 633 w 63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7"/>
                  <a:gd name="T16" fmla="*/ 0 h 11"/>
                  <a:gd name="T17" fmla="*/ 637 w 63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7" h="11">
                    <a:moveTo>
                      <a:pt x="633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637" y="0"/>
                    </a:lnTo>
                    <a:lnTo>
                      <a:pt x="633" y="11"/>
                    </a:lnTo>
                    <a:close/>
                  </a:path>
                </a:pathLst>
              </a:custGeom>
              <a:solidFill>
                <a:srgbClr val="AE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42" name="Freeform 78"/>
              <p:cNvSpPr>
                <a:spLocks/>
              </p:cNvSpPr>
              <p:nvPr/>
            </p:nvSpPr>
            <p:spPr bwMode="auto">
              <a:xfrm>
                <a:off x="2840" y="10605"/>
                <a:ext cx="644" cy="11"/>
              </a:xfrm>
              <a:custGeom>
                <a:avLst/>
                <a:gdLst>
                  <a:gd name="T0" fmla="*/ 640 w 644"/>
                  <a:gd name="T1" fmla="*/ 11 h 11"/>
                  <a:gd name="T2" fmla="*/ 3 w 644"/>
                  <a:gd name="T3" fmla="*/ 11 h 11"/>
                  <a:gd name="T4" fmla="*/ 0 w 644"/>
                  <a:gd name="T5" fmla="*/ 0 h 11"/>
                  <a:gd name="T6" fmla="*/ 644 w 644"/>
                  <a:gd name="T7" fmla="*/ 0 h 11"/>
                  <a:gd name="T8" fmla="*/ 640 w 644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4"/>
                  <a:gd name="T16" fmla="*/ 0 h 11"/>
                  <a:gd name="T17" fmla="*/ 644 w 644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4" h="11">
                    <a:moveTo>
                      <a:pt x="640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644" y="0"/>
                    </a:lnTo>
                    <a:lnTo>
                      <a:pt x="640" y="11"/>
                    </a:lnTo>
                    <a:close/>
                  </a:path>
                </a:pathLst>
              </a:custGeom>
              <a:solidFill>
                <a:srgbClr val="AE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43" name="Freeform 79"/>
              <p:cNvSpPr>
                <a:spLocks/>
              </p:cNvSpPr>
              <p:nvPr/>
            </p:nvSpPr>
            <p:spPr bwMode="auto">
              <a:xfrm>
                <a:off x="2836" y="10601"/>
                <a:ext cx="651" cy="7"/>
              </a:xfrm>
              <a:custGeom>
                <a:avLst/>
                <a:gdLst>
                  <a:gd name="T0" fmla="*/ 644 w 651"/>
                  <a:gd name="T1" fmla="*/ 7 h 7"/>
                  <a:gd name="T2" fmla="*/ 7 w 651"/>
                  <a:gd name="T3" fmla="*/ 7 h 7"/>
                  <a:gd name="T4" fmla="*/ 0 w 651"/>
                  <a:gd name="T5" fmla="*/ 0 h 7"/>
                  <a:gd name="T6" fmla="*/ 651 w 651"/>
                  <a:gd name="T7" fmla="*/ 0 h 7"/>
                  <a:gd name="T8" fmla="*/ 644 w 65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1"/>
                  <a:gd name="T16" fmla="*/ 0 h 7"/>
                  <a:gd name="T17" fmla="*/ 651 w 65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1" h="7">
                    <a:moveTo>
                      <a:pt x="644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651" y="0"/>
                    </a:lnTo>
                    <a:lnTo>
                      <a:pt x="644" y="7"/>
                    </a:lnTo>
                    <a:close/>
                  </a:path>
                </a:pathLst>
              </a:custGeom>
              <a:solidFill>
                <a:srgbClr val="ADAD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44" name="Freeform 80"/>
              <p:cNvSpPr>
                <a:spLocks/>
              </p:cNvSpPr>
              <p:nvPr/>
            </p:nvSpPr>
            <p:spPr bwMode="auto">
              <a:xfrm>
                <a:off x="2833" y="10594"/>
                <a:ext cx="658" cy="11"/>
              </a:xfrm>
              <a:custGeom>
                <a:avLst/>
                <a:gdLst>
                  <a:gd name="T0" fmla="*/ 651 w 658"/>
                  <a:gd name="T1" fmla="*/ 11 h 11"/>
                  <a:gd name="T2" fmla="*/ 7 w 658"/>
                  <a:gd name="T3" fmla="*/ 11 h 11"/>
                  <a:gd name="T4" fmla="*/ 0 w 658"/>
                  <a:gd name="T5" fmla="*/ 4 h 11"/>
                  <a:gd name="T6" fmla="*/ 0 w 658"/>
                  <a:gd name="T7" fmla="*/ 0 h 11"/>
                  <a:gd name="T8" fmla="*/ 658 w 658"/>
                  <a:gd name="T9" fmla="*/ 0 h 11"/>
                  <a:gd name="T10" fmla="*/ 651 w 658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8"/>
                  <a:gd name="T19" fmla="*/ 0 h 11"/>
                  <a:gd name="T20" fmla="*/ 658 w 658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8" h="11">
                    <a:moveTo>
                      <a:pt x="651" y="11"/>
                    </a:moveTo>
                    <a:lnTo>
                      <a:pt x="7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658" y="0"/>
                    </a:lnTo>
                    <a:lnTo>
                      <a:pt x="651" y="11"/>
                    </a:lnTo>
                    <a:close/>
                  </a:path>
                </a:pathLst>
              </a:custGeom>
              <a:solidFill>
                <a:srgbClr val="ADAD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45" name="Freeform 81"/>
              <p:cNvSpPr>
                <a:spLocks/>
              </p:cNvSpPr>
              <p:nvPr/>
            </p:nvSpPr>
            <p:spPr bwMode="auto">
              <a:xfrm>
                <a:off x="2829" y="10590"/>
                <a:ext cx="662" cy="11"/>
              </a:xfrm>
              <a:custGeom>
                <a:avLst/>
                <a:gdLst>
                  <a:gd name="T0" fmla="*/ 658 w 662"/>
                  <a:gd name="T1" fmla="*/ 11 h 11"/>
                  <a:gd name="T2" fmla="*/ 7 w 662"/>
                  <a:gd name="T3" fmla="*/ 11 h 11"/>
                  <a:gd name="T4" fmla="*/ 4 w 662"/>
                  <a:gd name="T5" fmla="*/ 8 h 11"/>
                  <a:gd name="T6" fmla="*/ 0 w 662"/>
                  <a:gd name="T7" fmla="*/ 0 h 11"/>
                  <a:gd name="T8" fmla="*/ 662 w 662"/>
                  <a:gd name="T9" fmla="*/ 0 h 11"/>
                  <a:gd name="T10" fmla="*/ 658 w 662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2"/>
                  <a:gd name="T19" fmla="*/ 0 h 11"/>
                  <a:gd name="T20" fmla="*/ 662 w 662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2" h="11">
                    <a:moveTo>
                      <a:pt x="658" y="11"/>
                    </a:moveTo>
                    <a:lnTo>
                      <a:pt x="7" y="11"/>
                    </a:lnTo>
                    <a:lnTo>
                      <a:pt x="4" y="8"/>
                    </a:lnTo>
                    <a:lnTo>
                      <a:pt x="0" y="0"/>
                    </a:lnTo>
                    <a:lnTo>
                      <a:pt x="662" y="0"/>
                    </a:lnTo>
                    <a:lnTo>
                      <a:pt x="658" y="11"/>
                    </a:lnTo>
                    <a:close/>
                  </a:path>
                </a:pathLst>
              </a:custGeom>
              <a:solidFill>
                <a:srgbClr val="ADAD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46" name="Freeform 82"/>
              <p:cNvSpPr>
                <a:spLocks/>
              </p:cNvSpPr>
              <p:nvPr/>
            </p:nvSpPr>
            <p:spPr bwMode="auto">
              <a:xfrm>
                <a:off x="2829" y="10587"/>
                <a:ext cx="665" cy="7"/>
              </a:xfrm>
              <a:custGeom>
                <a:avLst/>
                <a:gdLst>
                  <a:gd name="T0" fmla="*/ 662 w 665"/>
                  <a:gd name="T1" fmla="*/ 7 h 7"/>
                  <a:gd name="T2" fmla="*/ 4 w 665"/>
                  <a:gd name="T3" fmla="*/ 7 h 7"/>
                  <a:gd name="T4" fmla="*/ 0 w 665"/>
                  <a:gd name="T5" fmla="*/ 0 h 7"/>
                  <a:gd name="T6" fmla="*/ 665 w 665"/>
                  <a:gd name="T7" fmla="*/ 0 h 7"/>
                  <a:gd name="T8" fmla="*/ 662 w 66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5"/>
                  <a:gd name="T16" fmla="*/ 0 h 7"/>
                  <a:gd name="T17" fmla="*/ 665 w 66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5" h="7">
                    <a:moveTo>
                      <a:pt x="662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665" y="0"/>
                    </a:lnTo>
                    <a:lnTo>
                      <a:pt x="662" y="7"/>
                    </a:lnTo>
                    <a:close/>
                  </a:path>
                </a:pathLst>
              </a:custGeom>
              <a:solidFill>
                <a:srgbClr val="ADACA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47" name="Freeform 83"/>
              <p:cNvSpPr>
                <a:spLocks/>
              </p:cNvSpPr>
              <p:nvPr/>
            </p:nvSpPr>
            <p:spPr bwMode="auto">
              <a:xfrm>
                <a:off x="2825" y="10579"/>
                <a:ext cx="673" cy="11"/>
              </a:xfrm>
              <a:custGeom>
                <a:avLst/>
                <a:gdLst>
                  <a:gd name="T0" fmla="*/ 666 w 673"/>
                  <a:gd name="T1" fmla="*/ 11 h 11"/>
                  <a:gd name="T2" fmla="*/ 4 w 673"/>
                  <a:gd name="T3" fmla="*/ 11 h 11"/>
                  <a:gd name="T4" fmla="*/ 0 w 673"/>
                  <a:gd name="T5" fmla="*/ 0 h 11"/>
                  <a:gd name="T6" fmla="*/ 673 w 673"/>
                  <a:gd name="T7" fmla="*/ 0 h 11"/>
                  <a:gd name="T8" fmla="*/ 666 w 673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3"/>
                  <a:gd name="T16" fmla="*/ 0 h 11"/>
                  <a:gd name="T17" fmla="*/ 673 w 673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3" h="11">
                    <a:moveTo>
                      <a:pt x="666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673" y="0"/>
                    </a:lnTo>
                    <a:lnTo>
                      <a:pt x="666" y="11"/>
                    </a:lnTo>
                    <a:close/>
                  </a:path>
                </a:pathLst>
              </a:custGeom>
              <a:solidFill>
                <a:srgbClr val="ADACA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48" name="Freeform 84"/>
              <p:cNvSpPr>
                <a:spLocks/>
              </p:cNvSpPr>
              <p:nvPr/>
            </p:nvSpPr>
            <p:spPr bwMode="auto">
              <a:xfrm>
                <a:off x="2825" y="10576"/>
                <a:ext cx="677" cy="11"/>
              </a:xfrm>
              <a:custGeom>
                <a:avLst/>
                <a:gdLst>
                  <a:gd name="T0" fmla="*/ 669 w 677"/>
                  <a:gd name="T1" fmla="*/ 11 h 11"/>
                  <a:gd name="T2" fmla="*/ 4 w 677"/>
                  <a:gd name="T3" fmla="*/ 11 h 11"/>
                  <a:gd name="T4" fmla="*/ 0 w 677"/>
                  <a:gd name="T5" fmla="*/ 0 h 11"/>
                  <a:gd name="T6" fmla="*/ 677 w 677"/>
                  <a:gd name="T7" fmla="*/ 0 h 11"/>
                  <a:gd name="T8" fmla="*/ 669 w 67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7"/>
                  <a:gd name="T16" fmla="*/ 0 h 11"/>
                  <a:gd name="T17" fmla="*/ 677 w 67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7" h="11">
                    <a:moveTo>
                      <a:pt x="669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677" y="0"/>
                    </a:lnTo>
                    <a:lnTo>
                      <a:pt x="669" y="11"/>
                    </a:lnTo>
                    <a:close/>
                  </a:path>
                </a:pathLst>
              </a:custGeom>
              <a:solidFill>
                <a:srgbClr val="ADACA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49" name="Freeform 85"/>
              <p:cNvSpPr>
                <a:spLocks/>
              </p:cNvSpPr>
              <p:nvPr/>
            </p:nvSpPr>
            <p:spPr bwMode="auto">
              <a:xfrm>
                <a:off x="2822" y="10572"/>
                <a:ext cx="680" cy="7"/>
              </a:xfrm>
              <a:custGeom>
                <a:avLst/>
                <a:gdLst>
                  <a:gd name="T0" fmla="*/ 676 w 680"/>
                  <a:gd name="T1" fmla="*/ 7 h 7"/>
                  <a:gd name="T2" fmla="*/ 3 w 680"/>
                  <a:gd name="T3" fmla="*/ 7 h 7"/>
                  <a:gd name="T4" fmla="*/ 0 w 680"/>
                  <a:gd name="T5" fmla="*/ 0 h 7"/>
                  <a:gd name="T6" fmla="*/ 680 w 680"/>
                  <a:gd name="T7" fmla="*/ 0 h 7"/>
                  <a:gd name="T8" fmla="*/ 676 w 680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0"/>
                  <a:gd name="T16" fmla="*/ 0 h 7"/>
                  <a:gd name="T17" fmla="*/ 680 w 680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0" h="7">
                    <a:moveTo>
                      <a:pt x="676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680" y="0"/>
                    </a:lnTo>
                    <a:lnTo>
                      <a:pt x="676" y="7"/>
                    </a:lnTo>
                    <a:close/>
                  </a:path>
                </a:pathLst>
              </a:custGeom>
              <a:solidFill>
                <a:srgbClr val="ACAB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50" name="Freeform 86"/>
              <p:cNvSpPr>
                <a:spLocks/>
              </p:cNvSpPr>
              <p:nvPr/>
            </p:nvSpPr>
            <p:spPr bwMode="auto">
              <a:xfrm>
                <a:off x="2822" y="10565"/>
                <a:ext cx="683" cy="11"/>
              </a:xfrm>
              <a:custGeom>
                <a:avLst/>
                <a:gdLst>
                  <a:gd name="T0" fmla="*/ 680 w 683"/>
                  <a:gd name="T1" fmla="*/ 11 h 11"/>
                  <a:gd name="T2" fmla="*/ 3 w 683"/>
                  <a:gd name="T3" fmla="*/ 11 h 11"/>
                  <a:gd name="T4" fmla="*/ 0 w 683"/>
                  <a:gd name="T5" fmla="*/ 0 h 11"/>
                  <a:gd name="T6" fmla="*/ 683 w 683"/>
                  <a:gd name="T7" fmla="*/ 0 h 11"/>
                  <a:gd name="T8" fmla="*/ 680 w 683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3"/>
                  <a:gd name="T16" fmla="*/ 0 h 11"/>
                  <a:gd name="T17" fmla="*/ 683 w 683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3" h="11">
                    <a:moveTo>
                      <a:pt x="680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683" y="0"/>
                    </a:lnTo>
                    <a:lnTo>
                      <a:pt x="680" y="11"/>
                    </a:lnTo>
                    <a:close/>
                  </a:path>
                </a:pathLst>
              </a:custGeom>
              <a:solidFill>
                <a:srgbClr val="ACAB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51" name="Freeform 87"/>
              <p:cNvSpPr>
                <a:spLocks/>
              </p:cNvSpPr>
              <p:nvPr/>
            </p:nvSpPr>
            <p:spPr bwMode="auto">
              <a:xfrm>
                <a:off x="2818" y="10561"/>
                <a:ext cx="691" cy="11"/>
              </a:xfrm>
              <a:custGeom>
                <a:avLst/>
                <a:gdLst>
                  <a:gd name="T0" fmla="*/ 684 w 691"/>
                  <a:gd name="T1" fmla="*/ 11 h 11"/>
                  <a:gd name="T2" fmla="*/ 4 w 691"/>
                  <a:gd name="T3" fmla="*/ 11 h 11"/>
                  <a:gd name="T4" fmla="*/ 0 w 691"/>
                  <a:gd name="T5" fmla="*/ 0 h 11"/>
                  <a:gd name="T6" fmla="*/ 691 w 691"/>
                  <a:gd name="T7" fmla="*/ 0 h 11"/>
                  <a:gd name="T8" fmla="*/ 684 w 69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1"/>
                  <a:gd name="T16" fmla="*/ 0 h 11"/>
                  <a:gd name="T17" fmla="*/ 691 w 69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1" h="11">
                    <a:moveTo>
                      <a:pt x="684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691" y="0"/>
                    </a:lnTo>
                    <a:lnTo>
                      <a:pt x="684" y="11"/>
                    </a:lnTo>
                    <a:close/>
                  </a:path>
                </a:pathLst>
              </a:custGeom>
              <a:solidFill>
                <a:srgbClr val="ABAA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52" name="Freeform 88"/>
              <p:cNvSpPr>
                <a:spLocks/>
              </p:cNvSpPr>
              <p:nvPr/>
            </p:nvSpPr>
            <p:spPr bwMode="auto">
              <a:xfrm>
                <a:off x="2818" y="10558"/>
                <a:ext cx="694" cy="7"/>
              </a:xfrm>
              <a:custGeom>
                <a:avLst/>
                <a:gdLst>
                  <a:gd name="T0" fmla="*/ 687 w 694"/>
                  <a:gd name="T1" fmla="*/ 7 h 7"/>
                  <a:gd name="T2" fmla="*/ 4 w 694"/>
                  <a:gd name="T3" fmla="*/ 7 h 7"/>
                  <a:gd name="T4" fmla="*/ 0 w 694"/>
                  <a:gd name="T5" fmla="*/ 0 h 7"/>
                  <a:gd name="T6" fmla="*/ 694 w 694"/>
                  <a:gd name="T7" fmla="*/ 0 h 7"/>
                  <a:gd name="T8" fmla="*/ 687 w 694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4"/>
                  <a:gd name="T16" fmla="*/ 0 h 7"/>
                  <a:gd name="T17" fmla="*/ 694 w 69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4" h="7">
                    <a:moveTo>
                      <a:pt x="687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694" y="0"/>
                    </a:lnTo>
                    <a:lnTo>
                      <a:pt x="687" y="7"/>
                    </a:lnTo>
                    <a:close/>
                  </a:path>
                </a:pathLst>
              </a:custGeom>
              <a:solidFill>
                <a:srgbClr val="ABAA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53" name="Freeform 89"/>
              <p:cNvSpPr>
                <a:spLocks/>
              </p:cNvSpPr>
              <p:nvPr/>
            </p:nvSpPr>
            <p:spPr bwMode="auto">
              <a:xfrm>
                <a:off x="2815" y="10550"/>
                <a:ext cx="697" cy="11"/>
              </a:xfrm>
              <a:custGeom>
                <a:avLst/>
                <a:gdLst>
                  <a:gd name="T0" fmla="*/ 694 w 697"/>
                  <a:gd name="T1" fmla="*/ 11 h 11"/>
                  <a:gd name="T2" fmla="*/ 3 w 697"/>
                  <a:gd name="T3" fmla="*/ 11 h 11"/>
                  <a:gd name="T4" fmla="*/ 0 w 697"/>
                  <a:gd name="T5" fmla="*/ 0 h 11"/>
                  <a:gd name="T6" fmla="*/ 697 w 697"/>
                  <a:gd name="T7" fmla="*/ 0 h 11"/>
                  <a:gd name="T8" fmla="*/ 694 w 69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7"/>
                  <a:gd name="T16" fmla="*/ 0 h 11"/>
                  <a:gd name="T17" fmla="*/ 697 w 69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7" h="11">
                    <a:moveTo>
                      <a:pt x="694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697" y="0"/>
                    </a:lnTo>
                    <a:lnTo>
                      <a:pt x="694" y="11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54" name="Freeform 90"/>
              <p:cNvSpPr>
                <a:spLocks/>
              </p:cNvSpPr>
              <p:nvPr/>
            </p:nvSpPr>
            <p:spPr bwMode="auto">
              <a:xfrm>
                <a:off x="2811" y="10547"/>
                <a:ext cx="705" cy="11"/>
              </a:xfrm>
              <a:custGeom>
                <a:avLst/>
                <a:gdLst>
                  <a:gd name="T0" fmla="*/ 701 w 705"/>
                  <a:gd name="T1" fmla="*/ 11 h 11"/>
                  <a:gd name="T2" fmla="*/ 7 w 705"/>
                  <a:gd name="T3" fmla="*/ 11 h 11"/>
                  <a:gd name="T4" fmla="*/ 0 w 705"/>
                  <a:gd name="T5" fmla="*/ 0 h 11"/>
                  <a:gd name="T6" fmla="*/ 705 w 705"/>
                  <a:gd name="T7" fmla="*/ 0 h 11"/>
                  <a:gd name="T8" fmla="*/ 701 w 705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5"/>
                  <a:gd name="T16" fmla="*/ 0 h 11"/>
                  <a:gd name="T17" fmla="*/ 705 w 70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5" h="11">
                    <a:moveTo>
                      <a:pt x="701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705" y="0"/>
                    </a:lnTo>
                    <a:lnTo>
                      <a:pt x="701" y="11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55" name="Freeform 91"/>
              <p:cNvSpPr>
                <a:spLocks/>
              </p:cNvSpPr>
              <p:nvPr/>
            </p:nvSpPr>
            <p:spPr bwMode="auto">
              <a:xfrm>
                <a:off x="2811" y="10543"/>
                <a:ext cx="709" cy="7"/>
              </a:xfrm>
              <a:custGeom>
                <a:avLst/>
                <a:gdLst>
                  <a:gd name="T0" fmla="*/ 701 w 709"/>
                  <a:gd name="T1" fmla="*/ 7 h 7"/>
                  <a:gd name="T2" fmla="*/ 4 w 709"/>
                  <a:gd name="T3" fmla="*/ 7 h 7"/>
                  <a:gd name="T4" fmla="*/ 0 w 709"/>
                  <a:gd name="T5" fmla="*/ 0 h 7"/>
                  <a:gd name="T6" fmla="*/ 709 w 709"/>
                  <a:gd name="T7" fmla="*/ 0 h 7"/>
                  <a:gd name="T8" fmla="*/ 701 w 70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9"/>
                  <a:gd name="T16" fmla="*/ 0 h 7"/>
                  <a:gd name="T17" fmla="*/ 709 w 70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9" h="7">
                    <a:moveTo>
                      <a:pt x="701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1" y="7"/>
                    </a:lnTo>
                    <a:close/>
                  </a:path>
                </a:pathLst>
              </a:custGeom>
              <a:solidFill>
                <a:srgbClr val="A9A8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56" name="Freeform 92"/>
              <p:cNvSpPr>
                <a:spLocks/>
              </p:cNvSpPr>
              <p:nvPr/>
            </p:nvSpPr>
            <p:spPr bwMode="auto">
              <a:xfrm>
                <a:off x="2807" y="10536"/>
                <a:ext cx="716" cy="11"/>
              </a:xfrm>
              <a:custGeom>
                <a:avLst/>
                <a:gdLst>
                  <a:gd name="T0" fmla="*/ 709 w 716"/>
                  <a:gd name="T1" fmla="*/ 11 h 11"/>
                  <a:gd name="T2" fmla="*/ 4 w 716"/>
                  <a:gd name="T3" fmla="*/ 11 h 11"/>
                  <a:gd name="T4" fmla="*/ 0 w 716"/>
                  <a:gd name="T5" fmla="*/ 0 h 11"/>
                  <a:gd name="T6" fmla="*/ 716 w 716"/>
                  <a:gd name="T7" fmla="*/ 0 h 11"/>
                  <a:gd name="T8" fmla="*/ 713 w 716"/>
                  <a:gd name="T9" fmla="*/ 4 h 11"/>
                  <a:gd name="T10" fmla="*/ 709 w 716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6"/>
                  <a:gd name="T19" fmla="*/ 0 h 11"/>
                  <a:gd name="T20" fmla="*/ 716 w 716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6" h="11">
                    <a:moveTo>
                      <a:pt x="709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16" y="0"/>
                    </a:lnTo>
                    <a:lnTo>
                      <a:pt x="713" y="4"/>
                    </a:lnTo>
                    <a:lnTo>
                      <a:pt x="709" y="11"/>
                    </a:lnTo>
                    <a:close/>
                  </a:path>
                </a:pathLst>
              </a:custGeom>
              <a:solidFill>
                <a:srgbClr val="A9A8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57" name="Freeform 93"/>
              <p:cNvSpPr>
                <a:spLocks/>
              </p:cNvSpPr>
              <p:nvPr/>
            </p:nvSpPr>
            <p:spPr bwMode="auto">
              <a:xfrm>
                <a:off x="2807" y="10532"/>
                <a:ext cx="716" cy="11"/>
              </a:xfrm>
              <a:custGeom>
                <a:avLst/>
                <a:gdLst>
                  <a:gd name="T0" fmla="*/ 713 w 716"/>
                  <a:gd name="T1" fmla="*/ 11 h 11"/>
                  <a:gd name="T2" fmla="*/ 4 w 716"/>
                  <a:gd name="T3" fmla="*/ 11 h 11"/>
                  <a:gd name="T4" fmla="*/ 0 w 716"/>
                  <a:gd name="T5" fmla="*/ 0 h 11"/>
                  <a:gd name="T6" fmla="*/ 716 w 716"/>
                  <a:gd name="T7" fmla="*/ 0 h 11"/>
                  <a:gd name="T8" fmla="*/ 713 w 716"/>
                  <a:gd name="T9" fmla="*/ 8 h 11"/>
                  <a:gd name="T10" fmla="*/ 713 w 716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6"/>
                  <a:gd name="T19" fmla="*/ 0 h 11"/>
                  <a:gd name="T20" fmla="*/ 716 w 716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6" h="11">
                    <a:moveTo>
                      <a:pt x="713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16" y="0"/>
                    </a:lnTo>
                    <a:lnTo>
                      <a:pt x="713" y="8"/>
                    </a:lnTo>
                    <a:lnTo>
                      <a:pt x="713" y="11"/>
                    </a:lnTo>
                    <a:close/>
                  </a:path>
                </a:pathLst>
              </a:custGeom>
              <a:solidFill>
                <a:srgbClr val="A9A8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58" name="Freeform 94"/>
              <p:cNvSpPr>
                <a:spLocks/>
              </p:cNvSpPr>
              <p:nvPr/>
            </p:nvSpPr>
            <p:spPr bwMode="auto">
              <a:xfrm>
                <a:off x="2804" y="10529"/>
                <a:ext cx="719" cy="7"/>
              </a:xfrm>
              <a:custGeom>
                <a:avLst/>
                <a:gdLst>
                  <a:gd name="T0" fmla="*/ 719 w 719"/>
                  <a:gd name="T1" fmla="*/ 7 h 7"/>
                  <a:gd name="T2" fmla="*/ 3 w 719"/>
                  <a:gd name="T3" fmla="*/ 7 h 7"/>
                  <a:gd name="T4" fmla="*/ 0 w 719"/>
                  <a:gd name="T5" fmla="*/ 0 h 7"/>
                  <a:gd name="T6" fmla="*/ 719 w 719"/>
                  <a:gd name="T7" fmla="*/ 0 h 7"/>
                  <a:gd name="T8" fmla="*/ 719 w 71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9"/>
                  <a:gd name="T16" fmla="*/ 0 h 7"/>
                  <a:gd name="T17" fmla="*/ 719 w 71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9" h="7">
                    <a:moveTo>
                      <a:pt x="719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719" y="0"/>
                    </a:lnTo>
                    <a:lnTo>
                      <a:pt x="719" y="7"/>
                    </a:lnTo>
                    <a:close/>
                  </a:path>
                </a:pathLst>
              </a:custGeom>
              <a:solidFill>
                <a:srgbClr val="A8A8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59" name="Freeform 95"/>
              <p:cNvSpPr>
                <a:spLocks/>
              </p:cNvSpPr>
              <p:nvPr/>
            </p:nvSpPr>
            <p:spPr bwMode="auto">
              <a:xfrm>
                <a:off x="2804" y="10522"/>
                <a:ext cx="723" cy="10"/>
              </a:xfrm>
              <a:custGeom>
                <a:avLst/>
                <a:gdLst>
                  <a:gd name="T0" fmla="*/ 719 w 723"/>
                  <a:gd name="T1" fmla="*/ 10 h 10"/>
                  <a:gd name="T2" fmla="*/ 3 w 723"/>
                  <a:gd name="T3" fmla="*/ 10 h 10"/>
                  <a:gd name="T4" fmla="*/ 0 w 723"/>
                  <a:gd name="T5" fmla="*/ 0 h 10"/>
                  <a:gd name="T6" fmla="*/ 723 w 723"/>
                  <a:gd name="T7" fmla="*/ 0 h 10"/>
                  <a:gd name="T8" fmla="*/ 719 w 723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3"/>
                  <a:gd name="T16" fmla="*/ 0 h 10"/>
                  <a:gd name="T17" fmla="*/ 723 w 723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3" h="10">
                    <a:moveTo>
                      <a:pt x="719" y="10"/>
                    </a:moveTo>
                    <a:lnTo>
                      <a:pt x="3" y="10"/>
                    </a:lnTo>
                    <a:lnTo>
                      <a:pt x="0" y="0"/>
                    </a:lnTo>
                    <a:lnTo>
                      <a:pt x="723" y="0"/>
                    </a:lnTo>
                    <a:lnTo>
                      <a:pt x="719" y="10"/>
                    </a:lnTo>
                    <a:close/>
                  </a:path>
                </a:pathLst>
              </a:custGeom>
              <a:solidFill>
                <a:srgbClr val="A8A8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60" name="Freeform 96"/>
              <p:cNvSpPr>
                <a:spLocks/>
              </p:cNvSpPr>
              <p:nvPr/>
            </p:nvSpPr>
            <p:spPr bwMode="auto">
              <a:xfrm>
                <a:off x="2800" y="10518"/>
                <a:ext cx="727" cy="11"/>
              </a:xfrm>
              <a:custGeom>
                <a:avLst/>
                <a:gdLst>
                  <a:gd name="T0" fmla="*/ 723 w 727"/>
                  <a:gd name="T1" fmla="*/ 11 h 11"/>
                  <a:gd name="T2" fmla="*/ 4 w 727"/>
                  <a:gd name="T3" fmla="*/ 11 h 11"/>
                  <a:gd name="T4" fmla="*/ 0 w 727"/>
                  <a:gd name="T5" fmla="*/ 0 h 11"/>
                  <a:gd name="T6" fmla="*/ 727 w 727"/>
                  <a:gd name="T7" fmla="*/ 0 h 11"/>
                  <a:gd name="T8" fmla="*/ 723 w 72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7"/>
                  <a:gd name="T16" fmla="*/ 0 h 11"/>
                  <a:gd name="T17" fmla="*/ 727 w 72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7" h="11">
                    <a:moveTo>
                      <a:pt x="723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27" y="0"/>
                    </a:lnTo>
                    <a:lnTo>
                      <a:pt x="723" y="11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61" name="Freeform 97"/>
              <p:cNvSpPr>
                <a:spLocks/>
              </p:cNvSpPr>
              <p:nvPr/>
            </p:nvSpPr>
            <p:spPr bwMode="auto">
              <a:xfrm>
                <a:off x="2800" y="10514"/>
                <a:ext cx="730" cy="8"/>
              </a:xfrm>
              <a:custGeom>
                <a:avLst/>
                <a:gdLst>
                  <a:gd name="T0" fmla="*/ 727 w 730"/>
                  <a:gd name="T1" fmla="*/ 8 h 8"/>
                  <a:gd name="T2" fmla="*/ 4 w 730"/>
                  <a:gd name="T3" fmla="*/ 8 h 8"/>
                  <a:gd name="T4" fmla="*/ 0 w 730"/>
                  <a:gd name="T5" fmla="*/ 4 h 8"/>
                  <a:gd name="T6" fmla="*/ 0 w 730"/>
                  <a:gd name="T7" fmla="*/ 0 h 8"/>
                  <a:gd name="T8" fmla="*/ 730 w 730"/>
                  <a:gd name="T9" fmla="*/ 0 h 8"/>
                  <a:gd name="T10" fmla="*/ 727 w 730"/>
                  <a:gd name="T11" fmla="*/ 8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0"/>
                  <a:gd name="T19" fmla="*/ 0 h 8"/>
                  <a:gd name="T20" fmla="*/ 730 w 730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0" h="8">
                    <a:moveTo>
                      <a:pt x="727" y="8"/>
                    </a:moveTo>
                    <a:lnTo>
                      <a:pt x="4" y="8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730" y="0"/>
                    </a:lnTo>
                    <a:lnTo>
                      <a:pt x="727" y="8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62" name="Freeform 98"/>
              <p:cNvSpPr>
                <a:spLocks/>
              </p:cNvSpPr>
              <p:nvPr/>
            </p:nvSpPr>
            <p:spPr bwMode="auto">
              <a:xfrm>
                <a:off x="2797" y="10507"/>
                <a:ext cx="733" cy="11"/>
              </a:xfrm>
              <a:custGeom>
                <a:avLst/>
                <a:gdLst>
                  <a:gd name="T0" fmla="*/ 730 w 733"/>
                  <a:gd name="T1" fmla="*/ 11 h 11"/>
                  <a:gd name="T2" fmla="*/ 3 w 733"/>
                  <a:gd name="T3" fmla="*/ 11 h 11"/>
                  <a:gd name="T4" fmla="*/ 3 w 733"/>
                  <a:gd name="T5" fmla="*/ 11 h 11"/>
                  <a:gd name="T6" fmla="*/ 0 w 733"/>
                  <a:gd name="T7" fmla="*/ 0 h 11"/>
                  <a:gd name="T8" fmla="*/ 733 w 733"/>
                  <a:gd name="T9" fmla="*/ 0 h 11"/>
                  <a:gd name="T10" fmla="*/ 730 w 733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3"/>
                  <a:gd name="T19" fmla="*/ 0 h 11"/>
                  <a:gd name="T20" fmla="*/ 733 w 733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3" h="11">
                    <a:moveTo>
                      <a:pt x="730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733" y="0"/>
                    </a:lnTo>
                    <a:lnTo>
                      <a:pt x="730" y="11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63" name="Freeform 99"/>
              <p:cNvSpPr>
                <a:spLocks/>
              </p:cNvSpPr>
              <p:nvPr/>
            </p:nvSpPr>
            <p:spPr bwMode="auto">
              <a:xfrm>
                <a:off x="2797" y="10503"/>
                <a:ext cx="737" cy="11"/>
              </a:xfrm>
              <a:custGeom>
                <a:avLst/>
                <a:gdLst>
                  <a:gd name="T0" fmla="*/ 733 w 737"/>
                  <a:gd name="T1" fmla="*/ 11 h 11"/>
                  <a:gd name="T2" fmla="*/ 3 w 737"/>
                  <a:gd name="T3" fmla="*/ 11 h 11"/>
                  <a:gd name="T4" fmla="*/ 0 w 737"/>
                  <a:gd name="T5" fmla="*/ 0 h 11"/>
                  <a:gd name="T6" fmla="*/ 737 w 737"/>
                  <a:gd name="T7" fmla="*/ 0 h 11"/>
                  <a:gd name="T8" fmla="*/ 733 w 73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7"/>
                  <a:gd name="T16" fmla="*/ 0 h 11"/>
                  <a:gd name="T17" fmla="*/ 737 w 73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7" h="11">
                    <a:moveTo>
                      <a:pt x="733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737" y="0"/>
                    </a:lnTo>
                    <a:lnTo>
                      <a:pt x="733" y="11"/>
                    </a:lnTo>
                    <a:close/>
                  </a:path>
                </a:pathLst>
              </a:custGeom>
              <a:solidFill>
                <a:srgbClr val="A7A6A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64" name="Freeform 100"/>
              <p:cNvSpPr>
                <a:spLocks/>
              </p:cNvSpPr>
              <p:nvPr/>
            </p:nvSpPr>
            <p:spPr bwMode="auto">
              <a:xfrm>
                <a:off x="2797" y="10500"/>
                <a:ext cx="737" cy="7"/>
              </a:xfrm>
              <a:custGeom>
                <a:avLst/>
                <a:gdLst>
                  <a:gd name="T0" fmla="*/ 733 w 737"/>
                  <a:gd name="T1" fmla="*/ 7 h 7"/>
                  <a:gd name="T2" fmla="*/ 0 w 737"/>
                  <a:gd name="T3" fmla="*/ 7 h 7"/>
                  <a:gd name="T4" fmla="*/ 0 w 737"/>
                  <a:gd name="T5" fmla="*/ 0 h 7"/>
                  <a:gd name="T6" fmla="*/ 737 w 737"/>
                  <a:gd name="T7" fmla="*/ 0 h 7"/>
                  <a:gd name="T8" fmla="*/ 733 w 73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7"/>
                  <a:gd name="T16" fmla="*/ 0 h 7"/>
                  <a:gd name="T17" fmla="*/ 737 w 73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7" h="7">
                    <a:moveTo>
                      <a:pt x="73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37" y="0"/>
                    </a:lnTo>
                    <a:lnTo>
                      <a:pt x="733" y="7"/>
                    </a:lnTo>
                    <a:close/>
                  </a:path>
                </a:pathLst>
              </a:custGeom>
              <a:solidFill>
                <a:srgbClr val="A7A6A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65" name="Freeform 101"/>
              <p:cNvSpPr>
                <a:spLocks/>
              </p:cNvSpPr>
              <p:nvPr/>
            </p:nvSpPr>
            <p:spPr bwMode="auto">
              <a:xfrm>
                <a:off x="2793" y="10493"/>
                <a:ext cx="745" cy="10"/>
              </a:xfrm>
              <a:custGeom>
                <a:avLst/>
                <a:gdLst>
                  <a:gd name="T0" fmla="*/ 741 w 745"/>
                  <a:gd name="T1" fmla="*/ 10 h 10"/>
                  <a:gd name="T2" fmla="*/ 4 w 745"/>
                  <a:gd name="T3" fmla="*/ 10 h 10"/>
                  <a:gd name="T4" fmla="*/ 0 w 745"/>
                  <a:gd name="T5" fmla="*/ 0 h 10"/>
                  <a:gd name="T6" fmla="*/ 745 w 745"/>
                  <a:gd name="T7" fmla="*/ 0 h 10"/>
                  <a:gd name="T8" fmla="*/ 741 w 745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45"/>
                  <a:gd name="T16" fmla="*/ 0 h 10"/>
                  <a:gd name="T17" fmla="*/ 745 w 745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45" h="10">
                    <a:moveTo>
                      <a:pt x="741" y="10"/>
                    </a:moveTo>
                    <a:lnTo>
                      <a:pt x="4" y="10"/>
                    </a:lnTo>
                    <a:lnTo>
                      <a:pt x="0" y="0"/>
                    </a:lnTo>
                    <a:lnTo>
                      <a:pt x="745" y="0"/>
                    </a:lnTo>
                    <a:lnTo>
                      <a:pt x="741" y="10"/>
                    </a:lnTo>
                    <a:close/>
                  </a:path>
                </a:pathLst>
              </a:custGeom>
              <a:solidFill>
                <a:srgbClr val="A6A5A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66" name="Freeform 102"/>
              <p:cNvSpPr>
                <a:spLocks/>
              </p:cNvSpPr>
              <p:nvPr/>
            </p:nvSpPr>
            <p:spPr bwMode="auto">
              <a:xfrm>
                <a:off x="2793" y="10489"/>
                <a:ext cx="745" cy="11"/>
              </a:xfrm>
              <a:custGeom>
                <a:avLst/>
                <a:gdLst>
                  <a:gd name="T0" fmla="*/ 741 w 745"/>
                  <a:gd name="T1" fmla="*/ 11 h 11"/>
                  <a:gd name="T2" fmla="*/ 4 w 745"/>
                  <a:gd name="T3" fmla="*/ 11 h 11"/>
                  <a:gd name="T4" fmla="*/ 0 w 745"/>
                  <a:gd name="T5" fmla="*/ 0 h 11"/>
                  <a:gd name="T6" fmla="*/ 745 w 745"/>
                  <a:gd name="T7" fmla="*/ 0 h 11"/>
                  <a:gd name="T8" fmla="*/ 741 w 745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45"/>
                  <a:gd name="T16" fmla="*/ 0 h 11"/>
                  <a:gd name="T17" fmla="*/ 745 w 74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45" h="11">
                    <a:moveTo>
                      <a:pt x="741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45" y="0"/>
                    </a:lnTo>
                    <a:lnTo>
                      <a:pt x="741" y="11"/>
                    </a:lnTo>
                    <a:close/>
                  </a:path>
                </a:pathLst>
              </a:custGeom>
              <a:solidFill>
                <a:srgbClr val="A6A5A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67" name="Freeform 103"/>
              <p:cNvSpPr>
                <a:spLocks/>
              </p:cNvSpPr>
              <p:nvPr/>
            </p:nvSpPr>
            <p:spPr bwMode="auto">
              <a:xfrm>
                <a:off x="2789" y="10485"/>
                <a:ext cx="752" cy="8"/>
              </a:xfrm>
              <a:custGeom>
                <a:avLst/>
                <a:gdLst>
                  <a:gd name="T0" fmla="*/ 749 w 752"/>
                  <a:gd name="T1" fmla="*/ 8 h 8"/>
                  <a:gd name="T2" fmla="*/ 4 w 752"/>
                  <a:gd name="T3" fmla="*/ 8 h 8"/>
                  <a:gd name="T4" fmla="*/ 0 w 752"/>
                  <a:gd name="T5" fmla="*/ 0 h 8"/>
                  <a:gd name="T6" fmla="*/ 752 w 752"/>
                  <a:gd name="T7" fmla="*/ 0 h 8"/>
                  <a:gd name="T8" fmla="*/ 749 w 752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2"/>
                  <a:gd name="T16" fmla="*/ 0 h 8"/>
                  <a:gd name="T17" fmla="*/ 752 w 752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2" h="8">
                    <a:moveTo>
                      <a:pt x="749" y="8"/>
                    </a:moveTo>
                    <a:lnTo>
                      <a:pt x="4" y="8"/>
                    </a:lnTo>
                    <a:lnTo>
                      <a:pt x="0" y="0"/>
                    </a:lnTo>
                    <a:lnTo>
                      <a:pt x="752" y="0"/>
                    </a:lnTo>
                    <a:lnTo>
                      <a:pt x="749" y="8"/>
                    </a:lnTo>
                    <a:close/>
                  </a:path>
                </a:pathLst>
              </a:custGeom>
              <a:solidFill>
                <a:srgbClr val="A5A4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68" name="Freeform 104"/>
              <p:cNvSpPr>
                <a:spLocks/>
              </p:cNvSpPr>
              <p:nvPr/>
            </p:nvSpPr>
            <p:spPr bwMode="auto">
              <a:xfrm>
                <a:off x="2789" y="10478"/>
                <a:ext cx="752" cy="11"/>
              </a:xfrm>
              <a:custGeom>
                <a:avLst/>
                <a:gdLst>
                  <a:gd name="T0" fmla="*/ 749 w 752"/>
                  <a:gd name="T1" fmla="*/ 11 h 11"/>
                  <a:gd name="T2" fmla="*/ 4 w 752"/>
                  <a:gd name="T3" fmla="*/ 11 h 11"/>
                  <a:gd name="T4" fmla="*/ 0 w 752"/>
                  <a:gd name="T5" fmla="*/ 0 h 11"/>
                  <a:gd name="T6" fmla="*/ 752 w 752"/>
                  <a:gd name="T7" fmla="*/ 0 h 11"/>
                  <a:gd name="T8" fmla="*/ 749 w 752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2"/>
                  <a:gd name="T16" fmla="*/ 0 h 11"/>
                  <a:gd name="T17" fmla="*/ 752 w 75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2" h="11">
                    <a:moveTo>
                      <a:pt x="749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52" y="0"/>
                    </a:lnTo>
                    <a:lnTo>
                      <a:pt x="749" y="11"/>
                    </a:lnTo>
                    <a:close/>
                  </a:path>
                </a:pathLst>
              </a:custGeom>
              <a:solidFill>
                <a:srgbClr val="A5A4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69" name="Rectangle 105"/>
              <p:cNvSpPr>
                <a:spLocks noChangeArrowheads="1"/>
              </p:cNvSpPr>
              <p:nvPr/>
            </p:nvSpPr>
            <p:spPr bwMode="auto">
              <a:xfrm>
                <a:off x="2789" y="10475"/>
                <a:ext cx="752" cy="10"/>
              </a:xfrm>
              <a:prstGeom prst="rect">
                <a:avLst/>
              </a:prstGeom>
              <a:solidFill>
                <a:srgbClr val="A5A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70" name="Freeform 106"/>
              <p:cNvSpPr>
                <a:spLocks/>
              </p:cNvSpPr>
              <p:nvPr/>
            </p:nvSpPr>
            <p:spPr bwMode="auto">
              <a:xfrm>
                <a:off x="2786" y="10471"/>
                <a:ext cx="759" cy="7"/>
              </a:xfrm>
              <a:custGeom>
                <a:avLst/>
                <a:gdLst>
                  <a:gd name="T0" fmla="*/ 755 w 759"/>
                  <a:gd name="T1" fmla="*/ 7 h 7"/>
                  <a:gd name="T2" fmla="*/ 3 w 759"/>
                  <a:gd name="T3" fmla="*/ 7 h 7"/>
                  <a:gd name="T4" fmla="*/ 0 w 759"/>
                  <a:gd name="T5" fmla="*/ 0 h 7"/>
                  <a:gd name="T6" fmla="*/ 759 w 759"/>
                  <a:gd name="T7" fmla="*/ 0 h 7"/>
                  <a:gd name="T8" fmla="*/ 755 w 75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9"/>
                  <a:gd name="T16" fmla="*/ 0 h 7"/>
                  <a:gd name="T17" fmla="*/ 759 w 75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9" h="7">
                    <a:moveTo>
                      <a:pt x="755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759" y="0"/>
                    </a:lnTo>
                    <a:lnTo>
                      <a:pt x="755" y="7"/>
                    </a:lnTo>
                    <a:close/>
                  </a:path>
                </a:pathLst>
              </a:custGeom>
              <a:solidFill>
                <a:srgbClr val="A4A3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71" name="Freeform 107"/>
              <p:cNvSpPr>
                <a:spLocks/>
              </p:cNvSpPr>
              <p:nvPr/>
            </p:nvSpPr>
            <p:spPr bwMode="auto">
              <a:xfrm>
                <a:off x="2786" y="10464"/>
                <a:ext cx="759" cy="11"/>
              </a:xfrm>
              <a:custGeom>
                <a:avLst/>
                <a:gdLst>
                  <a:gd name="T0" fmla="*/ 755 w 759"/>
                  <a:gd name="T1" fmla="*/ 11 h 11"/>
                  <a:gd name="T2" fmla="*/ 3 w 759"/>
                  <a:gd name="T3" fmla="*/ 11 h 11"/>
                  <a:gd name="T4" fmla="*/ 0 w 759"/>
                  <a:gd name="T5" fmla="*/ 0 h 11"/>
                  <a:gd name="T6" fmla="*/ 759 w 759"/>
                  <a:gd name="T7" fmla="*/ 0 h 11"/>
                  <a:gd name="T8" fmla="*/ 755 w 75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9"/>
                  <a:gd name="T16" fmla="*/ 0 h 11"/>
                  <a:gd name="T17" fmla="*/ 759 w 75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9" h="11">
                    <a:moveTo>
                      <a:pt x="755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759" y="0"/>
                    </a:lnTo>
                    <a:lnTo>
                      <a:pt x="755" y="11"/>
                    </a:lnTo>
                    <a:close/>
                  </a:path>
                </a:pathLst>
              </a:custGeom>
              <a:solidFill>
                <a:srgbClr val="A4A3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72" name="Freeform 108"/>
              <p:cNvSpPr>
                <a:spLocks/>
              </p:cNvSpPr>
              <p:nvPr/>
            </p:nvSpPr>
            <p:spPr bwMode="auto">
              <a:xfrm>
                <a:off x="2782" y="10460"/>
                <a:ext cx="766" cy="11"/>
              </a:xfrm>
              <a:custGeom>
                <a:avLst/>
                <a:gdLst>
                  <a:gd name="T0" fmla="*/ 763 w 766"/>
                  <a:gd name="T1" fmla="*/ 11 h 11"/>
                  <a:gd name="T2" fmla="*/ 4 w 766"/>
                  <a:gd name="T3" fmla="*/ 11 h 11"/>
                  <a:gd name="T4" fmla="*/ 0 w 766"/>
                  <a:gd name="T5" fmla="*/ 0 h 11"/>
                  <a:gd name="T6" fmla="*/ 766 w 766"/>
                  <a:gd name="T7" fmla="*/ 0 h 11"/>
                  <a:gd name="T8" fmla="*/ 763 w 766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6"/>
                  <a:gd name="T16" fmla="*/ 0 h 11"/>
                  <a:gd name="T17" fmla="*/ 766 w 76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6" h="11">
                    <a:moveTo>
                      <a:pt x="763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66" y="0"/>
                    </a:lnTo>
                    <a:lnTo>
                      <a:pt x="763" y="11"/>
                    </a:lnTo>
                    <a:close/>
                  </a:path>
                </a:pathLst>
              </a:custGeom>
              <a:solidFill>
                <a:srgbClr val="A3A2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73" name="Freeform 109"/>
              <p:cNvSpPr>
                <a:spLocks/>
              </p:cNvSpPr>
              <p:nvPr/>
            </p:nvSpPr>
            <p:spPr bwMode="auto">
              <a:xfrm>
                <a:off x="2782" y="10456"/>
                <a:ext cx="766" cy="8"/>
              </a:xfrm>
              <a:custGeom>
                <a:avLst/>
                <a:gdLst>
                  <a:gd name="T0" fmla="*/ 763 w 766"/>
                  <a:gd name="T1" fmla="*/ 8 h 8"/>
                  <a:gd name="T2" fmla="*/ 4 w 766"/>
                  <a:gd name="T3" fmla="*/ 8 h 8"/>
                  <a:gd name="T4" fmla="*/ 0 w 766"/>
                  <a:gd name="T5" fmla="*/ 0 h 8"/>
                  <a:gd name="T6" fmla="*/ 766 w 766"/>
                  <a:gd name="T7" fmla="*/ 0 h 8"/>
                  <a:gd name="T8" fmla="*/ 763 w 766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6"/>
                  <a:gd name="T16" fmla="*/ 0 h 8"/>
                  <a:gd name="T17" fmla="*/ 766 w 766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6" h="8">
                    <a:moveTo>
                      <a:pt x="763" y="8"/>
                    </a:moveTo>
                    <a:lnTo>
                      <a:pt x="4" y="8"/>
                    </a:lnTo>
                    <a:lnTo>
                      <a:pt x="0" y="0"/>
                    </a:lnTo>
                    <a:lnTo>
                      <a:pt x="766" y="0"/>
                    </a:lnTo>
                    <a:lnTo>
                      <a:pt x="763" y="8"/>
                    </a:lnTo>
                    <a:close/>
                  </a:path>
                </a:pathLst>
              </a:custGeom>
              <a:solidFill>
                <a:srgbClr val="A3A2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74" name="Freeform 110"/>
              <p:cNvSpPr>
                <a:spLocks/>
              </p:cNvSpPr>
              <p:nvPr/>
            </p:nvSpPr>
            <p:spPr bwMode="auto">
              <a:xfrm>
                <a:off x="2782" y="10449"/>
                <a:ext cx="770" cy="11"/>
              </a:xfrm>
              <a:custGeom>
                <a:avLst/>
                <a:gdLst>
                  <a:gd name="T0" fmla="*/ 766 w 770"/>
                  <a:gd name="T1" fmla="*/ 11 h 11"/>
                  <a:gd name="T2" fmla="*/ 0 w 770"/>
                  <a:gd name="T3" fmla="*/ 11 h 11"/>
                  <a:gd name="T4" fmla="*/ 0 w 770"/>
                  <a:gd name="T5" fmla="*/ 4 h 11"/>
                  <a:gd name="T6" fmla="*/ 0 w 770"/>
                  <a:gd name="T7" fmla="*/ 0 h 11"/>
                  <a:gd name="T8" fmla="*/ 770 w 770"/>
                  <a:gd name="T9" fmla="*/ 0 h 11"/>
                  <a:gd name="T10" fmla="*/ 766 w 770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0"/>
                  <a:gd name="T19" fmla="*/ 0 h 11"/>
                  <a:gd name="T20" fmla="*/ 770 w 770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0" h="11">
                    <a:moveTo>
                      <a:pt x="766" y="11"/>
                    </a:moveTo>
                    <a:lnTo>
                      <a:pt x="0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770" y="0"/>
                    </a:lnTo>
                    <a:lnTo>
                      <a:pt x="766" y="11"/>
                    </a:lnTo>
                    <a:close/>
                  </a:path>
                </a:pathLst>
              </a:custGeom>
              <a:solidFill>
                <a:srgbClr val="A3A2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75" name="Freeform 111"/>
              <p:cNvSpPr>
                <a:spLocks/>
              </p:cNvSpPr>
              <p:nvPr/>
            </p:nvSpPr>
            <p:spPr bwMode="auto">
              <a:xfrm>
                <a:off x="2779" y="10446"/>
                <a:ext cx="773" cy="10"/>
              </a:xfrm>
              <a:custGeom>
                <a:avLst/>
                <a:gdLst>
                  <a:gd name="T0" fmla="*/ 769 w 773"/>
                  <a:gd name="T1" fmla="*/ 10 h 10"/>
                  <a:gd name="T2" fmla="*/ 3 w 773"/>
                  <a:gd name="T3" fmla="*/ 10 h 10"/>
                  <a:gd name="T4" fmla="*/ 3 w 773"/>
                  <a:gd name="T5" fmla="*/ 7 h 10"/>
                  <a:gd name="T6" fmla="*/ 0 w 773"/>
                  <a:gd name="T7" fmla="*/ 0 h 10"/>
                  <a:gd name="T8" fmla="*/ 773 w 773"/>
                  <a:gd name="T9" fmla="*/ 0 h 10"/>
                  <a:gd name="T10" fmla="*/ 769 w 773"/>
                  <a:gd name="T11" fmla="*/ 1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3"/>
                  <a:gd name="T19" fmla="*/ 0 h 10"/>
                  <a:gd name="T20" fmla="*/ 773 w 773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3" h="10">
                    <a:moveTo>
                      <a:pt x="769" y="10"/>
                    </a:moveTo>
                    <a:lnTo>
                      <a:pt x="3" y="10"/>
                    </a:lnTo>
                    <a:lnTo>
                      <a:pt x="3" y="7"/>
                    </a:lnTo>
                    <a:lnTo>
                      <a:pt x="0" y="0"/>
                    </a:lnTo>
                    <a:lnTo>
                      <a:pt x="773" y="0"/>
                    </a:lnTo>
                    <a:lnTo>
                      <a:pt x="769" y="10"/>
                    </a:lnTo>
                    <a:close/>
                  </a:path>
                </a:pathLst>
              </a:custGeom>
              <a:solidFill>
                <a:srgbClr val="A2A1A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76" name="Freeform 112"/>
              <p:cNvSpPr>
                <a:spLocks/>
              </p:cNvSpPr>
              <p:nvPr/>
            </p:nvSpPr>
            <p:spPr bwMode="auto">
              <a:xfrm>
                <a:off x="2779" y="10442"/>
                <a:ext cx="777" cy="7"/>
              </a:xfrm>
              <a:custGeom>
                <a:avLst/>
                <a:gdLst>
                  <a:gd name="T0" fmla="*/ 773 w 777"/>
                  <a:gd name="T1" fmla="*/ 7 h 7"/>
                  <a:gd name="T2" fmla="*/ 3 w 777"/>
                  <a:gd name="T3" fmla="*/ 7 h 7"/>
                  <a:gd name="T4" fmla="*/ 0 w 777"/>
                  <a:gd name="T5" fmla="*/ 0 h 7"/>
                  <a:gd name="T6" fmla="*/ 777 w 777"/>
                  <a:gd name="T7" fmla="*/ 0 h 7"/>
                  <a:gd name="T8" fmla="*/ 773 w 77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77"/>
                  <a:gd name="T16" fmla="*/ 0 h 7"/>
                  <a:gd name="T17" fmla="*/ 777 w 77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77" h="7">
                    <a:moveTo>
                      <a:pt x="773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777" y="0"/>
                    </a:lnTo>
                    <a:lnTo>
                      <a:pt x="773" y="7"/>
                    </a:lnTo>
                    <a:close/>
                  </a:path>
                </a:pathLst>
              </a:custGeom>
              <a:solidFill>
                <a:srgbClr val="A2A1A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77" name="Freeform 113"/>
              <p:cNvSpPr>
                <a:spLocks/>
              </p:cNvSpPr>
              <p:nvPr/>
            </p:nvSpPr>
            <p:spPr bwMode="auto">
              <a:xfrm>
                <a:off x="2779" y="10435"/>
                <a:ext cx="777" cy="11"/>
              </a:xfrm>
              <a:custGeom>
                <a:avLst/>
                <a:gdLst>
                  <a:gd name="T0" fmla="*/ 773 w 777"/>
                  <a:gd name="T1" fmla="*/ 11 h 11"/>
                  <a:gd name="T2" fmla="*/ 0 w 777"/>
                  <a:gd name="T3" fmla="*/ 11 h 11"/>
                  <a:gd name="T4" fmla="*/ 0 w 777"/>
                  <a:gd name="T5" fmla="*/ 0 h 11"/>
                  <a:gd name="T6" fmla="*/ 777 w 777"/>
                  <a:gd name="T7" fmla="*/ 0 h 11"/>
                  <a:gd name="T8" fmla="*/ 773 w 77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77"/>
                  <a:gd name="T16" fmla="*/ 0 h 11"/>
                  <a:gd name="T17" fmla="*/ 777 w 77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77" h="11">
                    <a:moveTo>
                      <a:pt x="773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777" y="0"/>
                    </a:lnTo>
                    <a:lnTo>
                      <a:pt x="773" y="11"/>
                    </a:lnTo>
                    <a:close/>
                  </a:path>
                </a:pathLst>
              </a:custGeom>
              <a:solidFill>
                <a:srgbClr val="A2A1A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78" name="Freeform 114"/>
              <p:cNvSpPr>
                <a:spLocks/>
              </p:cNvSpPr>
              <p:nvPr/>
            </p:nvSpPr>
            <p:spPr bwMode="auto">
              <a:xfrm>
                <a:off x="2775" y="10431"/>
                <a:ext cx="784" cy="11"/>
              </a:xfrm>
              <a:custGeom>
                <a:avLst/>
                <a:gdLst>
                  <a:gd name="T0" fmla="*/ 781 w 784"/>
                  <a:gd name="T1" fmla="*/ 11 h 11"/>
                  <a:gd name="T2" fmla="*/ 4 w 784"/>
                  <a:gd name="T3" fmla="*/ 11 h 11"/>
                  <a:gd name="T4" fmla="*/ 0 w 784"/>
                  <a:gd name="T5" fmla="*/ 0 h 11"/>
                  <a:gd name="T6" fmla="*/ 784 w 784"/>
                  <a:gd name="T7" fmla="*/ 0 h 11"/>
                  <a:gd name="T8" fmla="*/ 781 w 784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4"/>
                  <a:gd name="T16" fmla="*/ 0 h 11"/>
                  <a:gd name="T17" fmla="*/ 784 w 784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4" h="11">
                    <a:moveTo>
                      <a:pt x="781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84" y="0"/>
                    </a:lnTo>
                    <a:lnTo>
                      <a:pt x="781" y="11"/>
                    </a:lnTo>
                    <a:close/>
                  </a:path>
                </a:pathLst>
              </a:custGeom>
              <a:solidFill>
                <a:srgbClr val="A2A1A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79" name="Freeform 115"/>
              <p:cNvSpPr>
                <a:spLocks/>
              </p:cNvSpPr>
              <p:nvPr/>
            </p:nvSpPr>
            <p:spPr bwMode="auto">
              <a:xfrm>
                <a:off x="2775" y="10427"/>
                <a:ext cx="784" cy="8"/>
              </a:xfrm>
              <a:custGeom>
                <a:avLst/>
                <a:gdLst>
                  <a:gd name="T0" fmla="*/ 781 w 784"/>
                  <a:gd name="T1" fmla="*/ 8 h 8"/>
                  <a:gd name="T2" fmla="*/ 4 w 784"/>
                  <a:gd name="T3" fmla="*/ 8 h 8"/>
                  <a:gd name="T4" fmla="*/ 0 w 784"/>
                  <a:gd name="T5" fmla="*/ 0 h 8"/>
                  <a:gd name="T6" fmla="*/ 784 w 784"/>
                  <a:gd name="T7" fmla="*/ 0 h 8"/>
                  <a:gd name="T8" fmla="*/ 784 w 784"/>
                  <a:gd name="T9" fmla="*/ 0 h 8"/>
                  <a:gd name="T10" fmla="*/ 781 w 784"/>
                  <a:gd name="T11" fmla="*/ 8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4"/>
                  <a:gd name="T19" fmla="*/ 0 h 8"/>
                  <a:gd name="T20" fmla="*/ 784 w 78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4" h="8">
                    <a:moveTo>
                      <a:pt x="781" y="8"/>
                    </a:moveTo>
                    <a:lnTo>
                      <a:pt x="4" y="8"/>
                    </a:lnTo>
                    <a:lnTo>
                      <a:pt x="0" y="0"/>
                    </a:lnTo>
                    <a:lnTo>
                      <a:pt x="784" y="0"/>
                    </a:lnTo>
                    <a:lnTo>
                      <a:pt x="781" y="8"/>
                    </a:lnTo>
                    <a:close/>
                  </a:path>
                </a:pathLst>
              </a:custGeom>
              <a:solidFill>
                <a:srgbClr val="A1A0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80" name="Freeform 116"/>
              <p:cNvSpPr>
                <a:spLocks/>
              </p:cNvSpPr>
              <p:nvPr/>
            </p:nvSpPr>
            <p:spPr bwMode="auto">
              <a:xfrm>
                <a:off x="2775" y="10420"/>
                <a:ext cx="784" cy="11"/>
              </a:xfrm>
              <a:custGeom>
                <a:avLst/>
                <a:gdLst>
                  <a:gd name="T0" fmla="*/ 784 w 784"/>
                  <a:gd name="T1" fmla="*/ 11 h 11"/>
                  <a:gd name="T2" fmla="*/ 0 w 784"/>
                  <a:gd name="T3" fmla="*/ 11 h 11"/>
                  <a:gd name="T4" fmla="*/ 0 w 784"/>
                  <a:gd name="T5" fmla="*/ 0 h 11"/>
                  <a:gd name="T6" fmla="*/ 784 w 784"/>
                  <a:gd name="T7" fmla="*/ 0 h 11"/>
                  <a:gd name="T8" fmla="*/ 784 w 784"/>
                  <a:gd name="T9" fmla="*/ 7 h 11"/>
                  <a:gd name="T10" fmla="*/ 784 w 784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4"/>
                  <a:gd name="T19" fmla="*/ 0 h 11"/>
                  <a:gd name="T20" fmla="*/ 784 w 784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4" h="11">
                    <a:moveTo>
                      <a:pt x="784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784" y="0"/>
                    </a:lnTo>
                    <a:lnTo>
                      <a:pt x="784" y="7"/>
                    </a:lnTo>
                    <a:lnTo>
                      <a:pt x="784" y="11"/>
                    </a:lnTo>
                    <a:close/>
                  </a:path>
                </a:pathLst>
              </a:custGeom>
              <a:solidFill>
                <a:srgbClr val="A1A0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81" name="Rectangle 117"/>
              <p:cNvSpPr>
                <a:spLocks noChangeArrowheads="1"/>
              </p:cNvSpPr>
              <p:nvPr/>
            </p:nvSpPr>
            <p:spPr bwMode="auto">
              <a:xfrm>
                <a:off x="2775" y="10417"/>
                <a:ext cx="784" cy="10"/>
              </a:xfrm>
              <a:prstGeom prst="rect">
                <a:avLst/>
              </a:prstGeom>
              <a:solidFill>
                <a:srgbClr val="A1A0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82" name="Freeform 118"/>
              <p:cNvSpPr>
                <a:spLocks/>
              </p:cNvSpPr>
              <p:nvPr/>
            </p:nvSpPr>
            <p:spPr bwMode="auto">
              <a:xfrm>
                <a:off x="2771" y="10413"/>
                <a:ext cx="788" cy="7"/>
              </a:xfrm>
              <a:custGeom>
                <a:avLst/>
                <a:gdLst>
                  <a:gd name="T0" fmla="*/ 788 w 788"/>
                  <a:gd name="T1" fmla="*/ 7 h 7"/>
                  <a:gd name="T2" fmla="*/ 4 w 788"/>
                  <a:gd name="T3" fmla="*/ 7 h 7"/>
                  <a:gd name="T4" fmla="*/ 0 w 788"/>
                  <a:gd name="T5" fmla="*/ 0 h 7"/>
                  <a:gd name="T6" fmla="*/ 788 w 788"/>
                  <a:gd name="T7" fmla="*/ 0 h 7"/>
                  <a:gd name="T8" fmla="*/ 788 w 788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8"/>
                  <a:gd name="T16" fmla="*/ 0 h 7"/>
                  <a:gd name="T17" fmla="*/ 788 w 78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8" h="7">
                    <a:moveTo>
                      <a:pt x="788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788" y="0"/>
                    </a:lnTo>
                    <a:lnTo>
                      <a:pt x="788" y="7"/>
                    </a:lnTo>
                    <a:close/>
                  </a:path>
                </a:pathLst>
              </a:custGeom>
              <a:solidFill>
                <a:srgbClr val="A09F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83" name="Freeform 119"/>
              <p:cNvSpPr>
                <a:spLocks/>
              </p:cNvSpPr>
              <p:nvPr/>
            </p:nvSpPr>
            <p:spPr bwMode="auto">
              <a:xfrm>
                <a:off x="2771" y="10406"/>
                <a:ext cx="792" cy="11"/>
              </a:xfrm>
              <a:custGeom>
                <a:avLst/>
                <a:gdLst>
                  <a:gd name="T0" fmla="*/ 788 w 792"/>
                  <a:gd name="T1" fmla="*/ 11 h 11"/>
                  <a:gd name="T2" fmla="*/ 4 w 792"/>
                  <a:gd name="T3" fmla="*/ 11 h 11"/>
                  <a:gd name="T4" fmla="*/ 0 w 792"/>
                  <a:gd name="T5" fmla="*/ 0 h 11"/>
                  <a:gd name="T6" fmla="*/ 792 w 792"/>
                  <a:gd name="T7" fmla="*/ 0 h 11"/>
                  <a:gd name="T8" fmla="*/ 788 w 792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2"/>
                  <a:gd name="T16" fmla="*/ 0 h 11"/>
                  <a:gd name="T17" fmla="*/ 792 w 79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2" h="11">
                    <a:moveTo>
                      <a:pt x="788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92" y="0"/>
                    </a:lnTo>
                    <a:lnTo>
                      <a:pt x="788" y="11"/>
                    </a:lnTo>
                    <a:close/>
                  </a:path>
                </a:pathLst>
              </a:custGeom>
              <a:solidFill>
                <a:srgbClr val="A09F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84" name="Freeform 120"/>
              <p:cNvSpPr>
                <a:spLocks/>
              </p:cNvSpPr>
              <p:nvPr/>
            </p:nvSpPr>
            <p:spPr bwMode="auto">
              <a:xfrm>
                <a:off x="2771" y="10402"/>
                <a:ext cx="792" cy="11"/>
              </a:xfrm>
              <a:custGeom>
                <a:avLst/>
                <a:gdLst>
                  <a:gd name="T0" fmla="*/ 788 w 792"/>
                  <a:gd name="T1" fmla="*/ 11 h 11"/>
                  <a:gd name="T2" fmla="*/ 0 w 792"/>
                  <a:gd name="T3" fmla="*/ 11 h 11"/>
                  <a:gd name="T4" fmla="*/ 0 w 792"/>
                  <a:gd name="T5" fmla="*/ 0 h 11"/>
                  <a:gd name="T6" fmla="*/ 792 w 792"/>
                  <a:gd name="T7" fmla="*/ 0 h 11"/>
                  <a:gd name="T8" fmla="*/ 788 w 792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2"/>
                  <a:gd name="T16" fmla="*/ 0 h 11"/>
                  <a:gd name="T17" fmla="*/ 792 w 79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2" h="11">
                    <a:moveTo>
                      <a:pt x="788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792" y="0"/>
                    </a:lnTo>
                    <a:lnTo>
                      <a:pt x="788" y="11"/>
                    </a:lnTo>
                    <a:close/>
                  </a:path>
                </a:pathLst>
              </a:custGeom>
              <a:solidFill>
                <a:srgbClr val="9F9E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85" name="Rectangle 121"/>
              <p:cNvSpPr>
                <a:spLocks noChangeArrowheads="1"/>
              </p:cNvSpPr>
              <p:nvPr/>
            </p:nvSpPr>
            <p:spPr bwMode="auto">
              <a:xfrm>
                <a:off x="2771" y="10395"/>
                <a:ext cx="792" cy="11"/>
              </a:xfrm>
              <a:prstGeom prst="rect">
                <a:avLst/>
              </a:prstGeom>
              <a:solidFill>
                <a:srgbClr val="9F9E9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86" name="Freeform 122"/>
              <p:cNvSpPr>
                <a:spLocks/>
              </p:cNvSpPr>
              <p:nvPr/>
            </p:nvSpPr>
            <p:spPr bwMode="auto">
              <a:xfrm>
                <a:off x="2768" y="10391"/>
                <a:ext cx="795" cy="11"/>
              </a:xfrm>
              <a:custGeom>
                <a:avLst/>
                <a:gdLst>
                  <a:gd name="T0" fmla="*/ 795 w 795"/>
                  <a:gd name="T1" fmla="*/ 11 h 11"/>
                  <a:gd name="T2" fmla="*/ 3 w 795"/>
                  <a:gd name="T3" fmla="*/ 11 h 11"/>
                  <a:gd name="T4" fmla="*/ 0 w 795"/>
                  <a:gd name="T5" fmla="*/ 0 h 11"/>
                  <a:gd name="T6" fmla="*/ 795 w 795"/>
                  <a:gd name="T7" fmla="*/ 0 h 11"/>
                  <a:gd name="T8" fmla="*/ 795 w 795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5"/>
                  <a:gd name="T16" fmla="*/ 0 h 11"/>
                  <a:gd name="T17" fmla="*/ 795 w 79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5" h="11">
                    <a:moveTo>
                      <a:pt x="795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795" y="0"/>
                    </a:lnTo>
                    <a:lnTo>
                      <a:pt x="795" y="11"/>
                    </a:lnTo>
                    <a:close/>
                  </a:path>
                </a:pathLst>
              </a:custGeom>
              <a:solidFill>
                <a:srgbClr val="9F9E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87" name="Freeform 123"/>
              <p:cNvSpPr>
                <a:spLocks/>
              </p:cNvSpPr>
              <p:nvPr/>
            </p:nvSpPr>
            <p:spPr bwMode="auto">
              <a:xfrm>
                <a:off x="2768" y="10388"/>
                <a:ext cx="795" cy="7"/>
              </a:xfrm>
              <a:custGeom>
                <a:avLst/>
                <a:gdLst>
                  <a:gd name="T0" fmla="*/ 795 w 795"/>
                  <a:gd name="T1" fmla="*/ 7 h 7"/>
                  <a:gd name="T2" fmla="*/ 3 w 795"/>
                  <a:gd name="T3" fmla="*/ 7 h 7"/>
                  <a:gd name="T4" fmla="*/ 0 w 795"/>
                  <a:gd name="T5" fmla="*/ 0 h 7"/>
                  <a:gd name="T6" fmla="*/ 795 w 795"/>
                  <a:gd name="T7" fmla="*/ 0 h 7"/>
                  <a:gd name="T8" fmla="*/ 795 w 79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5"/>
                  <a:gd name="T16" fmla="*/ 0 h 7"/>
                  <a:gd name="T17" fmla="*/ 795 w 79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5" h="7">
                    <a:moveTo>
                      <a:pt x="795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795" y="0"/>
                    </a:lnTo>
                    <a:lnTo>
                      <a:pt x="795" y="7"/>
                    </a:lnTo>
                    <a:close/>
                  </a:path>
                </a:pathLst>
              </a:custGeom>
              <a:solidFill>
                <a:srgbClr val="9F9E9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88" name="Freeform 124"/>
              <p:cNvSpPr>
                <a:spLocks/>
              </p:cNvSpPr>
              <p:nvPr/>
            </p:nvSpPr>
            <p:spPr bwMode="auto">
              <a:xfrm>
                <a:off x="2768" y="10380"/>
                <a:ext cx="798" cy="11"/>
              </a:xfrm>
              <a:custGeom>
                <a:avLst/>
                <a:gdLst>
                  <a:gd name="T0" fmla="*/ 795 w 798"/>
                  <a:gd name="T1" fmla="*/ 11 h 11"/>
                  <a:gd name="T2" fmla="*/ 0 w 798"/>
                  <a:gd name="T3" fmla="*/ 11 h 11"/>
                  <a:gd name="T4" fmla="*/ 0 w 798"/>
                  <a:gd name="T5" fmla="*/ 0 h 11"/>
                  <a:gd name="T6" fmla="*/ 798 w 798"/>
                  <a:gd name="T7" fmla="*/ 0 h 11"/>
                  <a:gd name="T8" fmla="*/ 795 w 798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8"/>
                  <a:gd name="T16" fmla="*/ 0 h 11"/>
                  <a:gd name="T17" fmla="*/ 798 w 798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8" h="11">
                    <a:moveTo>
                      <a:pt x="795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798" y="0"/>
                    </a:lnTo>
                    <a:lnTo>
                      <a:pt x="795" y="11"/>
                    </a:lnTo>
                    <a:close/>
                  </a:path>
                </a:pathLst>
              </a:custGeom>
              <a:solidFill>
                <a:srgbClr val="9F9E9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89" name="Freeform 125"/>
              <p:cNvSpPr>
                <a:spLocks/>
              </p:cNvSpPr>
              <p:nvPr/>
            </p:nvSpPr>
            <p:spPr bwMode="auto">
              <a:xfrm>
                <a:off x="2764" y="10377"/>
                <a:ext cx="802" cy="11"/>
              </a:xfrm>
              <a:custGeom>
                <a:avLst/>
                <a:gdLst>
                  <a:gd name="T0" fmla="*/ 799 w 802"/>
                  <a:gd name="T1" fmla="*/ 11 h 11"/>
                  <a:gd name="T2" fmla="*/ 4 w 802"/>
                  <a:gd name="T3" fmla="*/ 11 h 11"/>
                  <a:gd name="T4" fmla="*/ 0 w 802"/>
                  <a:gd name="T5" fmla="*/ 0 h 11"/>
                  <a:gd name="T6" fmla="*/ 802 w 802"/>
                  <a:gd name="T7" fmla="*/ 0 h 11"/>
                  <a:gd name="T8" fmla="*/ 799 w 802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2"/>
                  <a:gd name="T16" fmla="*/ 0 h 11"/>
                  <a:gd name="T17" fmla="*/ 802 w 80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2" h="11">
                    <a:moveTo>
                      <a:pt x="799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802" y="0"/>
                    </a:lnTo>
                    <a:lnTo>
                      <a:pt x="799" y="11"/>
                    </a:lnTo>
                    <a:close/>
                  </a:path>
                </a:pathLst>
              </a:custGeom>
              <a:solidFill>
                <a:srgbClr val="9E9D9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90" name="Freeform 126"/>
              <p:cNvSpPr>
                <a:spLocks/>
              </p:cNvSpPr>
              <p:nvPr/>
            </p:nvSpPr>
            <p:spPr bwMode="auto">
              <a:xfrm>
                <a:off x="2764" y="10373"/>
                <a:ext cx="802" cy="7"/>
              </a:xfrm>
              <a:custGeom>
                <a:avLst/>
                <a:gdLst>
                  <a:gd name="T0" fmla="*/ 802 w 802"/>
                  <a:gd name="T1" fmla="*/ 7 h 7"/>
                  <a:gd name="T2" fmla="*/ 4 w 802"/>
                  <a:gd name="T3" fmla="*/ 7 h 7"/>
                  <a:gd name="T4" fmla="*/ 0 w 802"/>
                  <a:gd name="T5" fmla="*/ 0 h 7"/>
                  <a:gd name="T6" fmla="*/ 0 w 802"/>
                  <a:gd name="T7" fmla="*/ 0 h 7"/>
                  <a:gd name="T8" fmla="*/ 802 w 802"/>
                  <a:gd name="T9" fmla="*/ 0 h 7"/>
                  <a:gd name="T10" fmla="*/ 802 w 802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2"/>
                  <a:gd name="T19" fmla="*/ 0 h 7"/>
                  <a:gd name="T20" fmla="*/ 802 w 802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2" h="7">
                    <a:moveTo>
                      <a:pt x="802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802" y="0"/>
                    </a:lnTo>
                    <a:lnTo>
                      <a:pt x="802" y="7"/>
                    </a:lnTo>
                    <a:close/>
                  </a:path>
                </a:pathLst>
              </a:custGeom>
              <a:solidFill>
                <a:srgbClr val="9E9D9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91" name="Freeform 127"/>
              <p:cNvSpPr>
                <a:spLocks/>
              </p:cNvSpPr>
              <p:nvPr/>
            </p:nvSpPr>
            <p:spPr bwMode="auto">
              <a:xfrm>
                <a:off x="2764" y="10366"/>
                <a:ext cx="802" cy="11"/>
              </a:xfrm>
              <a:custGeom>
                <a:avLst/>
                <a:gdLst>
                  <a:gd name="T0" fmla="*/ 802 w 802"/>
                  <a:gd name="T1" fmla="*/ 11 h 11"/>
                  <a:gd name="T2" fmla="*/ 0 w 802"/>
                  <a:gd name="T3" fmla="*/ 11 h 11"/>
                  <a:gd name="T4" fmla="*/ 0 w 802"/>
                  <a:gd name="T5" fmla="*/ 7 h 11"/>
                  <a:gd name="T6" fmla="*/ 0 w 802"/>
                  <a:gd name="T7" fmla="*/ 0 h 11"/>
                  <a:gd name="T8" fmla="*/ 802 w 802"/>
                  <a:gd name="T9" fmla="*/ 0 h 11"/>
                  <a:gd name="T10" fmla="*/ 802 w 802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2"/>
                  <a:gd name="T19" fmla="*/ 0 h 11"/>
                  <a:gd name="T20" fmla="*/ 802 w 802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2" h="11">
                    <a:moveTo>
                      <a:pt x="802" y="11"/>
                    </a:moveTo>
                    <a:lnTo>
                      <a:pt x="0" y="11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802" y="0"/>
                    </a:lnTo>
                    <a:lnTo>
                      <a:pt x="802" y="11"/>
                    </a:lnTo>
                    <a:close/>
                  </a:path>
                </a:pathLst>
              </a:custGeom>
              <a:solidFill>
                <a:srgbClr val="9D9C9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92" name="Rectangle 128"/>
              <p:cNvSpPr>
                <a:spLocks noChangeArrowheads="1"/>
              </p:cNvSpPr>
              <p:nvPr/>
            </p:nvSpPr>
            <p:spPr bwMode="auto">
              <a:xfrm>
                <a:off x="2764" y="10362"/>
                <a:ext cx="802" cy="11"/>
              </a:xfrm>
              <a:prstGeom prst="rect">
                <a:avLst/>
              </a:prstGeom>
              <a:solidFill>
                <a:srgbClr val="9D9C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93" name="Rectangle 129"/>
              <p:cNvSpPr>
                <a:spLocks noChangeArrowheads="1"/>
              </p:cNvSpPr>
              <p:nvPr/>
            </p:nvSpPr>
            <p:spPr bwMode="auto">
              <a:xfrm>
                <a:off x="2764" y="10359"/>
                <a:ext cx="802" cy="7"/>
              </a:xfrm>
              <a:prstGeom prst="rect">
                <a:avLst/>
              </a:prstGeom>
              <a:solidFill>
                <a:srgbClr val="9D9C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94" name="Freeform 130"/>
              <p:cNvSpPr>
                <a:spLocks/>
              </p:cNvSpPr>
              <p:nvPr/>
            </p:nvSpPr>
            <p:spPr bwMode="auto">
              <a:xfrm>
                <a:off x="2764" y="10351"/>
                <a:ext cx="806" cy="11"/>
              </a:xfrm>
              <a:custGeom>
                <a:avLst/>
                <a:gdLst>
                  <a:gd name="T0" fmla="*/ 802 w 806"/>
                  <a:gd name="T1" fmla="*/ 11 h 11"/>
                  <a:gd name="T2" fmla="*/ 0 w 806"/>
                  <a:gd name="T3" fmla="*/ 11 h 11"/>
                  <a:gd name="T4" fmla="*/ 0 w 806"/>
                  <a:gd name="T5" fmla="*/ 0 h 11"/>
                  <a:gd name="T6" fmla="*/ 806 w 806"/>
                  <a:gd name="T7" fmla="*/ 0 h 11"/>
                  <a:gd name="T8" fmla="*/ 802 w 806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6"/>
                  <a:gd name="T16" fmla="*/ 0 h 11"/>
                  <a:gd name="T17" fmla="*/ 806 w 80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6" h="11">
                    <a:moveTo>
                      <a:pt x="802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06" y="0"/>
                    </a:lnTo>
                    <a:lnTo>
                      <a:pt x="802" y="11"/>
                    </a:lnTo>
                    <a:close/>
                  </a:path>
                </a:pathLst>
              </a:custGeom>
              <a:solidFill>
                <a:srgbClr val="9C9B9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95" name="Freeform 131"/>
              <p:cNvSpPr>
                <a:spLocks/>
              </p:cNvSpPr>
              <p:nvPr/>
            </p:nvSpPr>
            <p:spPr bwMode="auto">
              <a:xfrm>
                <a:off x="2764" y="10348"/>
                <a:ext cx="806" cy="11"/>
              </a:xfrm>
              <a:custGeom>
                <a:avLst/>
                <a:gdLst>
                  <a:gd name="T0" fmla="*/ 802 w 806"/>
                  <a:gd name="T1" fmla="*/ 11 h 11"/>
                  <a:gd name="T2" fmla="*/ 0 w 806"/>
                  <a:gd name="T3" fmla="*/ 11 h 11"/>
                  <a:gd name="T4" fmla="*/ 0 w 806"/>
                  <a:gd name="T5" fmla="*/ 0 h 11"/>
                  <a:gd name="T6" fmla="*/ 806 w 806"/>
                  <a:gd name="T7" fmla="*/ 0 h 11"/>
                  <a:gd name="T8" fmla="*/ 802 w 806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6"/>
                  <a:gd name="T16" fmla="*/ 0 h 11"/>
                  <a:gd name="T17" fmla="*/ 806 w 80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6" h="11">
                    <a:moveTo>
                      <a:pt x="802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06" y="0"/>
                    </a:lnTo>
                    <a:lnTo>
                      <a:pt x="802" y="11"/>
                    </a:lnTo>
                    <a:close/>
                  </a:path>
                </a:pathLst>
              </a:custGeom>
              <a:solidFill>
                <a:srgbClr val="9C9B9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96" name="Freeform 132"/>
              <p:cNvSpPr>
                <a:spLocks/>
              </p:cNvSpPr>
              <p:nvPr/>
            </p:nvSpPr>
            <p:spPr bwMode="auto">
              <a:xfrm>
                <a:off x="2761" y="10344"/>
                <a:ext cx="809" cy="7"/>
              </a:xfrm>
              <a:custGeom>
                <a:avLst/>
                <a:gdLst>
                  <a:gd name="T0" fmla="*/ 809 w 809"/>
                  <a:gd name="T1" fmla="*/ 7 h 7"/>
                  <a:gd name="T2" fmla="*/ 3 w 809"/>
                  <a:gd name="T3" fmla="*/ 7 h 7"/>
                  <a:gd name="T4" fmla="*/ 0 w 809"/>
                  <a:gd name="T5" fmla="*/ 0 h 7"/>
                  <a:gd name="T6" fmla="*/ 809 w 809"/>
                  <a:gd name="T7" fmla="*/ 0 h 7"/>
                  <a:gd name="T8" fmla="*/ 809 w 80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9"/>
                  <a:gd name="T16" fmla="*/ 0 h 7"/>
                  <a:gd name="T17" fmla="*/ 809 w 80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9" h="7">
                    <a:moveTo>
                      <a:pt x="809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809" y="0"/>
                    </a:lnTo>
                    <a:lnTo>
                      <a:pt x="809" y="7"/>
                    </a:lnTo>
                    <a:close/>
                  </a:path>
                </a:pathLst>
              </a:custGeom>
              <a:solidFill>
                <a:srgbClr val="9B9A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97" name="Freeform 133"/>
              <p:cNvSpPr>
                <a:spLocks/>
              </p:cNvSpPr>
              <p:nvPr/>
            </p:nvSpPr>
            <p:spPr bwMode="auto">
              <a:xfrm>
                <a:off x="2761" y="10337"/>
                <a:ext cx="809" cy="11"/>
              </a:xfrm>
              <a:custGeom>
                <a:avLst/>
                <a:gdLst>
                  <a:gd name="T0" fmla="*/ 809 w 809"/>
                  <a:gd name="T1" fmla="*/ 11 h 11"/>
                  <a:gd name="T2" fmla="*/ 3 w 809"/>
                  <a:gd name="T3" fmla="*/ 11 h 11"/>
                  <a:gd name="T4" fmla="*/ 0 w 809"/>
                  <a:gd name="T5" fmla="*/ 0 h 11"/>
                  <a:gd name="T6" fmla="*/ 809 w 809"/>
                  <a:gd name="T7" fmla="*/ 0 h 11"/>
                  <a:gd name="T8" fmla="*/ 809 w 80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9"/>
                  <a:gd name="T16" fmla="*/ 0 h 11"/>
                  <a:gd name="T17" fmla="*/ 809 w 80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9" h="11">
                    <a:moveTo>
                      <a:pt x="809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809" y="0"/>
                    </a:lnTo>
                    <a:lnTo>
                      <a:pt x="809" y="11"/>
                    </a:lnTo>
                    <a:close/>
                  </a:path>
                </a:pathLst>
              </a:custGeom>
              <a:solidFill>
                <a:srgbClr val="9B9A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98" name="Rectangle 134"/>
              <p:cNvSpPr>
                <a:spLocks noChangeArrowheads="1"/>
              </p:cNvSpPr>
              <p:nvPr/>
            </p:nvSpPr>
            <p:spPr bwMode="auto">
              <a:xfrm>
                <a:off x="2761" y="10333"/>
                <a:ext cx="809" cy="11"/>
              </a:xfrm>
              <a:prstGeom prst="rect">
                <a:avLst/>
              </a:prstGeom>
              <a:solidFill>
                <a:srgbClr val="9B9A9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99" name="Freeform 135"/>
              <p:cNvSpPr>
                <a:spLocks/>
              </p:cNvSpPr>
              <p:nvPr/>
            </p:nvSpPr>
            <p:spPr bwMode="auto">
              <a:xfrm>
                <a:off x="2761" y="10330"/>
                <a:ext cx="813" cy="7"/>
              </a:xfrm>
              <a:custGeom>
                <a:avLst/>
                <a:gdLst>
                  <a:gd name="T0" fmla="*/ 809 w 813"/>
                  <a:gd name="T1" fmla="*/ 7 h 7"/>
                  <a:gd name="T2" fmla="*/ 0 w 813"/>
                  <a:gd name="T3" fmla="*/ 7 h 7"/>
                  <a:gd name="T4" fmla="*/ 0 w 813"/>
                  <a:gd name="T5" fmla="*/ 0 h 7"/>
                  <a:gd name="T6" fmla="*/ 813 w 813"/>
                  <a:gd name="T7" fmla="*/ 0 h 7"/>
                  <a:gd name="T8" fmla="*/ 809 w 813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3"/>
                  <a:gd name="T16" fmla="*/ 0 h 7"/>
                  <a:gd name="T17" fmla="*/ 813 w 813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3" h="7">
                    <a:moveTo>
                      <a:pt x="80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13" y="0"/>
                    </a:lnTo>
                    <a:lnTo>
                      <a:pt x="809" y="7"/>
                    </a:lnTo>
                    <a:close/>
                  </a:path>
                </a:pathLst>
              </a:custGeom>
              <a:solidFill>
                <a:srgbClr val="9B9A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00" name="Freeform 136"/>
              <p:cNvSpPr>
                <a:spLocks/>
              </p:cNvSpPr>
              <p:nvPr/>
            </p:nvSpPr>
            <p:spPr bwMode="auto">
              <a:xfrm>
                <a:off x="2761" y="10323"/>
                <a:ext cx="813" cy="10"/>
              </a:xfrm>
              <a:custGeom>
                <a:avLst/>
                <a:gdLst>
                  <a:gd name="T0" fmla="*/ 809 w 813"/>
                  <a:gd name="T1" fmla="*/ 10 h 10"/>
                  <a:gd name="T2" fmla="*/ 0 w 813"/>
                  <a:gd name="T3" fmla="*/ 10 h 10"/>
                  <a:gd name="T4" fmla="*/ 0 w 813"/>
                  <a:gd name="T5" fmla="*/ 0 h 10"/>
                  <a:gd name="T6" fmla="*/ 813 w 813"/>
                  <a:gd name="T7" fmla="*/ 0 h 10"/>
                  <a:gd name="T8" fmla="*/ 809 w 813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3"/>
                  <a:gd name="T16" fmla="*/ 0 h 10"/>
                  <a:gd name="T17" fmla="*/ 813 w 813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3" h="10">
                    <a:moveTo>
                      <a:pt x="809" y="10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813" y="0"/>
                    </a:lnTo>
                    <a:lnTo>
                      <a:pt x="809" y="10"/>
                    </a:lnTo>
                    <a:close/>
                  </a:path>
                </a:pathLst>
              </a:custGeom>
              <a:solidFill>
                <a:srgbClr val="9B9A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01" name="Rectangle 137"/>
              <p:cNvSpPr>
                <a:spLocks noChangeArrowheads="1"/>
              </p:cNvSpPr>
              <p:nvPr/>
            </p:nvSpPr>
            <p:spPr bwMode="auto">
              <a:xfrm>
                <a:off x="2761" y="10319"/>
                <a:ext cx="813" cy="11"/>
              </a:xfrm>
              <a:prstGeom prst="rect">
                <a:avLst/>
              </a:prstGeom>
              <a:solidFill>
                <a:srgbClr val="9A999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02" name="Rectangle 138"/>
              <p:cNvSpPr>
                <a:spLocks noChangeArrowheads="1"/>
              </p:cNvSpPr>
              <p:nvPr/>
            </p:nvSpPr>
            <p:spPr bwMode="auto">
              <a:xfrm>
                <a:off x="2761" y="10315"/>
                <a:ext cx="813" cy="8"/>
              </a:xfrm>
              <a:prstGeom prst="rect">
                <a:avLst/>
              </a:prstGeom>
              <a:solidFill>
                <a:srgbClr val="9A999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03" name="Freeform 139"/>
              <p:cNvSpPr>
                <a:spLocks/>
              </p:cNvSpPr>
              <p:nvPr/>
            </p:nvSpPr>
            <p:spPr bwMode="auto">
              <a:xfrm>
                <a:off x="2757" y="10308"/>
                <a:ext cx="817" cy="11"/>
              </a:xfrm>
              <a:custGeom>
                <a:avLst/>
                <a:gdLst>
                  <a:gd name="T0" fmla="*/ 817 w 817"/>
                  <a:gd name="T1" fmla="*/ 11 h 11"/>
                  <a:gd name="T2" fmla="*/ 4 w 817"/>
                  <a:gd name="T3" fmla="*/ 11 h 11"/>
                  <a:gd name="T4" fmla="*/ 0 w 817"/>
                  <a:gd name="T5" fmla="*/ 0 h 11"/>
                  <a:gd name="T6" fmla="*/ 817 w 817"/>
                  <a:gd name="T7" fmla="*/ 0 h 11"/>
                  <a:gd name="T8" fmla="*/ 817 w 81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7"/>
                  <a:gd name="T16" fmla="*/ 0 h 11"/>
                  <a:gd name="T17" fmla="*/ 817 w 81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7" h="11">
                    <a:moveTo>
                      <a:pt x="817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817" y="0"/>
                    </a:lnTo>
                    <a:lnTo>
                      <a:pt x="817" y="11"/>
                    </a:lnTo>
                    <a:close/>
                  </a:path>
                </a:pathLst>
              </a:custGeom>
              <a:solidFill>
                <a:srgbClr val="99989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04" name="Freeform 140"/>
              <p:cNvSpPr>
                <a:spLocks/>
              </p:cNvSpPr>
              <p:nvPr/>
            </p:nvSpPr>
            <p:spPr bwMode="auto">
              <a:xfrm>
                <a:off x="2757" y="10304"/>
                <a:ext cx="820" cy="11"/>
              </a:xfrm>
              <a:custGeom>
                <a:avLst/>
                <a:gdLst>
                  <a:gd name="T0" fmla="*/ 817 w 820"/>
                  <a:gd name="T1" fmla="*/ 11 h 11"/>
                  <a:gd name="T2" fmla="*/ 4 w 820"/>
                  <a:gd name="T3" fmla="*/ 11 h 11"/>
                  <a:gd name="T4" fmla="*/ 0 w 820"/>
                  <a:gd name="T5" fmla="*/ 0 h 11"/>
                  <a:gd name="T6" fmla="*/ 820 w 820"/>
                  <a:gd name="T7" fmla="*/ 0 h 11"/>
                  <a:gd name="T8" fmla="*/ 817 w 820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0"/>
                  <a:gd name="T16" fmla="*/ 0 h 11"/>
                  <a:gd name="T17" fmla="*/ 820 w 820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0" h="11">
                    <a:moveTo>
                      <a:pt x="817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820" y="0"/>
                    </a:lnTo>
                    <a:lnTo>
                      <a:pt x="817" y="11"/>
                    </a:lnTo>
                    <a:close/>
                  </a:path>
                </a:pathLst>
              </a:custGeom>
              <a:solidFill>
                <a:srgbClr val="99989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05" name="Freeform 141"/>
              <p:cNvSpPr>
                <a:spLocks/>
              </p:cNvSpPr>
              <p:nvPr/>
            </p:nvSpPr>
            <p:spPr bwMode="auto">
              <a:xfrm>
                <a:off x="2757" y="10301"/>
                <a:ext cx="820" cy="7"/>
              </a:xfrm>
              <a:custGeom>
                <a:avLst/>
                <a:gdLst>
                  <a:gd name="T0" fmla="*/ 817 w 820"/>
                  <a:gd name="T1" fmla="*/ 7 h 7"/>
                  <a:gd name="T2" fmla="*/ 0 w 820"/>
                  <a:gd name="T3" fmla="*/ 7 h 7"/>
                  <a:gd name="T4" fmla="*/ 0 w 820"/>
                  <a:gd name="T5" fmla="*/ 0 h 7"/>
                  <a:gd name="T6" fmla="*/ 820 w 820"/>
                  <a:gd name="T7" fmla="*/ 0 h 7"/>
                  <a:gd name="T8" fmla="*/ 817 w 820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0"/>
                  <a:gd name="T16" fmla="*/ 0 h 7"/>
                  <a:gd name="T17" fmla="*/ 820 w 820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0" h="7">
                    <a:moveTo>
                      <a:pt x="817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20" y="0"/>
                    </a:lnTo>
                    <a:lnTo>
                      <a:pt x="817" y="7"/>
                    </a:lnTo>
                    <a:close/>
                  </a:path>
                </a:pathLst>
              </a:custGeom>
              <a:solidFill>
                <a:srgbClr val="99989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06" name="Rectangle 142"/>
              <p:cNvSpPr>
                <a:spLocks noChangeArrowheads="1"/>
              </p:cNvSpPr>
              <p:nvPr/>
            </p:nvSpPr>
            <p:spPr bwMode="auto">
              <a:xfrm>
                <a:off x="2757" y="10294"/>
                <a:ext cx="820" cy="10"/>
              </a:xfrm>
              <a:prstGeom prst="rect">
                <a:avLst/>
              </a:prstGeom>
              <a:solidFill>
                <a:srgbClr val="9897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07" name="Rectangle 143"/>
              <p:cNvSpPr>
                <a:spLocks noChangeArrowheads="1"/>
              </p:cNvSpPr>
              <p:nvPr/>
            </p:nvSpPr>
            <p:spPr bwMode="auto">
              <a:xfrm>
                <a:off x="2757" y="10290"/>
                <a:ext cx="820" cy="11"/>
              </a:xfrm>
              <a:prstGeom prst="rect">
                <a:avLst/>
              </a:prstGeom>
              <a:solidFill>
                <a:srgbClr val="9897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08" name="Rectangle 144"/>
              <p:cNvSpPr>
                <a:spLocks noChangeArrowheads="1"/>
              </p:cNvSpPr>
              <p:nvPr/>
            </p:nvSpPr>
            <p:spPr bwMode="auto">
              <a:xfrm>
                <a:off x="2757" y="10286"/>
                <a:ext cx="820" cy="8"/>
              </a:xfrm>
              <a:prstGeom prst="rect">
                <a:avLst/>
              </a:prstGeom>
              <a:solidFill>
                <a:srgbClr val="9796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09" name="Rectangle 145"/>
              <p:cNvSpPr>
                <a:spLocks noChangeArrowheads="1"/>
              </p:cNvSpPr>
              <p:nvPr/>
            </p:nvSpPr>
            <p:spPr bwMode="auto">
              <a:xfrm>
                <a:off x="2757" y="10279"/>
                <a:ext cx="820" cy="11"/>
              </a:xfrm>
              <a:prstGeom prst="rect">
                <a:avLst/>
              </a:prstGeom>
              <a:solidFill>
                <a:srgbClr val="9796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10" name="Freeform 146"/>
              <p:cNvSpPr>
                <a:spLocks/>
              </p:cNvSpPr>
              <p:nvPr/>
            </p:nvSpPr>
            <p:spPr bwMode="auto">
              <a:xfrm>
                <a:off x="2753" y="10275"/>
                <a:ext cx="828" cy="11"/>
              </a:xfrm>
              <a:custGeom>
                <a:avLst/>
                <a:gdLst>
                  <a:gd name="T0" fmla="*/ 824 w 828"/>
                  <a:gd name="T1" fmla="*/ 11 h 11"/>
                  <a:gd name="T2" fmla="*/ 4 w 828"/>
                  <a:gd name="T3" fmla="*/ 11 h 11"/>
                  <a:gd name="T4" fmla="*/ 0 w 828"/>
                  <a:gd name="T5" fmla="*/ 0 h 11"/>
                  <a:gd name="T6" fmla="*/ 828 w 828"/>
                  <a:gd name="T7" fmla="*/ 0 h 11"/>
                  <a:gd name="T8" fmla="*/ 828 w 828"/>
                  <a:gd name="T9" fmla="*/ 4 h 11"/>
                  <a:gd name="T10" fmla="*/ 824 w 828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28"/>
                  <a:gd name="T19" fmla="*/ 0 h 11"/>
                  <a:gd name="T20" fmla="*/ 828 w 828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28" h="11">
                    <a:moveTo>
                      <a:pt x="824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828" y="0"/>
                    </a:lnTo>
                    <a:lnTo>
                      <a:pt x="828" y="4"/>
                    </a:lnTo>
                    <a:lnTo>
                      <a:pt x="824" y="11"/>
                    </a:lnTo>
                    <a:close/>
                  </a:path>
                </a:pathLst>
              </a:custGeom>
              <a:solidFill>
                <a:srgbClr val="9796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11" name="Freeform 147"/>
              <p:cNvSpPr>
                <a:spLocks/>
              </p:cNvSpPr>
              <p:nvPr/>
            </p:nvSpPr>
            <p:spPr bwMode="auto">
              <a:xfrm>
                <a:off x="2753" y="10272"/>
                <a:ext cx="828" cy="7"/>
              </a:xfrm>
              <a:custGeom>
                <a:avLst/>
                <a:gdLst>
                  <a:gd name="T0" fmla="*/ 824 w 828"/>
                  <a:gd name="T1" fmla="*/ 7 h 7"/>
                  <a:gd name="T2" fmla="*/ 4 w 828"/>
                  <a:gd name="T3" fmla="*/ 7 h 7"/>
                  <a:gd name="T4" fmla="*/ 0 w 828"/>
                  <a:gd name="T5" fmla="*/ 0 h 7"/>
                  <a:gd name="T6" fmla="*/ 828 w 828"/>
                  <a:gd name="T7" fmla="*/ 0 h 7"/>
                  <a:gd name="T8" fmla="*/ 828 w 828"/>
                  <a:gd name="T9" fmla="*/ 7 h 7"/>
                  <a:gd name="T10" fmla="*/ 824 w 828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28"/>
                  <a:gd name="T19" fmla="*/ 0 h 7"/>
                  <a:gd name="T20" fmla="*/ 828 w 828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28" h="7">
                    <a:moveTo>
                      <a:pt x="824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828" y="0"/>
                    </a:lnTo>
                    <a:lnTo>
                      <a:pt x="828" y="7"/>
                    </a:lnTo>
                    <a:lnTo>
                      <a:pt x="824" y="7"/>
                    </a:lnTo>
                    <a:close/>
                  </a:path>
                </a:pathLst>
              </a:custGeom>
              <a:solidFill>
                <a:srgbClr val="96959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12" name="Rectangle 148"/>
              <p:cNvSpPr>
                <a:spLocks noChangeArrowheads="1"/>
              </p:cNvSpPr>
              <p:nvPr/>
            </p:nvSpPr>
            <p:spPr bwMode="auto">
              <a:xfrm>
                <a:off x="2753" y="10265"/>
                <a:ext cx="828" cy="10"/>
              </a:xfrm>
              <a:prstGeom prst="rect">
                <a:avLst/>
              </a:prstGeom>
              <a:solidFill>
                <a:srgbClr val="9695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13" name="Rectangle 149"/>
              <p:cNvSpPr>
                <a:spLocks noChangeArrowheads="1"/>
              </p:cNvSpPr>
              <p:nvPr/>
            </p:nvSpPr>
            <p:spPr bwMode="auto">
              <a:xfrm>
                <a:off x="2753" y="10261"/>
                <a:ext cx="828" cy="11"/>
              </a:xfrm>
              <a:prstGeom prst="rect">
                <a:avLst/>
              </a:prstGeom>
              <a:solidFill>
                <a:srgbClr val="96959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14" name="Rectangle 150"/>
              <p:cNvSpPr>
                <a:spLocks noChangeArrowheads="1"/>
              </p:cNvSpPr>
              <p:nvPr/>
            </p:nvSpPr>
            <p:spPr bwMode="auto">
              <a:xfrm>
                <a:off x="2753" y="10257"/>
                <a:ext cx="828" cy="8"/>
              </a:xfrm>
              <a:prstGeom prst="rect">
                <a:avLst/>
              </a:prstGeom>
              <a:solidFill>
                <a:srgbClr val="96959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15" name="Rectangle 151"/>
              <p:cNvSpPr>
                <a:spLocks noChangeArrowheads="1"/>
              </p:cNvSpPr>
              <p:nvPr/>
            </p:nvSpPr>
            <p:spPr bwMode="auto">
              <a:xfrm>
                <a:off x="2753" y="10250"/>
                <a:ext cx="828" cy="11"/>
              </a:xfrm>
              <a:prstGeom prst="rect">
                <a:avLst/>
              </a:prstGeom>
              <a:solidFill>
                <a:srgbClr val="9594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16" name="Rectangle 152"/>
              <p:cNvSpPr>
                <a:spLocks noChangeArrowheads="1"/>
              </p:cNvSpPr>
              <p:nvPr/>
            </p:nvSpPr>
            <p:spPr bwMode="auto">
              <a:xfrm>
                <a:off x="2753" y="10247"/>
                <a:ext cx="828" cy="10"/>
              </a:xfrm>
              <a:prstGeom prst="rect">
                <a:avLst/>
              </a:prstGeom>
              <a:solidFill>
                <a:srgbClr val="9594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17" name="Freeform 153"/>
              <p:cNvSpPr>
                <a:spLocks/>
              </p:cNvSpPr>
              <p:nvPr/>
            </p:nvSpPr>
            <p:spPr bwMode="auto">
              <a:xfrm>
                <a:off x="2750" y="10243"/>
                <a:ext cx="831" cy="7"/>
              </a:xfrm>
              <a:custGeom>
                <a:avLst/>
                <a:gdLst>
                  <a:gd name="T0" fmla="*/ 831 w 831"/>
                  <a:gd name="T1" fmla="*/ 7 h 7"/>
                  <a:gd name="T2" fmla="*/ 3 w 831"/>
                  <a:gd name="T3" fmla="*/ 7 h 7"/>
                  <a:gd name="T4" fmla="*/ 0 w 831"/>
                  <a:gd name="T5" fmla="*/ 0 h 7"/>
                  <a:gd name="T6" fmla="*/ 831 w 831"/>
                  <a:gd name="T7" fmla="*/ 0 h 7"/>
                  <a:gd name="T8" fmla="*/ 831 w 83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1"/>
                  <a:gd name="T16" fmla="*/ 0 h 7"/>
                  <a:gd name="T17" fmla="*/ 831 w 83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1" h="7">
                    <a:moveTo>
                      <a:pt x="831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831" y="0"/>
                    </a:lnTo>
                    <a:lnTo>
                      <a:pt x="831" y="7"/>
                    </a:lnTo>
                    <a:close/>
                  </a:path>
                </a:pathLst>
              </a:custGeom>
              <a:solidFill>
                <a:srgbClr val="95949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18" name="Freeform 154"/>
              <p:cNvSpPr>
                <a:spLocks/>
              </p:cNvSpPr>
              <p:nvPr/>
            </p:nvSpPr>
            <p:spPr bwMode="auto">
              <a:xfrm>
                <a:off x="2750" y="10236"/>
                <a:ext cx="831" cy="11"/>
              </a:xfrm>
              <a:custGeom>
                <a:avLst/>
                <a:gdLst>
                  <a:gd name="T0" fmla="*/ 831 w 831"/>
                  <a:gd name="T1" fmla="*/ 11 h 11"/>
                  <a:gd name="T2" fmla="*/ 3 w 831"/>
                  <a:gd name="T3" fmla="*/ 11 h 11"/>
                  <a:gd name="T4" fmla="*/ 0 w 831"/>
                  <a:gd name="T5" fmla="*/ 0 h 11"/>
                  <a:gd name="T6" fmla="*/ 831 w 831"/>
                  <a:gd name="T7" fmla="*/ 0 h 11"/>
                  <a:gd name="T8" fmla="*/ 831 w 83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1"/>
                  <a:gd name="T16" fmla="*/ 0 h 11"/>
                  <a:gd name="T17" fmla="*/ 831 w 83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1" h="11">
                    <a:moveTo>
                      <a:pt x="831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831" y="0"/>
                    </a:lnTo>
                    <a:lnTo>
                      <a:pt x="831" y="11"/>
                    </a:lnTo>
                    <a:close/>
                  </a:path>
                </a:pathLst>
              </a:custGeom>
              <a:solidFill>
                <a:srgbClr val="94939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19" name="Rectangle 155"/>
              <p:cNvSpPr>
                <a:spLocks noChangeArrowheads="1"/>
              </p:cNvSpPr>
              <p:nvPr/>
            </p:nvSpPr>
            <p:spPr bwMode="auto">
              <a:xfrm>
                <a:off x="2750" y="10232"/>
                <a:ext cx="831" cy="11"/>
              </a:xfrm>
              <a:prstGeom prst="rect">
                <a:avLst/>
              </a:prstGeom>
              <a:solidFill>
                <a:srgbClr val="9493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20" name="Rectangle 156"/>
              <p:cNvSpPr>
                <a:spLocks noChangeArrowheads="1"/>
              </p:cNvSpPr>
              <p:nvPr/>
            </p:nvSpPr>
            <p:spPr bwMode="auto">
              <a:xfrm>
                <a:off x="2750" y="10228"/>
                <a:ext cx="831" cy="8"/>
              </a:xfrm>
              <a:prstGeom prst="rect">
                <a:avLst/>
              </a:prstGeom>
              <a:solidFill>
                <a:srgbClr val="9492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21" name="Rectangle 157"/>
              <p:cNvSpPr>
                <a:spLocks noChangeArrowheads="1"/>
              </p:cNvSpPr>
              <p:nvPr/>
            </p:nvSpPr>
            <p:spPr bwMode="auto">
              <a:xfrm>
                <a:off x="2750" y="10221"/>
                <a:ext cx="831" cy="11"/>
              </a:xfrm>
              <a:prstGeom prst="rect">
                <a:avLst/>
              </a:prstGeom>
              <a:solidFill>
                <a:srgbClr val="9492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22" name="Rectangle 158"/>
              <p:cNvSpPr>
                <a:spLocks noChangeArrowheads="1"/>
              </p:cNvSpPr>
              <p:nvPr/>
            </p:nvSpPr>
            <p:spPr bwMode="auto">
              <a:xfrm>
                <a:off x="2750" y="10218"/>
                <a:ext cx="831" cy="10"/>
              </a:xfrm>
              <a:prstGeom prst="rect">
                <a:avLst/>
              </a:prstGeom>
              <a:solidFill>
                <a:srgbClr val="9492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23" name="Rectangle 159"/>
              <p:cNvSpPr>
                <a:spLocks noChangeArrowheads="1"/>
              </p:cNvSpPr>
              <p:nvPr/>
            </p:nvSpPr>
            <p:spPr bwMode="auto">
              <a:xfrm>
                <a:off x="2750" y="10214"/>
                <a:ext cx="831" cy="7"/>
              </a:xfrm>
              <a:prstGeom prst="rect">
                <a:avLst/>
              </a:prstGeom>
              <a:solidFill>
                <a:srgbClr val="9392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24" name="Rectangle 160"/>
              <p:cNvSpPr>
                <a:spLocks noChangeArrowheads="1"/>
              </p:cNvSpPr>
              <p:nvPr/>
            </p:nvSpPr>
            <p:spPr bwMode="auto">
              <a:xfrm>
                <a:off x="2750" y="10207"/>
                <a:ext cx="831" cy="11"/>
              </a:xfrm>
              <a:prstGeom prst="rect">
                <a:avLst/>
              </a:prstGeom>
              <a:solidFill>
                <a:srgbClr val="9392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25" name="Freeform 161"/>
              <p:cNvSpPr>
                <a:spLocks/>
              </p:cNvSpPr>
              <p:nvPr/>
            </p:nvSpPr>
            <p:spPr bwMode="auto">
              <a:xfrm>
                <a:off x="2746" y="10203"/>
                <a:ext cx="835" cy="11"/>
              </a:xfrm>
              <a:custGeom>
                <a:avLst/>
                <a:gdLst>
                  <a:gd name="T0" fmla="*/ 835 w 835"/>
                  <a:gd name="T1" fmla="*/ 11 h 11"/>
                  <a:gd name="T2" fmla="*/ 4 w 835"/>
                  <a:gd name="T3" fmla="*/ 11 h 11"/>
                  <a:gd name="T4" fmla="*/ 0 w 835"/>
                  <a:gd name="T5" fmla="*/ 4 h 11"/>
                  <a:gd name="T6" fmla="*/ 0 w 835"/>
                  <a:gd name="T7" fmla="*/ 0 h 11"/>
                  <a:gd name="T8" fmla="*/ 835 w 835"/>
                  <a:gd name="T9" fmla="*/ 0 h 11"/>
                  <a:gd name="T10" fmla="*/ 835 w 835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5"/>
                  <a:gd name="T19" fmla="*/ 0 h 11"/>
                  <a:gd name="T20" fmla="*/ 835 w 835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5" h="11">
                    <a:moveTo>
                      <a:pt x="835" y="11"/>
                    </a:moveTo>
                    <a:lnTo>
                      <a:pt x="4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835" y="0"/>
                    </a:lnTo>
                    <a:lnTo>
                      <a:pt x="835" y="11"/>
                    </a:lnTo>
                    <a:close/>
                  </a:path>
                </a:pathLst>
              </a:custGeom>
              <a:solidFill>
                <a:srgbClr val="92919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26" name="Freeform 162"/>
              <p:cNvSpPr>
                <a:spLocks/>
              </p:cNvSpPr>
              <p:nvPr/>
            </p:nvSpPr>
            <p:spPr bwMode="auto">
              <a:xfrm>
                <a:off x="2746" y="10200"/>
                <a:ext cx="835" cy="7"/>
              </a:xfrm>
              <a:custGeom>
                <a:avLst/>
                <a:gdLst>
                  <a:gd name="T0" fmla="*/ 835 w 835"/>
                  <a:gd name="T1" fmla="*/ 7 h 7"/>
                  <a:gd name="T2" fmla="*/ 4 w 835"/>
                  <a:gd name="T3" fmla="*/ 7 h 7"/>
                  <a:gd name="T4" fmla="*/ 0 w 835"/>
                  <a:gd name="T5" fmla="*/ 7 h 7"/>
                  <a:gd name="T6" fmla="*/ 0 w 835"/>
                  <a:gd name="T7" fmla="*/ 0 h 7"/>
                  <a:gd name="T8" fmla="*/ 835 w 835"/>
                  <a:gd name="T9" fmla="*/ 0 h 7"/>
                  <a:gd name="T10" fmla="*/ 835 w 835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5"/>
                  <a:gd name="T19" fmla="*/ 0 h 7"/>
                  <a:gd name="T20" fmla="*/ 835 w 835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5" h="7">
                    <a:moveTo>
                      <a:pt x="835" y="7"/>
                    </a:moveTo>
                    <a:lnTo>
                      <a:pt x="4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835" y="0"/>
                    </a:lnTo>
                    <a:lnTo>
                      <a:pt x="835" y="7"/>
                    </a:lnTo>
                    <a:close/>
                  </a:path>
                </a:pathLst>
              </a:custGeom>
              <a:solidFill>
                <a:srgbClr val="92919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27" name="Rectangle 163"/>
              <p:cNvSpPr>
                <a:spLocks noChangeArrowheads="1"/>
              </p:cNvSpPr>
              <p:nvPr/>
            </p:nvSpPr>
            <p:spPr bwMode="auto">
              <a:xfrm>
                <a:off x="2746" y="10192"/>
                <a:ext cx="835" cy="11"/>
              </a:xfrm>
              <a:prstGeom prst="rect">
                <a:avLst/>
              </a:prstGeom>
              <a:solidFill>
                <a:srgbClr val="9190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28" name="Rectangle 164"/>
              <p:cNvSpPr>
                <a:spLocks noChangeArrowheads="1"/>
              </p:cNvSpPr>
              <p:nvPr/>
            </p:nvSpPr>
            <p:spPr bwMode="auto">
              <a:xfrm>
                <a:off x="2746" y="10189"/>
                <a:ext cx="835" cy="11"/>
              </a:xfrm>
              <a:prstGeom prst="rect">
                <a:avLst/>
              </a:prstGeom>
              <a:solidFill>
                <a:srgbClr val="9190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29" name="Rectangle 165"/>
              <p:cNvSpPr>
                <a:spLocks noChangeArrowheads="1"/>
              </p:cNvSpPr>
              <p:nvPr/>
            </p:nvSpPr>
            <p:spPr bwMode="auto">
              <a:xfrm>
                <a:off x="2746" y="10185"/>
                <a:ext cx="835" cy="7"/>
              </a:xfrm>
              <a:prstGeom prst="rect">
                <a:avLst/>
              </a:prstGeom>
              <a:solidFill>
                <a:srgbClr val="9190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30" name="Rectangle 166"/>
              <p:cNvSpPr>
                <a:spLocks noChangeArrowheads="1"/>
              </p:cNvSpPr>
              <p:nvPr/>
            </p:nvSpPr>
            <p:spPr bwMode="auto">
              <a:xfrm>
                <a:off x="2746" y="10178"/>
                <a:ext cx="835" cy="11"/>
              </a:xfrm>
              <a:prstGeom prst="rect">
                <a:avLst/>
              </a:prstGeom>
              <a:solidFill>
                <a:srgbClr val="9190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31" name="Rectangle 167"/>
              <p:cNvSpPr>
                <a:spLocks noChangeArrowheads="1"/>
              </p:cNvSpPr>
              <p:nvPr/>
            </p:nvSpPr>
            <p:spPr bwMode="auto">
              <a:xfrm>
                <a:off x="2746" y="10174"/>
                <a:ext cx="835" cy="11"/>
              </a:xfrm>
              <a:prstGeom prst="rect">
                <a:avLst/>
              </a:prstGeom>
              <a:solidFill>
                <a:srgbClr val="9190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32" name="Rectangle 168"/>
              <p:cNvSpPr>
                <a:spLocks noChangeArrowheads="1"/>
              </p:cNvSpPr>
              <p:nvPr/>
            </p:nvSpPr>
            <p:spPr bwMode="auto">
              <a:xfrm>
                <a:off x="2746" y="10171"/>
                <a:ext cx="835" cy="7"/>
              </a:xfrm>
              <a:prstGeom prst="rect">
                <a:avLst/>
              </a:prstGeom>
              <a:solidFill>
                <a:srgbClr val="908F8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33" name="Freeform 169"/>
              <p:cNvSpPr>
                <a:spLocks/>
              </p:cNvSpPr>
              <p:nvPr/>
            </p:nvSpPr>
            <p:spPr bwMode="auto">
              <a:xfrm>
                <a:off x="2746" y="10163"/>
                <a:ext cx="838" cy="11"/>
              </a:xfrm>
              <a:custGeom>
                <a:avLst/>
                <a:gdLst>
                  <a:gd name="T0" fmla="*/ 835 w 838"/>
                  <a:gd name="T1" fmla="*/ 11 h 11"/>
                  <a:gd name="T2" fmla="*/ 0 w 838"/>
                  <a:gd name="T3" fmla="*/ 11 h 11"/>
                  <a:gd name="T4" fmla="*/ 0 w 838"/>
                  <a:gd name="T5" fmla="*/ 0 h 11"/>
                  <a:gd name="T6" fmla="*/ 838 w 838"/>
                  <a:gd name="T7" fmla="*/ 0 h 11"/>
                  <a:gd name="T8" fmla="*/ 835 w 838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8"/>
                  <a:gd name="T16" fmla="*/ 0 h 11"/>
                  <a:gd name="T17" fmla="*/ 838 w 838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8" h="11">
                    <a:moveTo>
                      <a:pt x="835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38" y="0"/>
                    </a:lnTo>
                    <a:lnTo>
                      <a:pt x="835" y="11"/>
                    </a:lnTo>
                    <a:close/>
                  </a:path>
                </a:pathLst>
              </a:custGeom>
              <a:solidFill>
                <a:srgbClr val="908F8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34" name="Freeform 170"/>
              <p:cNvSpPr>
                <a:spLocks/>
              </p:cNvSpPr>
              <p:nvPr/>
            </p:nvSpPr>
            <p:spPr bwMode="auto">
              <a:xfrm>
                <a:off x="2746" y="10160"/>
                <a:ext cx="838" cy="11"/>
              </a:xfrm>
              <a:custGeom>
                <a:avLst/>
                <a:gdLst>
                  <a:gd name="T0" fmla="*/ 835 w 838"/>
                  <a:gd name="T1" fmla="*/ 11 h 11"/>
                  <a:gd name="T2" fmla="*/ 0 w 838"/>
                  <a:gd name="T3" fmla="*/ 11 h 11"/>
                  <a:gd name="T4" fmla="*/ 0 w 838"/>
                  <a:gd name="T5" fmla="*/ 0 h 11"/>
                  <a:gd name="T6" fmla="*/ 838 w 838"/>
                  <a:gd name="T7" fmla="*/ 0 h 11"/>
                  <a:gd name="T8" fmla="*/ 835 w 838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8"/>
                  <a:gd name="T16" fmla="*/ 0 h 11"/>
                  <a:gd name="T17" fmla="*/ 838 w 838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8" h="11">
                    <a:moveTo>
                      <a:pt x="835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38" y="0"/>
                    </a:lnTo>
                    <a:lnTo>
                      <a:pt x="835" y="11"/>
                    </a:lnTo>
                    <a:close/>
                  </a:path>
                </a:pathLst>
              </a:custGeom>
              <a:solidFill>
                <a:srgbClr val="908F8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35" name="Rectangle 171"/>
              <p:cNvSpPr>
                <a:spLocks noChangeArrowheads="1"/>
              </p:cNvSpPr>
              <p:nvPr/>
            </p:nvSpPr>
            <p:spPr bwMode="auto">
              <a:xfrm>
                <a:off x="2746" y="10156"/>
                <a:ext cx="838" cy="7"/>
              </a:xfrm>
              <a:prstGeom prst="rect">
                <a:avLst/>
              </a:prstGeom>
              <a:solidFill>
                <a:srgbClr val="8F8E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36" name="Rectangle 172"/>
              <p:cNvSpPr>
                <a:spLocks noChangeArrowheads="1"/>
              </p:cNvSpPr>
              <p:nvPr/>
            </p:nvSpPr>
            <p:spPr bwMode="auto">
              <a:xfrm>
                <a:off x="2746" y="10149"/>
                <a:ext cx="838" cy="11"/>
              </a:xfrm>
              <a:prstGeom prst="rect">
                <a:avLst/>
              </a:prstGeom>
              <a:solidFill>
                <a:srgbClr val="8F8E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37" name="Rectangle 173"/>
              <p:cNvSpPr>
                <a:spLocks noChangeArrowheads="1"/>
              </p:cNvSpPr>
              <p:nvPr/>
            </p:nvSpPr>
            <p:spPr bwMode="auto">
              <a:xfrm>
                <a:off x="2746" y="10145"/>
                <a:ext cx="838" cy="11"/>
              </a:xfrm>
              <a:prstGeom prst="rect">
                <a:avLst/>
              </a:prstGeom>
              <a:solidFill>
                <a:srgbClr val="8E8D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38" name="Freeform 174"/>
              <p:cNvSpPr>
                <a:spLocks/>
              </p:cNvSpPr>
              <p:nvPr/>
            </p:nvSpPr>
            <p:spPr bwMode="auto">
              <a:xfrm>
                <a:off x="2743" y="10142"/>
                <a:ext cx="841" cy="7"/>
              </a:xfrm>
              <a:custGeom>
                <a:avLst/>
                <a:gdLst>
                  <a:gd name="T0" fmla="*/ 841 w 841"/>
                  <a:gd name="T1" fmla="*/ 7 h 7"/>
                  <a:gd name="T2" fmla="*/ 3 w 841"/>
                  <a:gd name="T3" fmla="*/ 7 h 7"/>
                  <a:gd name="T4" fmla="*/ 0 w 841"/>
                  <a:gd name="T5" fmla="*/ 0 h 7"/>
                  <a:gd name="T6" fmla="*/ 841 w 841"/>
                  <a:gd name="T7" fmla="*/ 0 h 7"/>
                  <a:gd name="T8" fmla="*/ 841 w 84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1"/>
                  <a:gd name="T16" fmla="*/ 0 h 7"/>
                  <a:gd name="T17" fmla="*/ 841 w 84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1" h="7">
                    <a:moveTo>
                      <a:pt x="841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841" y="0"/>
                    </a:lnTo>
                    <a:lnTo>
                      <a:pt x="841" y="7"/>
                    </a:lnTo>
                    <a:close/>
                  </a:path>
                </a:pathLst>
              </a:custGeom>
              <a:solidFill>
                <a:srgbClr val="8E8D8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39" name="Freeform 175"/>
              <p:cNvSpPr>
                <a:spLocks/>
              </p:cNvSpPr>
              <p:nvPr/>
            </p:nvSpPr>
            <p:spPr bwMode="auto">
              <a:xfrm>
                <a:off x="2743" y="10134"/>
                <a:ext cx="841" cy="11"/>
              </a:xfrm>
              <a:custGeom>
                <a:avLst/>
                <a:gdLst>
                  <a:gd name="T0" fmla="*/ 841 w 841"/>
                  <a:gd name="T1" fmla="*/ 11 h 11"/>
                  <a:gd name="T2" fmla="*/ 3 w 841"/>
                  <a:gd name="T3" fmla="*/ 11 h 11"/>
                  <a:gd name="T4" fmla="*/ 0 w 841"/>
                  <a:gd name="T5" fmla="*/ 0 h 11"/>
                  <a:gd name="T6" fmla="*/ 841 w 841"/>
                  <a:gd name="T7" fmla="*/ 0 h 11"/>
                  <a:gd name="T8" fmla="*/ 841 w 84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1"/>
                  <a:gd name="T16" fmla="*/ 0 h 11"/>
                  <a:gd name="T17" fmla="*/ 841 w 84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1" h="11">
                    <a:moveTo>
                      <a:pt x="841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841" y="0"/>
                    </a:lnTo>
                    <a:lnTo>
                      <a:pt x="841" y="11"/>
                    </a:lnTo>
                    <a:close/>
                  </a:path>
                </a:pathLst>
              </a:custGeom>
              <a:solidFill>
                <a:srgbClr val="8E8D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40" name="Rectangle 176"/>
              <p:cNvSpPr>
                <a:spLocks noChangeArrowheads="1"/>
              </p:cNvSpPr>
              <p:nvPr/>
            </p:nvSpPr>
            <p:spPr bwMode="auto">
              <a:xfrm>
                <a:off x="2743" y="10131"/>
                <a:ext cx="841" cy="11"/>
              </a:xfrm>
              <a:prstGeom prst="rect">
                <a:avLst/>
              </a:prstGeom>
              <a:solidFill>
                <a:srgbClr val="8E8D8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41" name="Freeform 177"/>
              <p:cNvSpPr>
                <a:spLocks/>
              </p:cNvSpPr>
              <p:nvPr/>
            </p:nvSpPr>
            <p:spPr bwMode="auto">
              <a:xfrm>
                <a:off x="2743" y="10127"/>
                <a:ext cx="841" cy="7"/>
              </a:xfrm>
              <a:custGeom>
                <a:avLst/>
                <a:gdLst>
                  <a:gd name="T0" fmla="*/ 841 w 841"/>
                  <a:gd name="T1" fmla="*/ 7 h 7"/>
                  <a:gd name="T2" fmla="*/ 0 w 841"/>
                  <a:gd name="T3" fmla="*/ 7 h 7"/>
                  <a:gd name="T4" fmla="*/ 0 w 841"/>
                  <a:gd name="T5" fmla="*/ 0 h 7"/>
                  <a:gd name="T6" fmla="*/ 0 w 841"/>
                  <a:gd name="T7" fmla="*/ 0 h 7"/>
                  <a:gd name="T8" fmla="*/ 841 w 841"/>
                  <a:gd name="T9" fmla="*/ 0 h 7"/>
                  <a:gd name="T10" fmla="*/ 841 w 84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1"/>
                  <a:gd name="T19" fmla="*/ 0 h 7"/>
                  <a:gd name="T20" fmla="*/ 841 w 84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1" h="7">
                    <a:moveTo>
                      <a:pt x="841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41" y="0"/>
                    </a:lnTo>
                    <a:lnTo>
                      <a:pt x="841" y="7"/>
                    </a:lnTo>
                    <a:close/>
                  </a:path>
                </a:pathLst>
              </a:custGeom>
              <a:solidFill>
                <a:srgbClr val="8E8D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42" name="Freeform 178"/>
              <p:cNvSpPr>
                <a:spLocks/>
              </p:cNvSpPr>
              <p:nvPr/>
            </p:nvSpPr>
            <p:spPr bwMode="auto">
              <a:xfrm>
                <a:off x="2743" y="10120"/>
                <a:ext cx="841" cy="11"/>
              </a:xfrm>
              <a:custGeom>
                <a:avLst/>
                <a:gdLst>
                  <a:gd name="T0" fmla="*/ 841 w 841"/>
                  <a:gd name="T1" fmla="*/ 11 h 11"/>
                  <a:gd name="T2" fmla="*/ 0 w 841"/>
                  <a:gd name="T3" fmla="*/ 11 h 11"/>
                  <a:gd name="T4" fmla="*/ 0 w 841"/>
                  <a:gd name="T5" fmla="*/ 7 h 11"/>
                  <a:gd name="T6" fmla="*/ 0 w 841"/>
                  <a:gd name="T7" fmla="*/ 0 h 11"/>
                  <a:gd name="T8" fmla="*/ 841 w 841"/>
                  <a:gd name="T9" fmla="*/ 0 h 11"/>
                  <a:gd name="T10" fmla="*/ 841 w 841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1"/>
                  <a:gd name="T19" fmla="*/ 0 h 11"/>
                  <a:gd name="T20" fmla="*/ 841 w 841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1" h="11">
                    <a:moveTo>
                      <a:pt x="841" y="11"/>
                    </a:moveTo>
                    <a:lnTo>
                      <a:pt x="0" y="11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841" y="0"/>
                    </a:lnTo>
                    <a:lnTo>
                      <a:pt x="841" y="11"/>
                    </a:lnTo>
                    <a:close/>
                  </a:path>
                </a:pathLst>
              </a:custGeom>
              <a:solidFill>
                <a:srgbClr val="8D8C8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43" name="Rectangle 179"/>
              <p:cNvSpPr>
                <a:spLocks noChangeArrowheads="1"/>
              </p:cNvSpPr>
              <p:nvPr/>
            </p:nvSpPr>
            <p:spPr bwMode="auto">
              <a:xfrm>
                <a:off x="2743" y="10116"/>
                <a:ext cx="841" cy="11"/>
              </a:xfrm>
              <a:prstGeom prst="rect">
                <a:avLst/>
              </a:prstGeom>
              <a:solidFill>
                <a:srgbClr val="8D8C8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44" name="Rectangle 180"/>
              <p:cNvSpPr>
                <a:spLocks noChangeArrowheads="1"/>
              </p:cNvSpPr>
              <p:nvPr/>
            </p:nvSpPr>
            <p:spPr bwMode="auto">
              <a:xfrm>
                <a:off x="2743" y="10113"/>
                <a:ext cx="841" cy="7"/>
              </a:xfrm>
              <a:prstGeom prst="rect">
                <a:avLst/>
              </a:prstGeom>
              <a:solidFill>
                <a:srgbClr val="8C8B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45" name="Freeform 181"/>
              <p:cNvSpPr>
                <a:spLocks/>
              </p:cNvSpPr>
              <p:nvPr/>
            </p:nvSpPr>
            <p:spPr bwMode="auto">
              <a:xfrm>
                <a:off x="2743" y="10105"/>
                <a:ext cx="841" cy="11"/>
              </a:xfrm>
              <a:custGeom>
                <a:avLst/>
                <a:gdLst>
                  <a:gd name="T0" fmla="*/ 841 w 841"/>
                  <a:gd name="T1" fmla="*/ 11 h 11"/>
                  <a:gd name="T2" fmla="*/ 0 w 841"/>
                  <a:gd name="T3" fmla="*/ 11 h 11"/>
                  <a:gd name="T4" fmla="*/ 0 w 841"/>
                  <a:gd name="T5" fmla="*/ 0 h 11"/>
                  <a:gd name="T6" fmla="*/ 841 w 841"/>
                  <a:gd name="T7" fmla="*/ 0 h 11"/>
                  <a:gd name="T8" fmla="*/ 841 w 841"/>
                  <a:gd name="T9" fmla="*/ 4 h 11"/>
                  <a:gd name="T10" fmla="*/ 841 w 841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1"/>
                  <a:gd name="T19" fmla="*/ 0 h 11"/>
                  <a:gd name="T20" fmla="*/ 841 w 841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1" h="11">
                    <a:moveTo>
                      <a:pt x="841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41" y="0"/>
                    </a:lnTo>
                    <a:lnTo>
                      <a:pt x="841" y="4"/>
                    </a:lnTo>
                    <a:lnTo>
                      <a:pt x="841" y="11"/>
                    </a:lnTo>
                    <a:close/>
                  </a:path>
                </a:pathLst>
              </a:custGeom>
              <a:solidFill>
                <a:srgbClr val="8C8B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46" name="Freeform 182"/>
              <p:cNvSpPr>
                <a:spLocks/>
              </p:cNvSpPr>
              <p:nvPr/>
            </p:nvSpPr>
            <p:spPr bwMode="auto">
              <a:xfrm>
                <a:off x="2743" y="10102"/>
                <a:ext cx="841" cy="11"/>
              </a:xfrm>
              <a:custGeom>
                <a:avLst/>
                <a:gdLst>
                  <a:gd name="T0" fmla="*/ 841 w 841"/>
                  <a:gd name="T1" fmla="*/ 11 h 11"/>
                  <a:gd name="T2" fmla="*/ 0 w 841"/>
                  <a:gd name="T3" fmla="*/ 11 h 11"/>
                  <a:gd name="T4" fmla="*/ 0 w 841"/>
                  <a:gd name="T5" fmla="*/ 0 h 11"/>
                  <a:gd name="T6" fmla="*/ 841 w 841"/>
                  <a:gd name="T7" fmla="*/ 0 h 11"/>
                  <a:gd name="T8" fmla="*/ 841 w 841"/>
                  <a:gd name="T9" fmla="*/ 7 h 11"/>
                  <a:gd name="T10" fmla="*/ 841 w 841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1"/>
                  <a:gd name="T19" fmla="*/ 0 h 11"/>
                  <a:gd name="T20" fmla="*/ 841 w 841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1" h="11">
                    <a:moveTo>
                      <a:pt x="841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41" y="0"/>
                    </a:lnTo>
                    <a:lnTo>
                      <a:pt x="841" y="7"/>
                    </a:lnTo>
                    <a:lnTo>
                      <a:pt x="841" y="11"/>
                    </a:lnTo>
                    <a:close/>
                  </a:path>
                </a:pathLst>
              </a:custGeom>
              <a:solidFill>
                <a:srgbClr val="8C8B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47" name="Rectangle 183"/>
              <p:cNvSpPr>
                <a:spLocks noChangeArrowheads="1"/>
              </p:cNvSpPr>
              <p:nvPr/>
            </p:nvSpPr>
            <p:spPr bwMode="auto">
              <a:xfrm>
                <a:off x="2743" y="10098"/>
                <a:ext cx="841" cy="7"/>
              </a:xfrm>
              <a:prstGeom prst="rect">
                <a:avLst/>
              </a:prstGeom>
              <a:solidFill>
                <a:srgbClr val="8B8A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48" name="Rectangle 184"/>
              <p:cNvSpPr>
                <a:spLocks noChangeArrowheads="1"/>
              </p:cNvSpPr>
              <p:nvPr/>
            </p:nvSpPr>
            <p:spPr bwMode="auto">
              <a:xfrm>
                <a:off x="2743" y="10091"/>
                <a:ext cx="841" cy="11"/>
              </a:xfrm>
              <a:prstGeom prst="rect">
                <a:avLst/>
              </a:prstGeom>
              <a:solidFill>
                <a:srgbClr val="8B8A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49" name="Rectangle 185"/>
              <p:cNvSpPr>
                <a:spLocks noChangeArrowheads="1"/>
              </p:cNvSpPr>
              <p:nvPr/>
            </p:nvSpPr>
            <p:spPr bwMode="auto">
              <a:xfrm>
                <a:off x="2743" y="10087"/>
                <a:ext cx="841" cy="11"/>
              </a:xfrm>
              <a:prstGeom prst="rect">
                <a:avLst/>
              </a:prstGeom>
              <a:solidFill>
                <a:srgbClr val="8B898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50" name="Rectangle 186"/>
              <p:cNvSpPr>
                <a:spLocks noChangeArrowheads="1"/>
              </p:cNvSpPr>
              <p:nvPr/>
            </p:nvSpPr>
            <p:spPr bwMode="auto">
              <a:xfrm>
                <a:off x="2743" y="10084"/>
                <a:ext cx="841" cy="7"/>
              </a:xfrm>
              <a:prstGeom prst="rect">
                <a:avLst/>
              </a:prstGeom>
              <a:solidFill>
                <a:srgbClr val="8B898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51" name="Rectangle 187"/>
              <p:cNvSpPr>
                <a:spLocks noChangeArrowheads="1"/>
              </p:cNvSpPr>
              <p:nvPr/>
            </p:nvSpPr>
            <p:spPr bwMode="auto">
              <a:xfrm>
                <a:off x="2743" y="10076"/>
                <a:ext cx="841" cy="11"/>
              </a:xfrm>
              <a:prstGeom prst="rect">
                <a:avLst/>
              </a:prstGeom>
              <a:solidFill>
                <a:srgbClr val="8A89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52" name="Rectangle 188"/>
              <p:cNvSpPr>
                <a:spLocks noChangeArrowheads="1"/>
              </p:cNvSpPr>
              <p:nvPr/>
            </p:nvSpPr>
            <p:spPr bwMode="auto">
              <a:xfrm>
                <a:off x="2743" y="10073"/>
                <a:ext cx="841" cy="11"/>
              </a:xfrm>
              <a:prstGeom prst="rect">
                <a:avLst/>
              </a:prstGeom>
              <a:solidFill>
                <a:srgbClr val="8A89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53" name="Rectangle 189"/>
              <p:cNvSpPr>
                <a:spLocks noChangeArrowheads="1"/>
              </p:cNvSpPr>
              <p:nvPr/>
            </p:nvSpPr>
            <p:spPr bwMode="auto">
              <a:xfrm>
                <a:off x="2743" y="10069"/>
                <a:ext cx="841" cy="7"/>
              </a:xfrm>
              <a:prstGeom prst="rect">
                <a:avLst/>
              </a:prstGeom>
              <a:solidFill>
                <a:srgbClr val="8988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54" name="Rectangle 190"/>
              <p:cNvSpPr>
                <a:spLocks noChangeArrowheads="1"/>
              </p:cNvSpPr>
              <p:nvPr/>
            </p:nvSpPr>
            <p:spPr bwMode="auto">
              <a:xfrm>
                <a:off x="2743" y="10062"/>
                <a:ext cx="841" cy="11"/>
              </a:xfrm>
              <a:prstGeom prst="rect">
                <a:avLst/>
              </a:prstGeom>
              <a:solidFill>
                <a:srgbClr val="8988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55" name="Rectangle 191"/>
              <p:cNvSpPr>
                <a:spLocks noChangeArrowheads="1"/>
              </p:cNvSpPr>
              <p:nvPr/>
            </p:nvSpPr>
            <p:spPr bwMode="auto">
              <a:xfrm>
                <a:off x="2743" y="10058"/>
                <a:ext cx="841" cy="11"/>
              </a:xfrm>
              <a:prstGeom prst="rect">
                <a:avLst/>
              </a:prstGeom>
              <a:solidFill>
                <a:srgbClr val="8988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56" name="Rectangle 192"/>
              <p:cNvSpPr>
                <a:spLocks noChangeArrowheads="1"/>
              </p:cNvSpPr>
              <p:nvPr/>
            </p:nvSpPr>
            <p:spPr bwMode="auto">
              <a:xfrm>
                <a:off x="2743" y="10055"/>
                <a:ext cx="841" cy="7"/>
              </a:xfrm>
              <a:prstGeom prst="rect">
                <a:avLst/>
              </a:prstGeom>
              <a:solidFill>
                <a:srgbClr val="8887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57" name="Rectangle 193"/>
              <p:cNvSpPr>
                <a:spLocks noChangeArrowheads="1"/>
              </p:cNvSpPr>
              <p:nvPr/>
            </p:nvSpPr>
            <p:spPr bwMode="auto">
              <a:xfrm>
                <a:off x="2743" y="10048"/>
                <a:ext cx="841" cy="10"/>
              </a:xfrm>
              <a:prstGeom prst="rect">
                <a:avLst/>
              </a:prstGeom>
              <a:solidFill>
                <a:srgbClr val="8887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58" name="Rectangle 194"/>
              <p:cNvSpPr>
                <a:spLocks noChangeArrowheads="1"/>
              </p:cNvSpPr>
              <p:nvPr/>
            </p:nvSpPr>
            <p:spPr bwMode="auto">
              <a:xfrm>
                <a:off x="2743" y="10044"/>
                <a:ext cx="841" cy="11"/>
              </a:xfrm>
              <a:prstGeom prst="rect">
                <a:avLst/>
              </a:prstGeom>
              <a:solidFill>
                <a:srgbClr val="8887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59" name="Rectangle 195"/>
              <p:cNvSpPr>
                <a:spLocks noChangeArrowheads="1"/>
              </p:cNvSpPr>
              <p:nvPr/>
            </p:nvSpPr>
            <p:spPr bwMode="auto">
              <a:xfrm>
                <a:off x="2743" y="10040"/>
                <a:ext cx="841" cy="8"/>
              </a:xfrm>
              <a:prstGeom prst="rect">
                <a:avLst/>
              </a:prstGeom>
              <a:solidFill>
                <a:srgbClr val="88878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60" name="Rectangle 196"/>
              <p:cNvSpPr>
                <a:spLocks noChangeArrowheads="1"/>
              </p:cNvSpPr>
              <p:nvPr/>
            </p:nvSpPr>
            <p:spPr bwMode="auto">
              <a:xfrm>
                <a:off x="2743" y="10033"/>
                <a:ext cx="841" cy="11"/>
              </a:xfrm>
              <a:prstGeom prst="rect">
                <a:avLst/>
              </a:prstGeom>
              <a:solidFill>
                <a:srgbClr val="88878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61" name="Rectangle 197"/>
              <p:cNvSpPr>
                <a:spLocks noChangeArrowheads="1"/>
              </p:cNvSpPr>
              <p:nvPr/>
            </p:nvSpPr>
            <p:spPr bwMode="auto">
              <a:xfrm>
                <a:off x="2743" y="10029"/>
                <a:ext cx="841" cy="11"/>
              </a:xfrm>
              <a:prstGeom prst="rect">
                <a:avLst/>
              </a:prstGeom>
              <a:solidFill>
                <a:srgbClr val="8786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62" name="Rectangle 198"/>
              <p:cNvSpPr>
                <a:spLocks noChangeArrowheads="1"/>
              </p:cNvSpPr>
              <p:nvPr/>
            </p:nvSpPr>
            <p:spPr bwMode="auto">
              <a:xfrm>
                <a:off x="2743" y="10026"/>
                <a:ext cx="841" cy="7"/>
              </a:xfrm>
              <a:prstGeom prst="rect">
                <a:avLst/>
              </a:prstGeom>
              <a:solidFill>
                <a:srgbClr val="8786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63" name="Rectangle 199"/>
              <p:cNvSpPr>
                <a:spLocks noChangeArrowheads="1"/>
              </p:cNvSpPr>
              <p:nvPr/>
            </p:nvSpPr>
            <p:spPr bwMode="auto">
              <a:xfrm>
                <a:off x="2743" y="10019"/>
                <a:ext cx="841" cy="10"/>
              </a:xfrm>
              <a:prstGeom prst="rect">
                <a:avLst/>
              </a:prstGeom>
              <a:solidFill>
                <a:srgbClr val="8685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64" name="Rectangle 200"/>
              <p:cNvSpPr>
                <a:spLocks noChangeArrowheads="1"/>
              </p:cNvSpPr>
              <p:nvPr/>
            </p:nvSpPr>
            <p:spPr bwMode="auto">
              <a:xfrm>
                <a:off x="2743" y="10015"/>
                <a:ext cx="841" cy="11"/>
              </a:xfrm>
              <a:prstGeom prst="rect">
                <a:avLst/>
              </a:prstGeom>
              <a:solidFill>
                <a:srgbClr val="8685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65" name="Rectangle 201"/>
              <p:cNvSpPr>
                <a:spLocks noChangeArrowheads="1"/>
              </p:cNvSpPr>
              <p:nvPr/>
            </p:nvSpPr>
            <p:spPr bwMode="auto">
              <a:xfrm>
                <a:off x="2743" y="10011"/>
                <a:ext cx="841" cy="8"/>
              </a:xfrm>
              <a:prstGeom prst="rect">
                <a:avLst/>
              </a:prstGeom>
              <a:solidFill>
                <a:srgbClr val="8684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66" name="Rectangle 202"/>
              <p:cNvSpPr>
                <a:spLocks noChangeArrowheads="1"/>
              </p:cNvSpPr>
              <p:nvPr/>
            </p:nvSpPr>
            <p:spPr bwMode="auto">
              <a:xfrm>
                <a:off x="2743" y="10004"/>
                <a:ext cx="841" cy="11"/>
              </a:xfrm>
              <a:prstGeom prst="rect">
                <a:avLst/>
              </a:prstGeom>
              <a:solidFill>
                <a:srgbClr val="8684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67" name="Rectangle 203"/>
              <p:cNvSpPr>
                <a:spLocks noChangeArrowheads="1"/>
              </p:cNvSpPr>
              <p:nvPr/>
            </p:nvSpPr>
            <p:spPr bwMode="auto">
              <a:xfrm>
                <a:off x="2743" y="10000"/>
                <a:ext cx="841" cy="11"/>
              </a:xfrm>
              <a:prstGeom prst="rect">
                <a:avLst/>
              </a:prstGeom>
              <a:solidFill>
                <a:srgbClr val="8684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68" name="Rectangle 204"/>
              <p:cNvSpPr>
                <a:spLocks noChangeArrowheads="1"/>
              </p:cNvSpPr>
              <p:nvPr/>
            </p:nvSpPr>
            <p:spPr bwMode="auto">
              <a:xfrm>
                <a:off x="2743" y="9997"/>
                <a:ext cx="841" cy="7"/>
              </a:xfrm>
              <a:prstGeom prst="rect">
                <a:avLst/>
              </a:prstGeom>
              <a:solidFill>
                <a:srgbClr val="8584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69" name="Rectangle 205"/>
              <p:cNvSpPr>
                <a:spLocks noChangeArrowheads="1"/>
              </p:cNvSpPr>
              <p:nvPr/>
            </p:nvSpPr>
            <p:spPr bwMode="auto">
              <a:xfrm>
                <a:off x="2743" y="9990"/>
                <a:ext cx="841" cy="10"/>
              </a:xfrm>
              <a:prstGeom prst="rect">
                <a:avLst/>
              </a:prstGeom>
              <a:solidFill>
                <a:srgbClr val="8584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70" name="Rectangle 206"/>
              <p:cNvSpPr>
                <a:spLocks noChangeArrowheads="1"/>
              </p:cNvSpPr>
              <p:nvPr/>
            </p:nvSpPr>
            <p:spPr bwMode="auto">
              <a:xfrm>
                <a:off x="2743" y="9986"/>
                <a:ext cx="841" cy="11"/>
              </a:xfrm>
              <a:prstGeom prst="rect">
                <a:avLst/>
              </a:prstGeom>
              <a:solidFill>
                <a:srgbClr val="8584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71" name="Rectangle 207"/>
              <p:cNvSpPr>
                <a:spLocks noChangeArrowheads="1"/>
              </p:cNvSpPr>
              <p:nvPr/>
            </p:nvSpPr>
            <p:spPr bwMode="auto">
              <a:xfrm>
                <a:off x="2743" y="9982"/>
                <a:ext cx="841" cy="8"/>
              </a:xfrm>
              <a:prstGeom prst="rect">
                <a:avLst/>
              </a:prstGeom>
              <a:solidFill>
                <a:srgbClr val="8483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72" name="Rectangle 208"/>
              <p:cNvSpPr>
                <a:spLocks noChangeArrowheads="1"/>
              </p:cNvSpPr>
              <p:nvPr/>
            </p:nvSpPr>
            <p:spPr bwMode="auto">
              <a:xfrm>
                <a:off x="2743" y="9975"/>
                <a:ext cx="841" cy="11"/>
              </a:xfrm>
              <a:prstGeom prst="rect">
                <a:avLst/>
              </a:prstGeom>
              <a:solidFill>
                <a:srgbClr val="8483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73" name="Rectangle 209"/>
              <p:cNvSpPr>
                <a:spLocks noChangeArrowheads="1"/>
              </p:cNvSpPr>
              <p:nvPr/>
            </p:nvSpPr>
            <p:spPr bwMode="auto">
              <a:xfrm>
                <a:off x="2743" y="9972"/>
                <a:ext cx="841" cy="10"/>
              </a:xfrm>
              <a:prstGeom prst="rect">
                <a:avLst/>
              </a:prstGeom>
              <a:solidFill>
                <a:srgbClr val="8482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74" name="Rectangle 210"/>
              <p:cNvSpPr>
                <a:spLocks noChangeArrowheads="1"/>
              </p:cNvSpPr>
              <p:nvPr/>
            </p:nvSpPr>
            <p:spPr bwMode="auto">
              <a:xfrm>
                <a:off x="2743" y="9968"/>
                <a:ext cx="841" cy="7"/>
              </a:xfrm>
              <a:prstGeom prst="rect">
                <a:avLst/>
              </a:prstGeom>
              <a:solidFill>
                <a:srgbClr val="8482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75" name="Rectangle 211"/>
              <p:cNvSpPr>
                <a:spLocks noChangeArrowheads="1"/>
              </p:cNvSpPr>
              <p:nvPr/>
            </p:nvSpPr>
            <p:spPr bwMode="auto">
              <a:xfrm>
                <a:off x="2743" y="9961"/>
                <a:ext cx="841" cy="11"/>
              </a:xfrm>
              <a:prstGeom prst="rect">
                <a:avLst/>
              </a:prstGeom>
              <a:solidFill>
                <a:srgbClr val="8382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76" name="Rectangle 212"/>
              <p:cNvSpPr>
                <a:spLocks noChangeArrowheads="1"/>
              </p:cNvSpPr>
              <p:nvPr/>
            </p:nvSpPr>
            <p:spPr bwMode="auto">
              <a:xfrm>
                <a:off x="2743" y="9957"/>
                <a:ext cx="841" cy="11"/>
              </a:xfrm>
              <a:prstGeom prst="rect">
                <a:avLst/>
              </a:prstGeom>
              <a:solidFill>
                <a:srgbClr val="8382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77" name="Rectangle 213"/>
              <p:cNvSpPr>
                <a:spLocks noChangeArrowheads="1"/>
              </p:cNvSpPr>
              <p:nvPr/>
            </p:nvSpPr>
            <p:spPr bwMode="auto">
              <a:xfrm>
                <a:off x="2743" y="9953"/>
                <a:ext cx="841" cy="8"/>
              </a:xfrm>
              <a:prstGeom prst="rect">
                <a:avLst/>
              </a:prstGeom>
              <a:solidFill>
                <a:srgbClr val="8281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78" name="Rectangle 214"/>
              <p:cNvSpPr>
                <a:spLocks noChangeArrowheads="1"/>
              </p:cNvSpPr>
              <p:nvPr/>
            </p:nvSpPr>
            <p:spPr bwMode="auto">
              <a:xfrm>
                <a:off x="2743" y="9946"/>
                <a:ext cx="841" cy="11"/>
              </a:xfrm>
              <a:prstGeom prst="rect">
                <a:avLst/>
              </a:prstGeom>
              <a:solidFill>
                <a:srgbClr val="8281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79" name="Rectangle 215"/>
              <p:cNvSpPr>
                <a:spLocks noChangeArrowheads="1"/>
              </p:cNvSpPr>
              <p:nvPr/>
            </p:nvSpPr>
            <p:spPr bwMode="auto">
              <a:xfrm>
                <a:off x="2743" y="9943"/>
                <a:ext cx="841" cy="10"/>
              </a:xfrm>
              <a:prstGeom prst="rect">
                <a:avLst/>
              </a:prstGeom>
              <a:solidFill>
                <a:srgbClr val="8281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80" name="Rectangle 216"/>
              <p:cNvSpPr>
                <a:spLocks noChangeArrowheads="1"/>
              </p:cNvSpPr>
              <p:nvPr/>
            </p:nvSpPr>
            <p:spPr bwMode="auto">
              <a:xfrm>
                <a:off x="2743" y="9939"/>
                <a:ext cx="841" cy="7"/>
              </a:xfrm>
              <a:prstGeom prst="rect">
                <a:avLst/>
              </a:prstGeom>
              <a:solidFill>
                <a:srgbClr val="82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81" name="Rectangle 217"/>
              <p:cNvSpPr>
                <a:spLocks noChangeArrowheads="1"/>
              </p:cNvSpPr>
              <p:nvPr/>
            </p:nvSpPr>
            <p:spPr bwMode="auto">
              <a:xfrm>
                <a:off x="2743" y="9932"/>
                <a:ext cx="841" cy="11"/>
              </a:xfrm>
              <a:prstGeom prst="rect">
                <a:avLst/>
              </a:prstGeom>
              <a:solidFill>
                <a:srgbClr val="82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82" name="Rectangle 218"/>
              <p:cNvSpPr>
                <a:spLocks noChangeArrowheads="1"/>
              </p:cNvSpPr>
              <p:nvPr/>
            </p:nvSpPr>
            <p:spPr bwMode="auto">
              <a:xfrm>
                <a:off x="2743" y="9928"/>
                <a:ext cx="841" cy="11"/>
              </a:xfrm>
              <a:prstGeom prst="rect">
                <a:avLst/>
              </a:prstGeom>
              <a:solidFill>
                <a:srgbClr val="8180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83" name="Rectangle 219"/>
              <p:cNvSpPr>
                <a:spLocks noChangeArrowheads="1"/>
              </p:cNvSpPr>
              <p:nvPr/>
            </p:nvSpPr>
            <p:spPr bwMode="auto">
              <a:xfrm>
                <a:off x="2743" y="9925"/>
                <a:ext cx="841" cy="7"/>
              </a:xfrm>
              <a:prstGeom prst="rect">
                <a:avLst/>
              </a:prstGeom>
              <a:solidFill>
                <a:srgbClr val="8180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84" name="Rectangle 220"/>
              <p:cNvSpPr>
                <a:spLocks noChangeArrowheads="1"/>
              </p:cNvSpPr>
              <p:nvPr/>
            </p:nvSpPr>
            <p:spPr bwMode="auto">
              <a:xfrm>
                <a:off x="2743" y="9917"/>
                <a:ext cx="841" cy="11"/>
              </a:xfrm>
              <a:prstGeom prst="rect">
                <a:avLst/>
              </a:prstGeom>
              <a:solidFill>
                <a:srgbClr val="8180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85" name="Rectangle 221"/>
              <p:cNvSpPr>
                <a:spLocks noChangeArrowheads="1"/>
              </p:cNvSpPr>
              <p:nvPr/>
            </p:nvSpPr>
            <p:spPr bwMode="auto">
              <a:xfrm>
                <a:off x="2743" y="9914"/>
                <a:ext cx="841" cy="11"/>
              </a:xfrm>
              <a:prstGeom prst="rect">
                <a:avLst/>
              </a:prstGeom>
              <a:solidFill>
                <a:srgbClr val="807F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86" name="Rectangle 222"/>
              <p:cNvSpPr>
                <a:spLocks noChangeArrowheads="1"/>
              </p:cNvSpPr>
              <p:nvPr/>
            </p:nvSpPr>
            <p:spPr bwMode="auto">
              <a:xfrm>
                <a:off x="2743" y="9910"/>
                <a:ext cx="841" cy="7"/>
              </a:xfrm>
              <a:prstGeom prst="rect">
                <a:avLst/>
              </a:prstGeom>
              <a:solidFill>
                <a:srgbClr val="807F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87" name="Rectangle 223"/>
              <p:cNvSpPr>
                <a:spLocks noChangeArrowheads="1"/>
              </p:cNvSpPr>
              <p:nvPr/>
            </p:nvSpPr>
            <p:spPr bwMode="auto">
              <a:xfrm>
                <a:off x="2743" y="9903"/>
                <a:ext cx="841" cy="11"/>
              </a:xfrm>
              <a:prstGeom prst="rect">
                <a:avLst/>
              </a:prstGeom>
              <a:solidFill>
                <a:srgbClr val="7F7E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88" name="Rectangle 224"/>
              <p:cNvSpPr>
                <a:spLocks noChangeArrowheads="1"/>
              </p:cNvSpPr>
              <p:nvPr/>
            </p:nvSpPr>
            <p:spPr bwMode="auto">
              <a:xfrm>
                <a:off x="2743" y="9899"/>
                <a:ext cx="841" cy="11"/>
              </a:xfrm>
              <a:prstGeom prst="rect">
                <a:avLst/>
              </a:prstGeom>
              <a:solidFill>
                <a:srgbClr val="7F7E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2776" name="Group 225"/>
            <p:cNvGrpSpPr>
              <a:grpSpLocks/>
            </p:cNvGrpSpPr>
            <p:nvPr/>
          </p:nvGrpSpPr>
          <p:grpSpPr bwMode="auto">
            <a:xfrm>
              <a:off x="2743" y="8721"/>
              <a:ext cx="841" cy="2250"/>
              <a:chOff x="2743" y="8721"/>
              <a:chExt cx="841" cy="2250"/>
            </a:xfrm>
          </p:grpSpPr>
          <p:sp>
            <p:nvSpPr>
              <p:cNvPr id="33389" name="Rectangle 226"/>
              <p:cNvSpPr>
                <a:spLocks noChangeArrowheads="1"/>
              </p:cNvSpPr>
              <p:nvPr/>
            </p:nvSpPr>
            <p:spPr bwMode="auto">
              <a:xfrm>
                <a:off x="2743" y="10002"/>
                <a:ext cx="841" cy="7"/>
              </a:xfrm>
              <a:prstGeom prst="rect">
                <a:avLst/>
              </a:prstGeom>
              <a:solidFill>
                <a:srgbClr val="7F7D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90" name="Rectangle 227"/>
              <p:cNvSpPr>
                <a:spLocks noChangeArrowheads="1"/>
              </p:cNvSpPr>
              <p:nvPr/>
            </p:nvSpPr>
            <p:spPr bwMode="auto">
              <a:xfrm>
                <a:off x="2743" y="9994"/>
                <a:ext cx="841" cy="11"/>
              </a:xfrm>
              <a:prstGeom prst="rect">
                <a:avLst/>
              </a:prstGeom>
              <a:solidFill>
                <a:srgbClr val="7F7D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91" name="Rectangle 228"/>
              <p:cNvSpPr>
                <a:spLocks noChangeArrowheads="1"/>
              </p:cNvSpPr>
              <p:nvPr/>
            </p:nvSpPr>
            <p:spPr bwMode="auto">
              <a:xfrm>
                <a:off x="2743" y="9991"/>
                <a:ext cx="841" cy="11"/>
              </a:xfrm>
              <a:prstGeom prst="rect">
                <a:avLst/>
              </a:prstGeom>
              <a:solidFill>
                <a:srgbClr val="7F7D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92" name="Rectangle 229"/>
              <p:cNvSpPr>
                <a:spLocks noChangeArrowheads="1"/>
              </p:cNvSpPr>
              <p:nvPr/>
            </p:nvSpPr>
            <p:spPr bwMode="auto">
              <a:xfrm>
                <a:off x="2743" y="9987"/>
                <a:ext cx="841" cy="7"/>
              </a:xfrm>
              <a:prstGeom prst="rect">
                <a:avLst/>
              </a:prstGeom>
              <a:solidFill>
                <a:srgbClr val="7E7D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93" name="Rectangle 230"/>
              <p:cNvSpPr>
                <a:spLocks noChangeArrowheads="1"/>
              </p:cNvSpPr>
              <p:nvPr/>
            </p:nvSpPr>
            <p:spPr bwMode="auto">
              <a:xfrm>
                <a:off x="2743" y="9980"/>
                <a:ext cx="841" cy="11"/>
              </a:xfrm>
              <a:prstGeom prst="rect">
                <a:avLst/>
              </a:prstGeom>
              <a:solidFill>
                <a:srgbClr val="7E7D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94" name="Rectangle 231"/>
              <p:cNvSpPr>
                <a:spLocks noChangeArrowheads="1"/>
              </p:cNvSpPr>
              <p:nvPr/>
            </p:nvSpPr>
            <p:spPr bwMode="auto">
              <a:xfrm>
                <a:off x="2743" y="9976"/>
                <a:ext cx="841" cy="11"/>
              </a:xfrm>
              <a:prstGeom prst="rect">
                <a:avLst/>
              </a:prstGeom>
              <a:solidFill>
                <a:srgbClr val="7D7C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95" name="Rectangle 232"/>
              <p:cNvSpPr>
                <a:spLocks noChangeArrowheads="1"/>
              </p:cNvSpPr>
              <p:nvPr/>
            </p:nvSpPr>
            <p:spPr bwMode="auto">
              <a:xfrm>
                <a:off x="2743" y="9973"/>
                <a:ext cx="841" cy="7"/>
              </a:xfrm>
              <a:prstGeom prst="rect">
                <a:avLst/>
              </a:prstGeom>
              <a:solidFill>
                <a:srgbClr val="7D7C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96" name="Rectangle 233"/>
              <p:cNvSpPr>
                <a:spLocks noChangeArrowheads="1"/>
              </p:cNvSpPr>
              <p:nvPr/>
            </p:nvSpPr>
            <p:spPr bwMode="auto">
              <a:xfrm>
                <a:off x="2743" y="9965"/>
                <a:ext cx="841" cy="11"/>
              </a:xfrm>
              <a:prstGeom prst="rect">
                <a:avLst/>
              </a:prstGeom>
              <a:solidFill>
                <a:srgbClr val="7D7C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97" name="Rectangle 234"/>
              <p:cNvSpPr>
                <a:spLocks noChangeArrowheads="1"/>
              </p:cNvSpPr>
              <p:nvPr/>
            </p:nvSpPr>
            <p:spPr bwMode="auto">
              <a:xfrm>
                <a:off x="2743" y="9962"/>
                <a:ext cx="841" cy="11"/>
              </a:xfrm>
              <a:prstGeom prst="rect">
                <a:avLst/>
              </a:prstGeom>
              <a:solidFill>
                <a:srgbClr val="7D7B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98" name="Rectangle 235"/>
              <p:cNvSpPr>
                <a:spLocks noChangeArrowheads="1"/>
              </p:cNvSpPr>
              <p:nvPr/>
            </p:nvSpPr>
            <p:spPr bwMode="auto">
              <a:xfrm>
                <a:off x="2743" y="9958"/>
                <a:ext cx="841" cy="7"/>
              </a:xfrm>
              <a:prstGeom prst="rect">
                <a:avLst/>
              </a:prstGeom>
              <a:solidFill>
                <a:srgbClr val="7D7B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99" name="Rectangle 236"/>
              <p:cNvSpPr>
                <a:spLocks noChangeArrowheads="1"/>
              </p:cNvSpPr>
              <p:nvPr/>
            </p:nvSpPr>
            <p:spPr bwMode="auto">
              <a:xfrm>
                <a:off x="2743" y="9951"/>
                <a:ext cx="841" cy="11"/>
              </a:xfrm>
              <a:prstGeom prst="rect">
                <a:avLst/>
              </a:prstGeom>
              <a:solidFill>
                <a:srgbClr val="7C7B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00" name="Rectangle 237"/>
              <p:cNvSpPr>
                <a:spLocks noChangeArrowheads="1"/>
              </p:cNvSpPr>
              <p:nvPr/>
            </p:nvSpPr>
            <p:spPr bwMode="auto">
              <a:xfrm>
                <a:off x="2743" y="9947"/>
                <a:ext cx="841" cy="11"/>
              </a:xfrm>
              <a:prstGeom prst="rect">
                <a:avLst/>
              </a:prstGeom>
              <a:solidFill>
                <a:srgbClr val="7C7B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01" name="Rectangle 238"/>
              <p:cNvSpPr>
                <a:spLocks noChangeArrowheads="1"/>
              </p:cNvSpPr>
              <p:nvPr/>
            </p:nvSpPr>
            <p:spPr bwMode="auto">
              <a:xfrm>
                <a:off x="2743" y="9944"/>
                <a:ext cx="841" cy="7"/>
              </a:xfrm>
              <a:prstGeom prst="rect">
                <a:avLst/>
              </a:prstGeom>
              <a:solidFill>
                <a:srgbClr val="7B7A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02" name="Rectangle 239"/>
              <p:cNvSpPr>
                <a:spLocks noChangeArrowheads="1"/>
              </p:cNvSpPr>
              <p:nvPr/>
            </p:nvSpPr>
            <p:spPr bwMode="auto">
              <a:xfrm>
                <a:off x="2743" y="9936"/>
                <a:ext cx="841" cy="11"/>
              </a:xfrm>
              <a:prstGeom prst="rect">
                <a:avLst/>
              </a:prstGeom>
              <a:solidFill>
                <a:srgbClr val="7B7A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03" name="Rectangle 240"/>
              <p:cNvSpPr>
                <a:spLocks noChangeArrowheads="1"/>
              </p:cNvSpPr>
              <p:nvPr/>
            </p:nvSpPr>
            <p:spPr bwMode="auto">
              <a:xfrm>
                <a:off x="2743" y="9933"/>
                <a:ext cx="841" cy="11"/>
              </a:xfrm>
              <a:prstGeom prst="rect">
                <a:avLst/>
              </a:prstGeom>
              <a:solidFill>
                <a:srgbClr val="7B7A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04" name="Rectangle 241"/>
              <p:cNvSpPr>
                <a:spLocks noChangeArrowheads="1"/>
              </p:cNvSpPr>
              <p:nvPr/>
            </p:nvSpPr>
            <p:spPr bwMode="auto">
              <a:xfrm>
                <a:off x="2743" y="9926"/>
                <a:ext cx="841" cy="10"/>
              </a:xfrm>
              <a:prstGeom prst="rect">
                <a:avLst/>
              </a:prstGeom>
              <a:solidFill>
                <a:srgbClr val="7B79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05" name="Rectangle 242"/>
              <p:cNvSpPr>
                <a:spLocks noChangeArrowheads="1"/>
              </p:cNvSpPr>
              <p:nvPr/>
            </p:nvSpPr>
            <p:spPr bwMode="auto">
              <a:xfrm>
                <a:off x="2743" y="9922"/>
                <a:ext cx="841" cy="11"/>
              </a:xfrm>
              <a:prstGeom prst="rect">
                <a:avLst/>
              </a:prstGeom>
              <a:solidFill>
                <a:srgbClr val="7B79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06" name="Rectangle 243"/>
              <p:cNvSpPr>
                <a:spLocks noChangeArrowheads="1"/>
              </p:cNvSpPr>
              <p:nvPr/>
            </p:nvSpPr>
            <p:spPr bwMode="auto">
              <a:xfrm>
                <a:off x="2743" y="9918"/>
                <a:ext cx="841" cy="8"/>
              </a:xfrm>
              <a:prstGeom prst="rect">
                <a:avLst/>
              </a:prstGeom>
              <a:solidFill>
                <a:srgbClr val="7A78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07" name="Rectangle 244"/>
              <p:cNvSpPr>
                <a:spLocks noChangeArrowheads="1"/>
              </p:cNvSpPr>
              <p:nvPr/>
            </p:nvSpPr>
            <p:spPr bwMode="auto">
              <a:xfrm>
                <a:off x="2743" y="9911"/>
                <a:ext cx="841" cy="11"/>
              </a:xfrm>
              <a:prstGeom prst="rect">
                <a:avLst/>
              </a:prstGeom>
              <a:solidFill>
                <a:srgbClr val="7A78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08" name="Rectangle 245"/>
              <p:cNvSpPr>
                <a:spLocks noChangeArrowheads="1"/>
              </p:cNvSpPr>
              <p:nvPr/>
            </p:nvSpPr>
            <p:spPr bwMode="auto">
              <a:xfrm>
                <a:off x="2743" y="9907"/>
                <a:ext cx="841" cy="11"/>
              </a:xfrm>
              <a:prstGeom prst="rect">
                <a:avLst/>
              </a:prstGeom>
              <a:solidFill>
                <a:srgbClr val="7A78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09" name="Rectangle 246"/>
              <p:cNvSpPr>
                <a:spLocks noChangeArrowheads="1"/>
              </p:cNvSpPr>
              <p:nvPr/>
            </p:nvSpPr>
            <p:spPr bwMode="auto">
              <a:xfrm>
                <a:off x="2743" y="9904"/>
                <a:ext cx="841" cy="7"/>
              </a:xfrm>
              <a:prstGeom prst="rect">
                <a:avLst/>
              </a:prstGeom>
              <a:solidFill>
                <a:srgbClr val="7978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10" name="Rectangle 247"/>
              <p:cNvSpPr>
                <a:spLocks noChangeArrowheads="1"/>
              </p:cNvSpPr>
              <p:nvPr/>
            </p:nvSpPr>
            <p:spPr bwMode="auto">
              <a:xfrm>
                <a:off x="2743" y="9897"/>
                <a:ext cx="841" cy="10"/>
              </a:xfrm>
              <a:prstGeom prst="rect">
                <a:avLst/>
              </a:prstGeom>
              <a:solidFill>
                <a:srgbClr val="7978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11" name="Rectangle 248"/>
              <p:cNvSpPr>
                <a:spLocks noChangeArrowheads="1"/>
              </p:cNvSpPr>
              <p:nvPr/>
            </p:nvSpPr>
            <p:spPr bwMode="auto">
              <a:xfrm>
                <a:off x="2743" y="9893"/>
                <a:ext cx="841" cy="11"/>
              </a:xfrm>
              <a:prstGeom prst="rect">
                <a:avLst/>
              </a:prstGeom>
              <a:solidFill>
                <a:srgbClr val="7977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12" name="Rectangle 249"/>
              <p:cNvSpPr>
                <a:spLocks noChangeArrowheads="1"/>
              </p:cNvSpPr>
              <p:nvPr/>
            </p:nvSpPr>
            <p:spPr bwMode="auto">
              <a:xfrm>
                <a:off x="2743" y="9889"/>
                <a:ext cx="841" cy="8"/>
              </a:xfrm>
              <a:prstGeom prst="rect">
                <a:avLst/>
              </a:prstGeom>
              <a:solidFill>
                <a:srgbClr val="7977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13" name="Rectangle 250"/>
              <p:cNvSpPr>
                <a:spLocks noChangeArrowheads="1"/>
              </p:cNvSpPr>
              <p:nvPr/>
            </p:nvSpPr>
            <p:spPr bwMode="auto">
              <a:xfrm>
                <a:off x="2743" y="9882"/>
                <a:ext cx="841" cy="11"/>
              </a:xfrm>
              <a:prstGeom prst="rect">
                <a:avLst/>
              </a:prstGeom>
              <a:solidFill>
                <a:srgbClr val="7876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14" name="Rectangle 251"/>
              <p:cNvSpPr>
                <a:spLocks noChangeArrowheads="1"/>
              </p:cNvSpPr>
              <p:nvPr/>
            </p:nvSpPr>
            <p:spPr bwMode="auto">
              <a:xfrm>
                <a:off x="2743" y="9879"/>
                <a:ext cx="841" cy="10"/>
              </a:xfrm>
              <a:prstGeom prst="rect">
                <a:avLst/>
              </a:prstGeom>
              <a:solidFill>
                <a:srgbClr val="7876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15" name="Rectangle 252"/>
              <p:cNvSpPr>
                <a:spLocks noChangeArrowheads="1"/>
              </p:cNvSpPr>
              <p:nvPr/>
            </p:nvSpPr>
            <p:spPr bwMode="auto">
              <a:xfrm>
                <a:off x="2743" y="9875"/>
                <a:ext cx="841" cy="7"/>
              </a:xfrm>
              <a:prstGeom prst="rect">
                <a:avLst/>
              </a:prstGeom>
              <a:solidFill>
                <a:srgbClr val="7876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16" name="Rectangle 253"/>
              <p:cNvSpPr>
                <a:spLocks noChangeArrowheads="1"/>
              </p:cNvSpPr>
              <p:nvPr/>
            </p:nvSpPr>
            <p:spPr bwMode="auto">
              <a:xfrm>
                <a:off x="2743" y="9868"/>
                <a:ext cx="841" cy="11"/>
              </a:xfrm>
              <a:prstGeom prst="rect">
                <a:avLst/>
              </a:prstGeom>
              <a:solidFill>
                <a:srgbClr val="7776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17" name="Rectangle 254"/>
              <p:cNvSpPr>
                <a:spLocks noChangeArrowheads="1"/>
              </p:cNvSpPr>
              <p:nvPr/>
            </p:nvSpPr>
            <p:spPr bwMode="auto">
              <a:xfrm>
                <a:off x="2743" y="9864"/>
                <a:ext cx="841" cy="11"/>
              </a:xfrm>
              <a:prstGeom prst="rect">
                <a:avLst/>
              </a:prstGeom>
              <a:solidFill>
                <a:srgbClr val="7776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18" name="Rectangle 255"/>
              <p:cNvSpPr>
                <a:spLocks noChangeArrowheads="1"/>
              </p:cNvSpPr>
              <p:nvPr/>
            </p:nvSpPr>
            <p:spPr bwMode="auto">
              <a:xfrm>
                <a:off x="2743" y="9860"/>
                <a:ext cx="841" cy="8"/>
              </a:xfrm>
              <a:prstGeom prst="rect">
                <a:avLst/>
              </a:prstGeom>
              <a:solidFill>
                <a:srgbClr val="7775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19" name="Rectangle 256"/>
              <p:cNvSpPr>
                <a:spLocks noChangeArrowheads="1"/>
              </p:cNvSpPr>
              <p:nvPr/>
            </p:nvSpPr>
            <p:spPr bwMode="auto">
              <a:xfrm>
                <a:off x="2743" y="9853"/>
                <a:ext cx="841" cy="11"/>
              </a:xfrm>
              <a:prstGeom prst="rect">
                <a:avLst/>
              </a:prstGeom>
              <a:solidFill>
                <a:srgbClr val="7775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20" name="Rectangle 257"/>
              <p:cNvSpPr>
                <a:spLocks noChangeArrowheads="1"/>
              </p:cNvSpPr>
              <p:nvPr/>
            </p:nvSpPr>
            <p:spPr bwMode="auto">
              <a:xfrm>
                <a:off x="2743" y="9850"/>
                <a:ext cx="841" cy="10"/>
              </a:xfrm>
              <a:prstGeom prst="rect">
                <a:avLst/>
              </a:prstGeom>
              <a:solidFill>
                <a:srgbClr val="7775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21" name="Rectangle 258"/>
              <p:cNvSpPr>
                <a:spLocks noChangeArrowheads="1"/>
              </p:cNvSpPr>
              <p:nvPr/>
            </p:nvSpPr>
            <p:spPr bwMode="auto">
              <a:xfrm>
                <a:off x="2743" y="9846"/>
                <a:ext cx="841" cy="7"/>
              </a:xfrm>
              <a:prstGeom prst="rect">
                <a:avLst/>
              </a:prstGeom>
              <a:solidFill>
                <a:srgbClr val="7674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22" name="Rectangle 259"/>
              <p:cNvSpPr>
                <a:spLocks noChangeArrowheads="1"/>
              </p:cNvSpPr>
              <p:nvPr/>
            </p:nvSpPr>
            <p:spPr bwMode="auto">
              <a:xfrm>
                <a:off x="2743" y="9839"/>
                <a:ext cx="841" cy="11"/>
              </a:xfrm>
              <a:prstGeom prst="rect">
                <a:avLst/>
              </a:prstGeom>
              <a:solidFill>
                <a:srgbClr val="7674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23" name="Rectangle 260"/>
              <p:cNvSpPr>
                <a:spLocks noChangeArrowheads="1"/>
              </p:cNvSpPr>
              <p:nvPr/>
            </p:nvSpPr>
            <p:spPr bwMode="auto">
              <a:xfrm>
                <a:off x="2743" y="9835"/>
                <a:ext cx="841" cy="11"/>
              </a:xfrm>
              <a:prstGeom prst="rect">
                <a:avLst/>
              </a:prstGeom>
              <a:solidFill>
                <a:srgbClr val="7574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24" name="Rectangle 261"/>
              <p:cNvSpPr>
                <a:spLocks noChangeArrowheads="1"/>
              </p:cNvSpPr>
              <p:nvPr/>
            </p:nvSpPr>
            <p:spPr bwMode="auto">
              <a:xfrm>
                <a:off x="2743" y="9831"/>
                <a:ext cx="841" cy="8"/>
              </a:xfrm>
              <a:prstGeom prst="rect">
                <a:avLst/>
              </a:prstGeom>
              <a:solidFill>
                <a:srgbClr val="7574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25" name="Rectangle 262"/>
              <p:cNvSpPr>
                <a:spLocks noChangeArrowheads="1"/>
              </p:cNvSpPr>
              <p:nvPr/>
            </p:nvSpPr>
            <p:spPr bwMode="auto">
              <a:xfrm>
                <a:off x="2743" y="9824"/>
                <a:ext cx="841" cy="11"/>
              </a:xfrm>
              <a:prstGeom prst="rect">
                <a:avLst/>
              </a:prstGeom>
              <a:solidFill>
                <a:srgbClr val="7573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26" name="Rectangle 263"/>
              <p:cNvSpPr>
                <a:spLocks noChangeArrowheads="1"/>
              </p:cNvSpPr>
              <p:nvPr/>
            </p:nvSpPr>
            <p:spPr bwMode="auto">
              <a:xfrm>
                <a:off x="2743" y="9821"/>
                <a:ext cx="841" cy="10"/>
              </a:xfrm>
              <a:prstGeom prst="rect">
                <a:avLst/>
              </a:prstGeom>
              <a:solidFill>
                <a:srgbClr val="7573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27" name="Rectangle 264"/>
              <p:cNvSpPr>
                <a:spLocks noChangeArrowheads="1"/>
              </p:cNvSpPr>
              <p:nvPr/>
            </p:nvSpPr>
            <p:spPr bwMode="auto">
              <a:xfrm>
                <a:off x="2743" y="9817"/>
                <a:ext cx="841" cy="7"/>
              </a:xfrm>
              <a:prstGeom prst="rect">
                <a:avLst/>
              </a:prstGeom>
              <a:solidFill>
                <a:srgbClr val="7573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28" name="Rectangle 265"/>
              <p:cNvSpPr>
                <a:spLocks noChangeArrowheads="1"/>
              </p:cNvSpPr>
              <p:nvPr/>
            </p:nvSpPr>
            <p:spPr bwMode="auto">
              <a:xfrm>
                <a:off x="2743" y="9810"/>
                <a:ext cx="841" cy="11"/>
              </a:xfrm>
              <a:prstGeom prst="rect">
                <a:avLst/>
              </a:prstGeom>
              <a:solidFill>
                <a:srgbClr val="7472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29" name="Rectangle 266"/>
              <p:cNvSpPr>
                <a:spLocks noChangeArrowheads="1"/>
              </p:cNvSpPr>
              <p:nvPr/>
            </p:nvSpPr>
            <p:spPr bwMode="auto">
              <a:xfrm>
                <a:off x="2743" y="9806"/>
                <a:ext cx="841" cy="11"/>
              </a:xfrm>
              <a:prstGeom prst="rect">
                <a:avLst/>
              </a:prstGeom>
              <a:solidFill>
                <a:srgbClr val="7472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30" name="Rectangle 267"/>
              <p:cNvSpPr>
                <a:spLocks noChangeArrowheads="1"/>
              </p:cNvSpPr>
              <p:nvPr/>
            </p:nvSpPr>
            <p:spPr bwMode="auto">
              <a:xfrm>
                <a:off x="2743" y="9803"/>
                <a:ext cx="841" cy="7"/>
              </a:xfrm>
              <a:prstGeom prst="rect">
                <a:avLst/>
              </a:prstGeom>
              <a:solidFill>
                <a:srgbClr val="7371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31" name="Rectangle 268"/>
              <p:cNvSpPr>
                <a:spLocks noChangeArrowheads="1"/>
              </p:cNvSpPr>
              <p:nvPr/>
            </p:nvSpPr>
            <p:spPr bwMode="auto">
              <a:xfrm>
                <a:off x="2743" y="9795"/>
                <a:ext cx="841" cy="11"/>
              </a:xfrm>
              <a:prstGeom prst="rect">
                <a:avLst/>
              </a:prstGeom>
              <a:solidFill>
                <a:srgbClr val="7371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32" name="Freeform 269"/>
              <p:cNvSpPr>
                <a:spLocks/>
              </p:cNvSpPr>
              <p:nvPr/>
            </p:nvSpPr>
            <p:spPr bwMode="auto">
              <a:xfrm>
                <a:off x="2743" y="9792"/>
                <a:ext cx="841" cy="11"/>
              </a:xfrm>
              <a:custGeom>
                <a:avLst/>
                <a:gdLst>
                  <a:gd name="T0" fmla="*/ 841 w 841"/>
                  <a:gd name="T1" fmla="*/ 11 h 11"/>
                  <a:gd name="T2" fmla="*/ 0 w 841"/>
                  <a:gd name="T3" fmla="*/ 11 h 11"/>
                  <a:gd name="T4" fmla="*/ 0 w 841"/>
                  <a:gd name="T5" fmla="*/ 3 h 11"/>
                  <a:gd name="T6" fmla="*/ 0 w 841"/>
                  <a:gd name="T7" fmla="*/ 0 h 11"/>
                  <a:gd name="T8" fmla="*/ 834 w 841"/>
                  <a:gd name="T9" fmla="*/ 0 h 11"/>
                  <a:gd name="T10" fmla="*/ 841 w 841"/>
                  <a:gd name="T11" fmla="*/ 3 h 11"/>
                  <a:gd name="T12" fmla="*/ 841 w 841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41"/>
                  <a:gd name="T22" fmla="*/ 0 h 11"/>
                  <a:gd name="T23" fmla="*/ 841 w 841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41" h="11">
                    <a:moveTo>
                      <a:pt x="841" y="11"/>
                    </a:moveTo>
                    <a:lnTo>
                      <a:pt x="0" y="11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834" y="0"/>
                    </a:lnTo>
                    <a:lnTo>
                      <a:pt x="841" y="3"/>
                    </a:lnTo>
                    <a:lnTo>
                      <a:pt x="841" y="11"/>
                    </a:lnTo>
                    <a:close/>
                  </a:path>
                </a:pathLst>
              </a:custGeom>
              <a:solidFill>
                <a:srgbClr val="7371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33" name="Freeform 270"/>
              <p:cNvSpPr>
                <a:spLocks/>
              </p:cNvSpPr>
              <p:nvPr/>
            </p:nvSpPr>
            <p:spPr bwMode="auto">
              <a:xfrm>
                <a:off x="2743" y="9788"/>
                <a:ext cx="841" cy="7"/>
              </a:xfrm>
              <a:custGeom>
                <a:avLst/>
                <a:gdLst>
                  <a:gd name="T0" fmla="*/ 841 w 841"/>
                  <a:gd name="T1" fmla="*/ 7 h 7"/>
                  <a:gd name="T2" fmla="*/ 0 w 841"/>
                  <a:gd name="T3" fmla="*/ 7 h 7"/>
                  <a:gd name="T4" fmla="*/ 0 w 841"/>
                  <a:gd name="T5" fmla="*/ 7 h 7"/>
                  <a:gd name="T6" fmla="*/ 7 w 841"/>
                  <a:gd name="T7" fmla="*/ 0 h 7"/>
                  <a:gd name="T8" fmla="*/ 823 w 841"/>
                  <a:gd name="T9" fmla="*/ 0 h 7"/>
                  <a:gd name="T10" fmla="*/ 841 w 841"/>
                  <a:gd name="T11" fmla="*/ 7 h 7"/>
                  <a:gd name="T12" fmla="*/ 841 w 841"/>
                  <a:gd name="T13" fmla="*/ 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41"/>
                  <a:gd name="T22" fmla="*/ 0 h 7"/>
                  <a:gd name="T23" fmla="*/ 841 w 841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41" h="7">
                    <a:moveTo>
                      <a:pt x="841" y="7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823" y="0"/>
                    </a:lnTo>
                    <a:lnTo>
                      <a:pt x="841" y="7"/>
                    </a:lnTo>
                    <a:close/>
                  </a:path>
                </a:pathLst>
              </a:custGeom>
              <a:solidFill>
                <a:srgbClr val="7271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34" name="Freeform 271"/>
              <p:cNvSpPr>
                <a:spLocks/>
              </p:cNvSpPr>
              <p:nvPr/>
            </p:nvSpPr>
            <p:spPr bwMode="auto">
              <a:xfrm>
                <a:off x="2743" y="9781"/>
                <a:ext cx="834" cy="11"/>
              </a:xfrm>
              <a:custGeom>
                <a:avLst/>
                <a:gdLst>
                  <a:gd name="T0" fmla="*/ 834 w 834"/>
                  <a:gd name="T1" fmla="*/ 11 h 11"/>
                  <a:gd name="T2" fmla="*/ 0 w 834"/>
                  <a:gd name="T3" fmla="*/ 11 h 11"/>
                  <a:gd name="T4" fmla="*/ 10 w 834"/>
                  <a:gd name="T5" fmla="*/ 3 h 11"/>
                  <a:gd name="T6" fmla="*/ 21 w 834"/>
                  <a:gd name="T7" fmla="*/ 0 h 11"/>
                  <a:gd name="T8" fmla="*/ 805 w 834"/>
                  <a:gd name="T9" fmla="*/ 0 h 11"/>
                  <a:gd name="T10" fmla="*/ 816 w 834"/>
                  <a:gd name="T11" fmla="*/ 3 h 11"/>
                  <a:gd name="T12" fmla="*/ 834 w 834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34"/>
                  <a:gd name="T22" fmla="*/ 0 h 11"/>
                  <a:gd name="T23" fmla="*/ 834 w 834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34" h="11">
                    <a:moveTo>
                      <a:pt x="834" y="11"/>
                    </a:moveTo>
                    <a:lnTo>
                      <a:pt x="0" y="11"/>
                    </a:lnTo>
                    <a:lnTo>
                      <a:pt x="10" y="3"/>
                    </a:lnTo>
                    <a:lnTo>
                      <a:pt x="21" y="0"/>
                    </a:lnTo>
                    <a:lnTo>
                      <a:pt x="805" y="0"/>
                    </a:lnTo>
                    <a:lnTo>
                      <a:pt x="816" y="3"/>
                    </a:lnTo>
                    <a:lnTo>
                      <a:pt x="834" y="11"/>
                    </a:lnTo>
                    <a:close/>
                  </a:path>
                </a:pathLst>
              </a:custGeom>
              <a:solidFill>
                <a:srgbClr val="7271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35" name="Freeform 272"/>
              <p:cNvSpPr>
                <a:spLocks/>
              </p:cNvSpPr>
              <p:nvPr/>
            </p:nvSpPr>
            <p:spPr bwMode="auto">
              <a:xfrm>
                <a:off x="2750" y="9777"/>
                <a:ext cx="816" cy="11"/>
              </a:xfrm>
              <a:custGeom>
                <a:avLst/>
                <a:gdLst>
                  <a:gd name="T0" fmla="*/ 816 w 816"/>
                  <a:gd name="T1" fmla="*/ 11 h 11"/>
                  <a:gd name="T2" fmla="*/ 0 w 816"/>
                  <a:gd name="T3" fmla="*/ 11 h 11"/>
                  <a:gd name="T4" fmla="*/ 3 w 816"/>
                  <a:gd name="T5" fmla="*/ 7 h 11"/>
                  <a:gd name="T6" fmla="*/ 43 w 816"/>
                  <a:gd name="T7" fmla="*/ 0 h 11"/>
                  <a:gd name="T8" fmla="*/ 770 w 816"/>
                  <a:gd name="T9" fmla="*/ 0 h 11"/>
                  <a:gd name="T10" fmla="*/ 809 w 816"/>
                  <a:gd name="T11" fmla="*/ 7 h 11"/>
                  <a:gd name="T12" fmla="*/ 816 w 816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16"/>
                  <a:gd name="T22" fmla="*/ 0 h 11"/>
                  <a:gd name="T23" fmla="*/ 816 w 816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16" h="11">
                    <a:moveTo>
                      <a:pt x="816" y="11"/>
                    </a:moveTo>
                    <a:lnTo>
                      <a:pt x="0" y="11"/>
                    </a:lnTo>
                    <a:lnTo>
                      <a:pt x="3" y="7"/>
                    </a:lnTo>
                    <a:lnTo>
                      <a:pt x="43" y="0"/>
                    </a:lnTo>
                    <a:lnTo>
                      <a:pt x="770" y="0"/>
                    </a:lnTo>
                    <a:lnTo>
                      <a:pt x="809" y="7"/>
                    </a:lnTo>
                    <a:lnTo>
                      <a:pt x="816" y="11"/>
                    </a:lnTo>
                    <a:close/>
                  </a:path>
                </a:pathLst>
              </a:custGeom>
              <a:solidFill>
                <a:srgbClr val="7270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36" name="Freeform 273"/>
              <p:cNvSpPr>
                <a:spLocks/>
              </p:cNvSpPr>
              <p:nvPr/>
            </p:nvSpPr>
            <p:spPr bwMode="auto">
              <a:xfrm>
                <a:off x="2764" y="9774"/>
                <a:ext cx="784" cy="7"/>
              </a:xfrm>
              <a:custGeom>
                <a:avLst/>
                <a:gdLst>
                  <a:gd name="T0" fmla="*/ 784 w 784"/>
                  <a:gd name="T1" fmla="*/ 7 h 7"/>
                  <a:gd name="T2" fmla="*/ 0 w 784"/>
                  <a:gd name="T3" fmla="*/ 7 h 7"/>
                  <a:gd name="T4" fmla="*/ 58 w 784"/>
                  <a:gd name="T5" fmla="*/ 0 h 7"/>
                  <a:gd name="T6" fmla="*/ 727 w 784"/>
                  <a:gd name="T7" fmla="*/ 0 h 7"/>
                  <a:gd name="T8" fmla="*/ 784 w 784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4"/>
                  <a:gd name="T16" fmla="*/ 0 h 7"/>
                  <a:gd name="T17" fmla="*/ 784 w 78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4" h="7">
                    <a:moveTo>
                      <a:pt x="784" y="7"/>
                    </a:moveTo>
                    <a:lnTo>
                      <a:pt x="0" y="7"/>
                    </a:lnTo>
                    <a:lnTo>
                      <a:pt x="58" y="0"/>
                    </a:lnTo>
                    <a:lnTo>
                      <a:pt x="727" y="0"/>
                    </a:lnTo>
                    <a:lnTo>
                      <a:pt x="784" y="7"/>
                    </a:lnTo>
                    <a:close/>
                  </a:path>
                </a:pathLst>
              </a:custGeom>
              <a:solidFill>
                <a:srgbClr val="7270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37" name="Freeform 274"/>
              <p:cNvSpPr>
                <a:spLocks/>
              </p:cNvSpPr>
              <p:nvPr/>
            </p:nvSpPr>
            <p:spPr bwMode="auto">
              <a:xfrm>
                <a:off x="2793" y="9766"/>
                <a:ext cx="727" cy="11"/>
              </a:xfrm>
              <a:custGeom>
                <a:avLst/>
                <a:gdLst>
                  <a:gd name="T0" fmla="*/ 727 w 727"/>
                  <a:gd name="T1" fmla="*/ 11 h 11"/>
                  <a:gd name="T2" fmla="*/ 0 w 727"/>
                  <a:gd name="T3" fmla="*/ 11 h 11"/>
                  <a:gd name="T4" fmla="*/ 58 w 727"/>
                  <a:gd name="T5" fmla="*/ 0 h 11"/>
                  <a:gd name="T6" fmla="*/ 669 w 727"/>
                  <a:gd name="T7" fmla="*/ 0 h 11"/>
                  <a:gd name="T8" fmla="*/ 727 w 72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7"/>
                  <a:gd name="T16" fmla="*/ 0 h 11"/>
                  <a:gd name="T17" fmla="*/ 727 w 72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7" h="11">
                    <a:moveTo>
                      <a:pt x="727" y="11"/>
                    </a:moveTo>
                    <a:lnTo>
                      <a:pt x="0" y="11"/>
                    </a:lnTo>
                    <a:lnTo>
                      <a:pt x="58" y="0"/>
                    </a:lnTo>
                    <a:lnTo>
                      <a:pt x="669" y="0"/>
                    </a:lnTo>
                    <a:lnTo>
                      <a:pt x="727" y="11"/>
                    </a:lnTo>
                    <a:close/>
                  </a:path>
                </a:pathLst>
              </a:custGeom>
              <a:solidFill>
                <a:srgbClr val="716F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38" name="Freeform 275"/>
              <p:cNvSpPr>
                <a:spLocks/>
              </p:cNvSpPr>
              <p:nvPr/>
            </p:nvSpPr>
            <p:spPr bwMode="auto">
              <a:xfrm>
                <a:off x="2822" y="9763"/>
                <a:ext cx="669" cy="11"/>
              </a:xfrm>
              <a:custGeom>
                <a:avLst/>
                <a:gdLst>
                  <a:gd name="T0" fmla="*/ 669 w 669"/>
                  <a:gd name="T1" fmla="*/ 11 h 11"/>
                  <a:gd name="T2" fmla="*/ 0 w 669"/>
                  <a:gd name="T3" fmla="*/ 11 h 11"/>
                  <a:gd name="T4" fmla="*/ 57 w 669"/>
                  <a:gd name="T5" fmla="*/ 0 h 11"/>
                  <a:gd name="T6" fmla="*/ 611 w 669"/>
                  <a:gd name="T7" fmla="*/ 0 h 11"/>
                  <a:gd name="T8" fmla="*/ 669 w 66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9"/>
                  <a:gd name="T16" fmla="*/ 0 h 11"/>
                  <a:gd name="T17" fmla="*/ 669 w 66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9" h="11">
                    <a:moveTo>
                      <a:pt x="669" y="11"/>
                    </a:moveTo>
                    <a:lnTo>
                      <a:pt x="0" y="11"/>
                    </a:lnTo>
                    <a:lnTo>
                      <a:pt x="57" y="0"/>
                    </a:lnTo>
                    <a:lnTo>
                      <a:pt x="611" y="0"/>
                    </a:lnTo>
                    <a:lnTo>
                      <a:pt x="669" y="11"/>
                    </a:lnTo>
                    <a:close/>
                  </a:path>
                </a:pathLst>
              </a:custGeom>
              <a:solidFill>
                <a:srgbClr val="716F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39" name="Freeform 276"/>
              <p:cNvSpPr>
                <a:spLocks/>
              </p:cNvSpPr>
              <p:nvPr/>
            </p:nvSpPr>
            <p:spPr bwMode="auto">
              <a:xfrm>
                <a:off x="2851" y="9759"/>
                <a:ext cx="611" cy="7"/>
              </a:xfrm>
              <a:custGeom>
                <a:avLst/>
                <a:gdLst>
                  <a:gd name="T0" fmla="*/ 611 w 611"/>
                  <a:gd name="T1" fmla="*/ 7 h 7"/>
                  <a:gd name="T2" fmla="*/ 0 w 611"/>
                  <a:gd name="T3" fmla="*/ 7 h 7"/>
                  <a:gd name="T4" fmla="*/ 39 w 611"/>
                  <a:gd name="T5" fmla="*/ 4 h 7"/>
                  <a:gd name="T6" fmla="*/ 57 w 611"/>
                  <a:gd name="T7" fmla="*/ 0 h 7"/>
                  <a:gd name="T8" fmla="*/ 554 w 611"/>
                  <a:gd name="T9" fmla="*/ 0 h 7"/>
                  <a:gd name="T10" fmla="*/ 611 w 61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1"/>
                  <a:gd name="T19" fmla="*/ 0 h 7"/>
                  <a:gd name="T20" fmla="*/ 611 w 61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1" h="7">
                    <a:moveTo>
                      <a:pt x="611" y="7"/>
                    </a:moveTo>
                    <a:lnTo>
                      <a:pt x="0" y="7"/>
                    </a:lnTo>
                    <a:lnTo>
                      <a:pt x="39" y="4"/>
                    </a:lnTo>
                    <a:lnTo>
                      <a:pt x="57" y="0"/>
                    </a:lnTo>
                    <a:lnTo>
                      <a:pt x="554" y="0"/>
                    </a:lnTo>
                    <a:lnTo>
                      <a:pt x="611" y="7"/>
                    </a:lnTo>
                    <a:close/>
                  </a:path>
                </a:pathLst>
              </a:custGeom>
              <a:solidFill>
                <a:srgbClr val="716F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40" name="Freeform 277"/>
              <p:cNvSpPr>
                <a:spLocks/>
              </p:cNvSpPr>
              <p:nvPr/>
            </p:nvSpPr>
            <p:spPr bwMode="auto">
              <a:xfrm>
                <a:off x="2879" y="9752"/>
                <a:ext cx="554" cy="11"/>
              </a:xfrm>
              <a:custGeom>
                <a:avLst/>
                <a:gdLst>
                  <a:gd name="T0" fmla="*/ 554 w 554"/>
                  <a:gd name="T1" fmla="*/ 11 h 11"/>
                  <a:gd name="T2" fmla="*/ 0 w 554"/>
                  <a:gd name="T3" fmla="*/ 11 h 11"/>
                  <a:gd name="T4" fmla="*/ 11 w 554"/>
                  <a:gd name="T5" fmla="*/ 11 h 11"/>
                  <a:gd name="T6" fmla="*/ 61 w 554"/>
                  <a:gd name="T7" fmla="*/ 0 h 11"/>
                  <a:gd name="T8" fmla="*/ 490 w 554"/>
                  <a:gd name="T9" fmla="*/ 0 h 11"/>
                  <a:gd name="T10" fmla="*/ 522 w 554"/>
                  <a:gd name="T11" fmla="*/ 7 h 11"/>
                  <a:gd name="T12" fmla="*/ 554 w 554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54"/>
                  <a:gd name="T22" fmla="*/ 0 h 11"/>
                  <a:gd name="T23" fmla="*/ 554 w 554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54" h="11">
                    <a:moveTo>
                      <a:pt x="554" y="11"/>
                    </a:moveTo>
                    <a:lnTo>
                      <a:pt x="0" y="11"/>
                    </a:lnTo>
                    <a:lnTo>
                      <a:pt x="11" y="11"/>
                    </a:lnTo>
                    <a:lnTo>
                      <a:pt x="61" y="0"/>
                    </a:lnTo>
                    <a:lnTo>
                      <a:pt x="490" y="0"/>
                    </a:lnTo>
                    <a:lnTo>
                      <a:pt x="522" y="7"/>
                    </a:lnTo>
                    <a:lnTo>
                      <a:pt x="554" y="11"/>
                    </a:lnTo>
                    <a:close/>
                  </a:path>
                </a:pathLst>
              </a:custGeom>
              <a:solidFill>
                <a:srgbClr val="706E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41" name="Freeform 278"/>
              <p:cNvSpPr>
                <a:spLocks/>
              </p:cNvSpPr>
              <p:nvPr/>
            </p:nvSpPr>
            <p:spPr bwMode="auto">
              <a:xfrm>
                <a:off x="2908" y="9748"/>
                <a:ext cx="497" cy="11"/>
              </a:xfrm>
              <a:custGeom>
                <a:avLst/>
                <a:gdLst>
                  <a:gd name="T0" fmla="*/ 497 w 497"/>
                  <a:gd name="T1" fmla="*/ 11 h 11"/>
                  <a:gd name="T2" fmla="*/ 0 w 497"/>
                  <a:gd name="T3" fmla="*/ 11 h 11"/>
                  <a:gd name="T4" fmla="*/ 65 w 497"/>
                  <a:gd name="T5" fmla="*/ 0 h 11"/>
                  <a:gd name="T6" fmla="*/ 428 w 497"/>
                  <a:gd name="T7" fmla="*/ 0 h 11"/>
                  <a:gd name="T8" fmla="*/ 493 w 497"/>
                  <a:gd name="T9" fmla="*/ 11 h 11"/>
                  <a:gd name="T10" fmla="*/ 497 w 497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7"/>
                  <a:gd name="T19" fmla="*/ 0 h 11"/>
                  <a:gd name="T20" fmla="*/ 497 w 497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7" h="11">
                    <a:moveTo>
                      <a:pt x="497" y="11"/>
                    </a:moveTo>
                    <a:lnTo>
                      <a:pt x="0" y="11"/>
                    </a:lnTo>
                    <a:lnTo>
                      <a:pt x="65" y="0"/>
                    </a:lnTo>
                    <a:lnTo>
                      <a:pt x="428" y="0"/>
                    </a:lnTo>
                    <a:lnTo>
                      <a:pt x="493" y="11"/>
                    </a:lnTo>
                    <a:lnTo>
                      <a:pt x="497" y="11"/>
                    </a:lnTo>
                    <a:close/>
                  </a:path>
                </a:pathLst>
              </a:custGeom>
              <a:solidFill>
                <a:srgbClr val="706E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42" name="Freeform 279"/>
              <p:cNvSpPr>
                <a:spLocks/>
              </p:cNvSpPr>
              <p:nvPr/>
            </p:nvSpPr>
            <p:spPr bwMode="auto">
              <a:xfrm>
                <a:off x="2940" y="9745"/>
                <a:ext cx="429" cy="7"/>
              </a:xfrm>
              <a:custGeom>
                <a:avLst/>
                <a:gdLst>
                  <a:gd name="T0" fmla="*/ 429 w 429"/>
                  <a:gd name="T1" fmla="*/ 7 h 7"/>
                  <a:gd name="T2" fmla="*/ 0 w 429"/>
                  <a:gd name="T3" fmla="*/ 7 h 7"/>
                  <a:gd name="T4" fmla="*/ 65 w 429"/>
                  <a:gd name="T5" fmla="*/ 0 h 7"/>
                  <a:gd name="T6" fmla="*/ 360 w 429"/>
                  <a:gd name="T7" fmla="*/ 0 h 7"/>
                  <a:gd name="T8" fmla="*/ 429 w 42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9"/>
                  <a:gd name="T16" fmla="*/ 0 h 7"/>
                  <a:gd name="T17" fmla="*/ 429 w 42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9" h="7">
                    <a:moveTo>
                      <a:pt x="429" y="7"/>
                    </a:moveTo>
                    <a:lnTo>
                      <a:pt x="0" y="7"/>
                    </a:lnTo>
                    <a:lnTo>
                      <a:pt x="65" y="0"/>
                    </a:lnTo>
                    <a:lnTo>
                      <a:pt x="360" y="0"/>
                    </a:lnTo>
                    <a:lnTo>
                      <a:pt x="429" y="7"/>
                    </a:lnTo>
                    <a:close/>
                  </a:path>
                </a:pathLst>
              </a:custGeom>
              <a:solidFill>
                <a:srgbClr val="706E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43" name="Freeform 280"/>
              <p:cNvSpPr>
                <a:spLocks/>
              </p:cNvSpPr>
              <p:nvPr/>
            </p:nvSpPr>
            <p:spPr bwMode="auto">
              <a:xfrm>
                <a:off x="2973" y="9737"/>
                <a:ext cx="363" cy="11"/>
              </a:xfrm>
              <a:custGeom>
                <a:avLst/>
                <a:gdLst>
                  <a:gd name="T0" fmla="*/ 363 w 363"/>
                  <a:gd name="T1" fmla="*/ 11 h 11"/>
                  <a:gd name="T2" fmla="*/ 0 w 363"/>
                  <a:gd name="T3" fmla="*/ 11 h 11"/>
                  <a:gd name="T4" fmla="*/ 54 w 363"/>
                  <a:gd name="T5" fmla="*/ 4 h 11"/>
                  <a:gd name="T6" fmla="*/ 79 w 363"/>
                  <a:gd name="T7" fmla="*/ 0 h 11"/>
                  <a:gd name="T8" fmla="*/ 295 w 363"/>
                  <a:gd name="T9" fmla="*/ 0 h 11"/>
                  <a:gd name="T10" fmla="*/ 306 w 363"/>
                  <a:gd name="T11" fmla="*/ 4 h 11"/>
                  <a:gd name="T12" fmla="*/ 363 w 363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3"/>
                  <a:gd name="T22" fmla="*/ 0 h 11"/>
                  <a:gd name="T23" fmla="*/ 363 w 363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3" h="11">
                    <a:moveTo>
                      <a:pt x="363" y="11"/>
                    </a:moveTo>
                    <a:lnTo>
                      <a:pt x="0" y="11"/>
                    </a:lnTo>
                    <a:lnTo>
                      <a:pt x="54" y="4"/>
                    </a:lnTo>
                    <a:lnTo>
                      <a:pt x="79" y="0"/>
                    </a:lnTo>
                    <a:lnTo>
                      <a:pt x="295" y="0"/>
                    </a:lnTo>
                    <a:lnTo>
                      <a:pt x="306" y="4"/>
                    </a:lnTo>
                    <a:lnTo>
                      <a:pt x="363" y="11"/>
                    </a:lnTo>
                    <a:close/>
                  </a:path>
                </a:pathLst>
              </a:custGeom>
              <a:solidFill>
                <a:srgbClr val="706E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44" name="Freeform 281"/>
              <p:cNvSpPr>
                <a:spLocks/>
              </p:cNvSpPr>
              <p:nvPr/>
            </p:nvSpPr>
            <p:spPr bwMode="auto">
              <a:xfrm>
                <a:off x="3005" y="9734"/>
                <a:ext cx="295" cy="11"/>
              </a:xfrm>
              <a:custGeom>
                <a:avLst/>
                <a:gdLst>
                  <a:gd name="T0" fmla="*/ 295 w 295"/>
                  <a:gd name="T1" fmla="*/ 11 h 11"/>
                  <a:gd name="T2" fmla="*/ 0 w 295"/>
                  <a:gd name="T3" fmla="*/ 11 h 11"/>
                  <a:gd name="T4" fmla="*/ 22 w 295"/>
                  <a:gd name="T5" fmla="*/ 7 h 11"/>
                  <a:gd name="T6" fmla="*/ 90 w 295"/>
                  <a:gd name="T7" fmla="*/ 3 h 11"/>
                  <a:gd name="T8" fmla="*/ 230 w 295"/>
                  <a:gd name="T9" fmla="*/ 0 h 11"/>
                  <a:gd name="T10" fmla="*/ 274 w 295"/>
                  <a:gd name="T11" fmla="*/ 7 h 11"/>
                  <a:gd name="T12" fmla="*/ 295 w 295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5"/>
                  <a:gd name="T22" fmla="*/ 0 h 11"/>
                  <a:gd name="T23" fmla="*/ 295 w 295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5" h="11">
                    <a:moveTo>
                      <a:pt x="295" y="11"/>
                    </a:moveTo>
                    <a:lnTo>
                      <a:pt x="0" y="11"/>
                    </a:lnTo>
                    <a:lnTo>
                      <a:pt x="22" y="7"/>
                    </a:lnTo>
                    <a:lnTo>
                      <a:pt x="90" y="3"/>
                    </a:lnTo>
                    <a:lnTo>
                      <a:pt x="230" y="0"/>
                    </a:lnTo>
                    <a:lnTo>
                      <a:pt x="274" y="7"/>
                    </a:lnTo>
                    <a:lnTo>
                      <a:pt x="295" y="11"/>
                    </a:lnTo>
                    <a:close/>
                  </a:path>
                </a:pathLst>
              </a:custGeom>
              <a:solidFill>
                <a:srgbClr val="706E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45" name="Freeform 282"/>
              <p:cNvSpPr>
                <a:spLocks/>
              </p:cNvSpPr>
              <p:nvPr/>
            </p:nvSpPr>
            <p:spPr bwMode="auto">
              <a:xfrm>
                <a:off x="3052" y="9734"/>
                <a:ext cx="216" cy="3"/>
              </a:xfrm>
              <a:custGeom>
                <a:avLst/>
                <a:gdLst>
                  <a:gd name="T0" fmla="*/ 216 w 216"/>
                  <a:gd name="T1" fmla="*/ 3 h 3"/>
                  <a:gd name="T2" fmla="*/ 0 w 216"/>
                  <a:gd name="T3" fmla="*/ 3 h 3"/>
                  <a:gd name="T4" fmla="*/ 43 w 216"/>
                  <a:gd name="T5" fmla="*/ 3 h 3"/>
                  <a:gd name="T6" fmla="*/ 183 w 216"/>
                  <a:gd name="T7" fmla="*/ 0 h 3"/>
                  <a:gd name="T8" fmla="*/ 216 w 216"/>
                  <a:gd name="T9" fmla="*/ 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3"/>
                  <a:gd name="T17" fmla="*/ 216 w 216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3">
                    <a:moveTo>
                      <a:pt x="216" y="3"/>
                    </a:moveTo>
                    <a:lnTo>
                      <a:pt x="0" y="3"/>
                    </a:lnTo>
                    <a:lnTo>
                      <a:pt x="43" y="3"/>
                    </a:lnTo>
                    <a:lnTo>
                      <a:pt x="183" y="0"/>
                    </a:lnTo>
                    <a:lnTo>
                      <a:pt x="216" y="3"/>
                    </a:lnTo>
                    <a:close/>
                  </a:path>
                </a:pathLst>
              </a:custGeom>
              <a:solidFill>
                <a:srgbClr val="6E6C6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46" name="Freeform 283"/>
              <p:cNvSpPr>
                <a:spLocks/>
              </p:cNvSpPr>
              <p:nvPr/>
            </p:nvSpPr>
            <p:spPr bwMode="auto">
              <a:xfrm>
                <a:off x="2743" y="9734"/>
                <a:ext cx="841" cy="1237"/>
              </a:xfrm>
              <a:custGeom>
                <a:avLst/>
                <a:gdLst>
                  <a:gd name="T0" fmla="*/ 352 w 841"/>
                  <a:gd name="T1" fmla="*/ 3 h 1237"/>
                  <a:gd name="T2" fmla="*/ 284 w 841"/>
                  <a:gd name="T3" fmla="*/ 7 h 1237"/>
                  <a:gd name="T4" fmla="*/ 147 w 841"/>
                  <a:gd name="T5" fmla="*/ 29 h 1237"/>
                  <a:gd name="T6" fmla="*/ 10 w 841"/>
                  <a:gd name="T7" fmla="*/ 50 h 1237"/>
                  <a:gd name="T8" fmla="*/ 0 w 841"/>
                  <a:gd name="T9" fmla="*/ 61 h 1237"/>
                  <a:gd name="T10" fmla="*/ 0 w 841"/>
                  <a:gd name="T11" fmla="*/ 499 h 1237"/>
                  <a:gd name="T12" fmla="*/ 3 w 841"/>
                  <a:gd name="T13" fmla="*/ 579 h 1237"/>
                  <a:gd name="T14" fmla="*/ 21 w 841"/>
                  <a:gd name="T15" fmla="*/ 745 h 1237"/>
                  <a:gd name="T16" fmla="*/ 39 w 841"/>
                  <a:gd name="T17" fmla="*/ 825 h 1237"/>
                  <a:gd name="T18" fmla="*/ 57 w 841"/>
                  <a:gd name="T19" fmla="*/ 890 h 1237"/>
                  <a:gd name="T20" fmla="*/ 90 w 841"/>
                  <a:gd name="T21" fmla="*/ 970 h 1237"/>
                  <a:gd name="T22" fmla="*/ 147 w 841"/>
                  <a:gd name="T23" fmla="*/ 1053 h 1237"/>
                  <a:gd name="T24" fmla="*/ 219 w 841"/>
                  <a:gd name="T25" fmla="*/ 1125 h 1237"/>
                  <a:gd name="T26" fmla="*/ 320 w 841"/>
                  <a:gd name="T27" fmla="*/ 1201 h 1237"/>
                  <a:gd name="T28" fmla="*/ 421 w 841"/>
                  <a:gd name="T29" fmla="*/ 1237 h 1237"/>
                  <a:gd name="T30" fmla="*/ 507 w 841"/>
                  <a:gd name="T31" fmla="*/ 1205 h 1237"/>
                  <a:gd name="T32" fmla="*/ 579 w 841"/>
                  <a:gd name="T33" fmla="*/ 1158 h 1237"/>
                  <a:gd name="T34" fmla="*/ 654 w 841"/>
                  <a:gd name="T35" fmla="*/ 1093 h 1237"/>
                  <a:gd name="T36" fmla="*/ 723 w 841"/>
                  <a:gd name="T37" fmla="*/ 1013 h 1237"/>
                  <a:gd name="T38" fmla="*/ 777 w 841"/>
                  <a:gd name="T39" fmla="*/ 912 h 1237"/>
                  <a:gd name="T40" fmla="*/ 816 w 841"/>
                  <a:gd name="T41" fmla="*/ 799 h 1237"/>
                  <a:gd name="T42" fmla="*/ 838 w 841"/>
                  <a:gd name="T43" fmla="*/ 651 h 1237"/>
                  <a:gd name="T44" fmla="*/ 841 w 841"/>
                  <a:gd name="T45" fmla="*/ 481 h 1237"/>
                  <a:gd name="T46" fmla="*/ 841 w 841"/>
                  <a:gd name="T47" fmla="*/ 61 h 1237"/>
                  <a:gd name="T48" fmla="*/ 816 w 841"/>
                  <a:gd name="T49" fmla="*/ 50 h 1237"/>
                  <a:gd name="T50" fmla="*/ 658 w 841"/>
                  <a:gd name="T51" fmla="*/ 25 h 1237"/>
                  <a:gd name="T52" fmla="*/ 536 w 841"/>
                  <a:gd name="T53" fmla="*/ 7 h 1237"/>
                  <a:gd name="T54" fmla="*/ 492 w 841"/>
                  <a:gd name="T55" fmla="*/ 0 h 1237"/>
                  <a:gd name="T56" fmla="*/ 352 w 841"/>
                  <a:gd name="T57" fmla="*/ 3 h 1237"/>
                  <a:gd name="T58" fmla="*/ 352 w 841"/>
                  <a:gd name="T59" fmla="*/ 3 h 123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41"/>
                  <a:gd name="T91" fmla="*/ 0 h 1237"/>
                  <a:gd name="T92" fmla="*/ 841 w 841"/>
                  <a:gd name="T93" fmla="*/ 1237 h 1237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41" h="1237">
                    <a:moveTo>
                      <a:pt x="352" y="3"/>
                    </a:moveTo>
                    <a:lnTo>
                      <a:pt x="284" y="7"/>
                    </a:lnTo>
                    <a:lnTo>
                      <a:pt x="147" y="29"/>
                    </a:lnTo>
                    <a:lnTo>
                      <a:pt x="10" y="50"/>
                    </a:lnTo>
                    <a:lnTo>
                      <a:pt x="0" y="61"/>
                    </a:lnTo>
                    <a:lnTo>
                      <a:pt x="0" y="499"/>
                    </a:lnTo>
                    <a:lnTo>
                      <a:pt x="3" y="579"/>
                    </a:lnTo>
                    <a:lnTo>
                      <a:pt x="21" y="745"/>
                    </a:lnTo>
                    <a:lnTo>
                      <a:pt x="39" y="825"/>
                    </a:lnTo>
                    <a:lnTo>
                      <a:pt x="57" y="890"/>
                    </a:lnTo>
                    <a:lnTo>
                      <a:pt x="90" y="970"/>
                    </a:lnTo>
                    <a:lnTo>
                      <a:pt x="147" y="1053"/>
                    </a:lnTo>
                    <a:lnTo>
                      <a:pt x="219" y="1125"/>
                    </a:lnTo>
                    <a:lnTo>
                      <a:pt x="320" y="1201"/>
                    </a:lnTo>
                    <a:lnTo>
                      <a:pt x="421" y="1237"/>
                    </a:lnTo>
                    <a:lnTo>
                      <a:pt x="507" y="1205"/>
                    </a:lnTo>
                    <a:lnTo>
                      <a:pt x="579" y="1158"/>
                    </a:lnTo>
                    <a:lnTo>
                      <a:pt x="654" y="1093"/>
                    </a:lnTo>
                    <a:lnTo>
                      <a:pt x="723" y="1013"/>
                    </a:lnTo>
                    <a:lnTo>
                      <a:pt x="777" y="912"/>
                    </a:lnTo>
                    <a:lnTo>
                      <a:pt x="816" y="799"/>
                    </a:lnTo>
                    <a:lnTo>
                      <a:pt x="838" y="651"/>
                    </a:lnTo>
                    <a:lnTo>
                      <a:pt x="841" y="481"/>
                    </a:lnTo>
                    <a:lnTo>
                      <a:pt x="841" y="61"/>
                    </a:lnTo>
                    <a:lnTo>
                      <a:pt x="816" y="50"/>
                    </a:lnTo>
                    <a:lnTo>
                      <a:pt x="658" y="25"/>
                    </a:lnTo>
                    <a:lnTo>
                      <a:pt x="536" y="7"/>
                    </a:lnTo>
                    <a:lnTo>
                      <a:pt x="492" y="0"/>
                    </a:lnTo>
                    <a:lnTo>
                      <a:pt x="352" y="3"/>
                    </a:lnTo>
                    <a:close/>
                  </a:path>
                </a:pathLst>
              </a:custGeom>
              <a:noFill/>
              <a:ln w="6985">
                <a:solidFill>
                  <a:srgbClr val="1F1A1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47" name="Rectangle 284"/>
              <p:cNvSpPr>
                <a:spLocks noChangeArrowheads="1"/>
              </p:cNvSpPr>
              <p:nvPr/>
            </p:nvSpPr>
            <p:spPr bwMode="auto">
              <a:xfrm>
                <a:off x="3095" y="9318"/>
                <a:ext cx="151" cy="3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48" name="Rectangle 285"/>
              <p:cNvSpPr>
                <a:spLocks noChangeArrowheads="1"/>
              </p:cNvSpPr>
              <p:nvPr/>
            </p:nvSpPr>
            <p:spPr bwMode="auto">
              <a:xfrm>
                <a:off x="3095" y="9314"/>
                <a:ext cx="151" cy="7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49" name="Rectangle 286"/>
              <p:cNvSpPr>
                <a:spLocks noChangeArrowheads="1"/>
              </p:cNvSpPr>
              <p:nvPr/>
            </p:nvSpPr>
            <p:spPr bwMode="auto">
              <a:xfrm>
                <a:off x="3095" y="9310"/>
                <a:ext cx="151" cy="8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50" name="Rectangle 287"/>
              <p:cNvSpPr>
                <a:spLocks noChangeArrowheads="1"/>
              </p:cNvSpPr>
              <p:nvPr/>
            </p:nvSpPr>
            <p:spPr bwMode="auto">
              <a:xfrm>
                <a:off x="3095" y="9303"/>
                <a:ext cx="151" cy="11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51" name="Rectangle 288"/>
              <p:cNvSpPr>
                <a:spLocks noChangeArrowheads="1"/>
              </p:cNvSpPr>
              <p:nvPr/>
            </p:nvSpPr>
            <p:spPr bwMode="auto">
              <a:xfrm>
                <a:off x="3095" y="9300"/>
                <a:ext cx="151" cy="10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52" name="Rectangle 289"/>
              <p:cNvSpPr>
                <a:spLocks noChangeArrowheads="1"/>
              </p:cNvSpPr>
              <p:nvPr/>
            </p:nvSpPr>
            <p:spPr bwMode="auto">
              <a:xfrm>
                <a:off x="3095" y="9296"/>
                <a:ext cx="151" cy="7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53" name="Rectangle 290"/>
              <p:cNvSpPr>
                <a:spLocks noChangeArrowheads="1"/>
              </p:cNvSpPr>
              <p:nvPr/>
            </p:nvSpPr>
            <p:spPr bwMode="auto">
              <a:xfrm>
                <a:off x="3095" y="9292"/>
                <a:ext cx="151" cy="8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54" name="Rectangle 291"/>
              <p:cNvSpPr>
                <a:spLocks noChangeArrowheads="1"/>
              </p:cNvSpPr>
              <p:nvPr/>
            </p:nvSpPr>
            <p:spPr bwMode="auto">
              <a:xfrm>
                <a:off x="3095" y="9289"/>
                <a:ext cx="151" cy="7"/>
              </a:xfrm>
              <a:prstGeom prst="rect">
                <a:avLst/>
              </a:prstGeom>
              <a:solidFill>
                <a:srgbClr val="F2AD6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55" name="Rectangle 292"/>
              <p:cNvSpPr>
                <a:spLocks noChangeArrowheads="1"/>
              </p:cNvSpPr>
              <p:nvPr/>
            </p:nvSpPr>
            <p:spPr bwMode="auto">
              <a:xfrm>
                <a:off x="3095" y="9285"/>
                <a:ext cx="151" cy="7"/>
              </a:xfrm>
              <a:prstGeom prst="rect">
                <a:avLst/>
              </a:prstGeom>
              <a:solidFill>
                <a:srgbClr val="F2AD6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56" name="Rectangle 293"/>
              <p:cNvSpPr>
                <a:spLocks noChangeArrowheads="1"/>
              </p:cNvSpPr>
              <p:nvPr/>
            </p:nvSpPr>
            <p:spPr bwMode="auto">
              <a:xfrm>
                <a:off x="3095" y="9278"/>
                <a:ext cx="151" cy="11"/>
              </a:xfrm>
              <a:prstGeom prst="rect">
                <a:avLst/>
              </a:prstGeom>
              <a:solidFill>
                <a:srgbClr val="F2AD6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57" name="Rectangle 294"/>
              <p:cNvSpPr>
                <a:spLocks noChangeArrowheads="1"/>
              </p:cNvSpPr>
              <p:nvPr/>
            </p:nvSpPr>
            <p:spPr bwMode="auto">
              <a:xfrm>
                <a:off x="3095" y="9274"/>
                <a:ext cx="151" cy="11"/>
              </a:xfrm>
              <a:prstGeom prst="rect">
                <a:avLst/>
              </a:prstGeom>
              <a:solidFill>
                <a:srgbClr val="F2AD6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58" name="Rectangle 295"/>
              <p:cNvSpPr>
                <a:spLocks noChangeArrowheads="1"/>
              </p:cNvSpPr>
              <p:nvPr/>
            </p:nvSpPr>
            <p:spPr bwMode="auto">
              <a:xfrm>
                <a:off x="3095" y="9271"/>
                <a:ext cx="151" cy="7"/>
              </a:xfrm>
              <a:prstGeom prst="rect">
                <a:avLst/>
              </a:prstGeom>
              <a:solidFill>
                <a:srgbClr val="F2AD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59" name="Rectangle 296"/>
              <p:cNvSpPr>
                <a:spLocks noChangeArrowheads="1"/>
              </p:cNvSpPr>
              <p:nvPr/>
            </p:nvSpPr>
            <p:spPr bwMode="auto">
              <a:xfrm>
                <a:off x="3095" y="9267"/>
                <a:ext cx="151" cy="7"/>
              </a:xfrm>
              <a:prstGeom prst="rect">
                <a:avLst/>
              </a:prstGeom>
              <a:solidFill>
                <a:srgbClr val="F2AD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60" name="Rectangle 297"/>
              <p:cNvSpPr>
                <a:spLocks noChangeArrowheads="1"/>
              </p:cNvSpPr>
              <p:nvPr/>
            </p:nvSpPr>
            <p:spPr bwMode="auto">
              <a:xfrm>
                <a:off x="3095" y="9263"/>
                <a:ext cx="151" cy="8"/>
              </a:xfrm>
              <a:prstGeom prst="rect">
                <a:avLst/>
              </a:prstGeom>
              <a:solidFill>
                <a:srgbClr val="F2AE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61" name="Rectangle 298"/>
              <p:cNvSpPr>
                <a:spLocks noChangeArrowheads="1"/>
              </p:cNvSpPr>
              <p:nvPr/>
            </p:nvSpPr>
            <p:spPr bwMode="auto">
              <a:xfrm>
                <a:off x="3095" y="9260"/>
                <a:ext cx="151" cy="7"/>
              </a:xfrm>
              <a:prstGeom prst="rect">
                <a:avLst/>
              </a:prstGeom>
              <a:solidFill>
                <a:srgbClr val="F2AE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62" name="Rectangle 299"/>
              <p:cNvSpPr>
                <a:spLocks noChangeArrowheads="1"/>
              </p:cNvSpPr>
              <p:nvPr/>
            </p:nvSpPr>
            <p:spPr bwMode="auto">
              <a:xfrm>
                <a:off x="3095" y="9253"/>
                <a:ext cx="151" cy="10"/>
              </a:xfrm>
              <a:prstGeom prst="rect">
                <a:avLst/>
              </a:prstGeom>
              <a:solidFill>
                <a:srgbClr val="F2AE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63" name="Rectangle 300"/>
              <p:cNvSpPr>
                <a:spLocks noChangeArrowheads="1"/>
              </p:cNvSpPr>
              <p:nvPr/>
            </p:nvSpPr>
            <p:spPr bwMode="auto">
              <a:xfrm>
                <a:off x="3095" y="9249"/>
                <a:ext cx="151" cy="11"/>
              </a:xfrm>
              <a:prstGeom prst="rect">
                <a:avLst/>
              </a:prstGeom>
              <a:solidFill>
                <a:srgbClr val="F2AE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64" name="Rectangle 301"/>
              <p:cNvSpPr>
                <a:spLocks noChangeArrowheads="1"/>
              </p:cNvSpPr>
              <p:nvPr/>
            </p:nvSpPr>
            <p:spPr bwMode="auto">
              <a:xfrm>
                <a:off x="3095" y="9245"/>
                <a:ext cx="151" cy="8"/>
              </a:xfrm>
              <a:prstGeom prst="rect">
                <a:avLst/>
              </a:prstGeom>
              <a:solidFill>
                <a:srgbClr val="F2AE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65" name="Rectangle 302"/>
              <p:cNvSpPr>
                <a:spLocks noChangeArrowheads="1"/>
              </p:cNvSpPr>
              <p:nvPr/>
            </p:nvSpPr>
            <p:spPr bwMode="auto">
              <a:xfrm>
                <a:off x="3095" y="9242"/>
                <a:ext cx="151" cy="7"/>
              </a:xfrm>
              <a:prstGeom prst="rect">
                <a:avLst/>
              </a:prstGeom>
              <a:solidFill>
                <a:srgbClr val="F2AE6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66" name="Rectangle 303"/>
              <p:cNvSpPr>
                <a:spLocks noChangeArrowheads="1"/>
              </p:cNvSpPr>
              <p:nvPr/>
            </p:nvSpPr>
            <p:spPr bwMode="auto">
              <a:xfrm>
                <a:off x="3095" y="9238"/>
                <a:ext cx="151" cy="7"/>
              </a:xfrm>
              <a:prstGeom prst="rect">
                <a:avLst/>
              </a:prstGeom>
              <a:solidFill>
                <a:srgbClr val="F2AE6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67" name="Rectangle 304"/>
              <p:cNvSpPr>
                <a:spLocks noChangeArrowheads="1"/>
              </p:cNvSpPr>
              <p:nvPr/>
            </p:nvSpPr>
            <p:spPr bwMode="auto">
              <a:xfrm>
                <a:off x="3095" y="9234"/>
                <a:ext cx="151" cy="8"/>
              </a:xfrm>
              <a:prstGeom prst="rect">
                <a:avLst/>
              </a:prstGeom>
              <a:solidFill>
                <a:srgbClr val="F2AE6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68" name="Rectangle 305"/>
              <p:cNvSpPr>
                <a:spLocks noChangeArrowheads="1"/>
              </p:cNvSpPr>
              <p:nvPr/>
            </p:nvSpPr>
            <p:spPr bwMode="auto">
              <a:xfrm>
                <a:off x="3095" y="9227"/>
                <a:ext cx="151" cy="11"/>
              </a:xfrm>
              <a:prstGeom prst="rect">
                <a:avLst/>
              </a:prstGeom>
              <a:solidFill>
                <a:srgbClr val="F2AE6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69" name="Rectangle 306"/>
              <p:cNvSpPr>
                <a:spLocks noChangeArrowheads="1"/>
              </p:cNvSpPr>
              <p:nvPr/>
            </p:nvSpPr>
            <p:spPr bwMode="auto">
              <a:xfrm>
                <a:off x="3095" y="9224"/>
                <a:ext cx="151" cy="10"/>
              </a:xfrm>
              <a:prstGeom prst="rect">
                <a:avLst/>
              </a:prstGeom>
              <a:solidFill>
                <a:srgbClr val="F2AE6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70" name="Rectangle 307"/>
              <p:cNvSpPr>
                <a:spLocks noChangeArrowheads="1"/>
              </p:cNvSpPr>
              <p:nvPr/>
            </p:nvSpPr>
            <p:spPr bwMode="auto">
              <a:xfrm>
                <a:off x="3095" y="9220"/>
                <a:ext cx="151" cy="7"/>
              </a:xfrm>
              <a:prstGeom prst="rect">
                <a:avLst/>
              </a:prstGeom>
              <a:solidFill>
                <a:srgbClr val="F2AE6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71" name="Rectangle 308"/>
              <p:cNvSpPr>
                <a:spLocks noChangeArrowheads="1"/>
              </p:cNvSpPr>
              <p:nvPr/>
            </p:nvSpPr>
            <p:spPr bwMode="auto">
              <a:xfrm>
                <a:off x="3095" y="9216"/>
                <a:ext cx="151" cy="8"/>
              </a:xfrm>
              <a:prstGeom prst="rect">
                <a:avLst/>
              </a:prstGeom>
              <a:solidFill>
                <a:srgbClr val="F2AE6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72" name="Rectangle 309"/>
              <p:cNvSpPr>
                <a:spLocks noChangeArrowheads="1"/>
              </p:cNvSpPr>
              <p:nvPr/>
            </p:nvSpPr>
            <p:spPr bwMode="auto">
              <a:xfrm>
                <a:off x="3095" y="9213"/>
                <a:ext cx="151" cy="7"/>
              </a:xfrm>
              <a:prstGeom prst="rect">
                <a:avLst/>
              </a:prstGeom>
              <a:solidFill>
                <a:srgbClr val="F2AF6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73" name="Rectangle 310"/>
              <p:cNvSpPr>
                <a:spLocks noChangeArrowheads="1"/>
              </p:cNvSpPr>
              <p:nvPr/>
            </p:nvSpPr>
            <p:spPr bwMode="auto">
              <a:xfrm>
                <a:off x="3095" y="9206"/>
                <a:ext cx="151" cy="10"/>
              </a:xfrm>
              <a:prstGeom prst="rect">
                <a:avLst/>
              </a:prstGeom>
              <a:solidFill>
                <a:srgbClr val="F2AF6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74" name="Rectangle 311"/>
              <p:cNvSpPr>
                <a:spLocks noChangeArrowheads="1"/>
              </p:cNvSpPr>
              <p:nvPr/>
            </p:nvSpPr>
            <p:spPr bwMode="auto">
              <a:xfrm>
                <a:off x="3095" y="9202"/>
                <a:ext cx="151" cy="11"/>
              </a:xfrm>
              <a:prstGeom prst="rect">
                <a:avLst/>
              </a:prstGeom>
              <a:solidFill>
                <a:srgbClr val="F2AF6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75" name="Rectangle 312"/>
              <p:cNvSpPr>
                <a:spLocks noChangeArrowheads="1"/>
              </p:cNvSpPr>
              <p:nvPr/>
            </p:nvSpPr>
            <p:spPr bwMode="auto">
              <a:xfrm>
                <a:off x="3095" y="9198"/>
                <a:ext cx="151" cy="8"/>
              </a:xfrm>
              <a:prstGeom prst="rect">
                <a:avLst/>
              </a:prstGeom>
              <a:solidFill>
                <a:srgbClr val="F2AF6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76" name="Rectangle 313"/>
              <p:cNvSpPr>
                <a:spLocks noChangeArrowheads="1"/>
              </p:cNvSpPr>
              <p:nvPr/>
            </p:nvSpPr>
            <p:spPr bwMode="auto">
              <a:xfrm>
                <a:off x="3095" y="9195"/>
                <a:ext cx="151" cy="7"/>
              </a:xfrm>
              <a:prstGeom prst="rect">
                <a:avLst/>
              </a:prstGeom>
              <a:solidFill>
                <a:srgbClr val="F2AF6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77" name="Rectangle 314"/>
              <p:cNvSpPr>
                <a:spLocks noChangeArrowheads="1"/>
              </p:cNvSpPr>
              <p:nvPr/>
            </p:nvSpPr>
            <p:spPr bwMode="auto">
              <a:xfrm>
                <a:off x="3095" y="9191"/>
                <a:ext cx="151" cy="7"/>
              </a:xfrm>
              <a:prstGeom prst="rect">
                <a:avLst/>
              </a:prstGeom>
              <a:solidFill>
                <a:srgbClr val="F2B06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78" name="Rectangle 315"/>
              <p:cNvSpPr>
                <a:spLocks noChangeArrowheads="1"/>
              </p:cNvSpPr>
              <p:nvPr/>
            </p:nvSpPr>
            <p:spPr bwMode="auto">
              <a:xfrm>
                <a:off x="3095" y="9187"/>
                <a:ext cx="151" cy="8"/>
              </a:xfrm>
              <a:prstGeom prst="rect">
                <a:avLst/>
              </a:prstGeom>
              <a:solidFill>
                <a:srgbClr val="F2B06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79" name="Rectangle 316"/>
              <p:cNvSpPr>
                <a:spLocks noChangeArrowheads="1"/>
              </p:cNvSpPr>
              <p:nvPr/>
            </p:nvSpPr>
            <p:spPr bwMode="auto">
              <a:xfrm>
                <a:off x="3095" y="9180"/>
                <a:ext cx="151" cy="11"/>
              </a:xfrm>
              <a:prstGeom prst="rect">
                <a:avLst/>
              </a:prstGeom>
              <a:solidFill>
                <a:srgbClr val="F2B06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80" name="Rectangle 317"/>
              <p:cNvSpPr>
                <a:spLocks noChangeArrowheads="1"/>
              </p:cNvSpPr>
              <p:nvPr/>
            </p:nvSpPr>
            <p:spPr bwMode="auto">
              <a:xfrm>
                <a:off x="3095" y="9177"/>
                <a:ext cx="151" cy="10"/>
              </a:xfrm>
              <a:prstGeom prst="rect">
                <a:avLst/>
              </a:prstGeom>
              <a:solidFill>
                <a:srgbClr val="F2B0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81" name="Rectangle 318"/>
              <p:cNvSpPr>
                <a:spLocks noChangeArrowheads="1"/>
              </p:cNvSpPr>
              <p:nvPr/>
            </p:nvSpPr>
            <p:spPr bwMode="auto">
              <a:xfrm>
                <a:off x="3095" y="9173"/>
                <a:ext cx="151" cy="7"/>
              </a:xfrm>
              <a:prstGeom prst="rect">
                <a:avLst/>
              </a:prstGeom>
              <a:solidFill>
                <a:srgbClr val="F2B0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82" name="Rectangle 319"/>
              <p:cNvSpPr>
                <a:spLocks noChangeArrowheads="1"/>
              </p:cNvSpPr>
              <p:nvPr/>
            </p:nvSpPr>
            <p:spPr bwMode="auto">
              <a:xfrm>
                <a:off x="3095" y="9169"/>
                <a:ext cx="151" cy="8"/>
              </a:xfrm>
              <a:prstGeom prst="rect">
                <a:avLst/>
              </a:prstGeom>
              <a:solidFill>
                <a:srgbClr val="F2B0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83" name="Rectangle 320"/>
              <p:cNvSpPr>
                <a:spLocks noChangeArrowheads="1"/>
              </p:cNvSpPr>
              <p:nvPr/>
            </p:nvSpPr>
            <p:spPr bwMode="auto">
              <a:xfrm>
                <a:off x="3095" y="9166"/>
                <a:ext cx="151" cy="7"/>
              </a:xfrm>
              <a:prstGeom prst="rect">
                <a:avLst/>
              </a:prstGeom>
              <a:solidFill>
                <a:srgbClr val="F3B1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84" name="Rectangle 321"/>
              <p:cNvSpPr>
                <a:spLocks noChangeArrowheads="1"/>
              </p:cNvSpPr>
              <p:nvPr/>
            </p:nvSpPr>
            <p:spPr bwMode="auto">
              <a:xfrm>
                <a:off x="3095" y="9162"/>
                <a:ext cx="151" cy="7"/>
              </a:xfrm>
              <a:prstGeom prst="rect">
                <a:avLst/>
              </a:prstGeom>
              <a:solidFill>
                <a:srgbClr val="F3B1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85" name="Rectangle 322"/>
              <p:cNvSpPr>
                <a:spLocks noChangeArrowheads="1"/>
              </p:cNvSpPr>
              <p:nvPr/>
            </p:nvSpPr>
            <p:spPr bwMode="auto">
              <a:xfrm>
                <a:off x="3095" y="9155"/>
                <a:ext cx="151" cy="11"/>
              </a:xfrm>
              <a:prstGeom prst="rect">
                <a:avLst/>
              </a:prstGeom>
              <a:solidFill>
                <a:srgbClr val="F3B1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86" name="Rectangle 323"/>
              <p:cNvSpPr>
                <a:spLocks noChangeArrowheads="1"/>
              </p:cNvSpPr>
              <p:nvPr/>
            </p:nvSpPr>
            <p:spPr bwMode="auto">
              <a:xfrm>
                <a:off x="3095" y="9151"/>
                <a:ext cx="151" cy="11"/>
              </a:xfrm>
              <a:prstGeom prst="rect">
                <a:avLst/>
              </a:prstGeom>
              <a:solidFill>
                <a:srgbClr val="F3B1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87" name="Rectangle 324"/>
              <p:cNvSpPr>
                <a:spLocks noChangeArrowheads="1"/>
              </p:cNvSpPr>
              <p:nvPr/>
            </p:nvSpPr>
            <p:spPr bwMode="auto">
              <a:xfrm>
                <a:off x="3095" y="9148"/>
                <a:ext cx="151" cy="7"/>
              </a:xfrm>
              <a:prstGeom prst="rect">
                <a:avLst/>
              </a:prstGeom>
              <a:solidFill>
                <a:srgbClr val="F3B1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88" name="Rectangle 325"/>
              <p:cNvSpPr>
                <a:spLocks noChangeArrowheads="1"/>
              </p:cNvSpPr>
              <p:nvPr/>
            </p:nvSpPr>
            <p:spPr bwMode="auto">
              <a:xfrm>
                <a:off x="3095" y="9144"/>
                <a:ext cx="151" cy="7"/>
              </a:xfrm>
              <a:prstGeom prst="rect">
                <a:avLst/>
              </a:prstGeom>
              <a:solidFill>
                <a:srgbClr val="F3B2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89" name="Rectangle 326"/>
              <p:cNvSpPr>
                <a:spLocks noChangeArrowheads="1"/>
              </p:cNvSpPr>
              <p:nvPr/>
            </p:nvSpPr>
            <p:spPr bwMode="auto">
              <a:xfrm>
                <a:off x="3095" y="9140"/>
                <a:ext cx="151" cy="8"/>
              </a:xfrm>
              <a:prstGeom prst="rect">
                <a:avLst/>
              </a:prstGeom>
              <a:solidFill>
                <a:srgbClr val="F3B2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90" name="Rectangle 327"/>
              <p:cNvSpPr>
                <a:spLocks noChangeArrowheads="1"/>
              </p:cNvSpPr>
              <p:nvPr/>
            </p:nvSpPr>
            <p:spPr bwMode="auto">
              <a:xfrm>
                <a:off x="3095" y="9137"/>
                <a:ext cx="151" cy="7"/>
              </a:xfrm>
              <a:prstGeom prst="rect">
                <a:avLst/>
              </a:prstGeom>
              <a:solidFill>
                <a:srgbClr val="F3B2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91" name="Rectangle 328"/>
              <p:cNvSpPr>
                <a:spLocks noChangeArrowheads="1"/>
              </p:cNvSpPr>
              <p:nvPr/>
            </p:nvSpPr>
            <p:spPr bwMode="auto">
              <a:xfrm>
                <a:off x="3095" y="9130"/>
                <a:ext cx="151" cy="10"/>
              </a:xfrm>
              <a:prstGeom prst="rect">
                <a:avLst/>
              </a:prstGeom>
              <a:solidFill>
                <a:srgbClr val="F3B2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92" name="Rectangle 329"/>
              <p:cNvSpPr>
                <a:spLocks noChangeArrowheads="1"/>
              </p:cNvSpPr>
              <p:nvPr/>
            </p:nvSpPr>
            <p:spPr bwMode="auto">
              <a:xfrm>
                <a:off x="3095" y="9126"/>
                <a:ext cx="151" cy="11"/>
              </a:xfrm>
              <a:prstGeom prst="rect">
                <a:avLst/>
              </a:prstGeom>
              <a:solidFill>
                <a:srgbClr val="F3B2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93" name="Rectangle 330"/>
              <p:cNvSpPr>
                <a:spLocks noChangeArrowheads="1"/>
              </p:cNvSpPr>
              <p:nvPr/>
            </p:nvSpPr>
            <p:spPr bwMode="auto">
              <a:xfrm>
                <a:off x="3095" y="9122"/>
                <a:ext cx="151" cy="8"/>
              </a:xfrm>
              <a:prstGeom prst="rect">
                <a:avLst/>
              </a:prstGeom>
              <a:solidFill>
                <a:srgbClr val="F3B2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94" name="Rectangle 331"/>
              <p:cNvSpPr>
                <a:spLocks noChangeArrowheads="1"/>
              </p:cNvSpPr>
              <p:nvPr/>
            </p:nvSpPr>
            <p:spPr bwMode="auto">
              <a:xfrm>
                <a:off x="3095" y="9119"/>
                <a:ext cx="151" cy="7"/>
              </a:xfrm>
              <a:prstGeom prst="rect">
                <a:avLst/>
              </a:prstGeom>
              <a:solidFill>
                <a:srgbClr val="F3B2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95" name="Rectangle 332"/>
              <p:cNvSpPr>
                <a:spLocks noChangeArrowheads="1"/>
              </p:cNvSpPr>
              <p:nvPr/>
            </p:nvSpPr>
            <p:spPr bwMode="auto">
              <a:xfrm>
                <a:off x="3095" y="9115"/>
                <a:ext cx="151" cy="7"/>
              </a:xfrm>
              <a:prstGeom prst="rect">
                <a:avLst/>
              </a:prstGeom>
              <a:solidFill>
                <a:srgbClr val="F3B2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96" name="Rectangle 333"/>
              <p:cNvSpPr>
                <a:spLocks noChangeArrowheads="1"/>
              </p:cNvSpPr>
              <p:nvPr/>
            </p:nvSpPr>
            <p:spPr bwMode="auto">
              <a:xfrm>
                <a:off x="3095" y="9111"/>
                <a:ext cx="151" cy="8"/>
              </a:xfrm>
              <a:prstGeom prst="rect">
                <a:avLst/>
              </a:prstGeom>
              <a:solidFill>
                <a:srgbClr val="F3B2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97" name="Rectangle 334"/>
              <p:cNvSpPr>
                <a:spLocks noChangeArrowheads="1"/>
              </p:cNvSpPr>
              <p:nvPr/>
            </p:nvSpPr>
            <p:spPr bwMode="auto">
              <a:xfrm>
                <a:off x="3095" y="9104"/>
                <a:ext cx="151" cy="11"/>
              </a:xfrm>
              <a:prstGeom prst="rect">
                <a:avLst/>
              </a:prstGeom>
              <a:solidFill>
                <a:srgbClr val="F3B2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98" name="Rectangle 335"/>
              <p:cNvSpPr>
                <a:spLocks noChangeArrowheads="1"/>
              </p:cNvSpPr>
              <p:nvPr/>
            </p:nvSpPr>
            <p:spPr bwMode="auto">
              <a:xfrm>
                <a:off x="3095" y="9101"/>
                <a:ext cx="151" cy="10"/>
              </a:xfrm>
              <a:prstGeom prst="rect">
                <a:avLst/>
              </a:prstGeom>
              <a:solidFill>
                <a:srgbClr val="F3B2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99" name="Rectangle 336"/>
              <p:cNvSpPr>
                <a:spLocks noChangeArrowheads="1"/>
              </p:cNvSpPr>
              <p:nvPr/>
            </p:nvSpPr>
            <p:spPr bwMode="auto">
              <a:xfrm>
                <a:off x="3095" y="9097"/>
                <a:ext cx="151" cy="7"/>
              </a:xfrm>
              <a:prstGeom prst="rect">
                <a:avLst/>
              </a:prstGeom>
              <a:solidFill>
                <a:srgbClr val="F3B3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00" name="Rectangle 337"/>
              <p:cNvSpPr>
                <a:spLocks noChangeArrowheads="1"/>
              </p:cNvSpPr>
              <p:nvPr/>
            </p:nvSpPr>
            <p:spPr bwMode="auto">
              <a:xfrm>
                <a:off x="3095" y="9093"/>
                <a:ext cx="151" cy="8"/>
              </a:xfrm>
              <a:prstGeom prst="rect">
                <a:avLst/>
              </a:prstGeom>
              <a:solidFill>
                <a:srgbClr val="F3B3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01" name="Rectangle 338"/>
              <p:cNvSpPr>
                <a:spLocks noChangeArrowheads="1"/>
              </p:cNvSpPr>
              <p:nvPr/>
            </p:nvSpPr>
            <p:spPr bwMode="auto">
              <a:xfrm>
                <a:off x="3095" y="9090"/>
                <a:ext cx="151" cy="7"/>
              </a:xfrm>
              <a:prstGeom prst="rect">
                <a:avLst/>
              </a:prstGeom>
              <a:solidFill>
                <a:srgbClr val="F3B3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02" name="Rectangle 339"/>
              <p:cNvSpPr>
                <a:spLocks noChangeArrowheads="1"/>
              </p:cNvSpPr>
              <p:nvPr/>
            </p:nvSpPr>
            <p:spPr bwMode="auto">
              <a:xfrm>
                <a:off x="3095" y="9086"/>
                <a:ext cx="151" cy="7"/>
              </a:xfrm>
              <a:prstGeom prst="rect">
                <a:avLst/>
              </a:prstGeom>
              <a:solidFill>
                <a:srgbClr val="F3B3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03" name="Rectangle 340"/>
              <p:cNvSpPr>
                <a:spLocks noChangeArrowheads="1"/>
              </p:cNvSpPr>
              <p:nvPr/>
            </p:nvSpPr>
            <p:spPr bwMode="auto">
              <a:xfrm>
                <a:off x="3095" y="9079"/>
                <a:ext cx="151" cy="11"/>
              </a:xfrm>
              <a:prstGeom prst="rect">
                <a:avLst/>
              </a:prstGeom>
              <a:solidFill>
                <a:srgbClr val="F3B3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04" name="Rectangle 341"/>
              <p:cNvSpPr>
                <a:spLocks noChangeArrowheads="1"/>
              </p:cNvSpPr>
              <p:nvPr/>
            </p:nvSpPr>
            <p:spPr bwMode="auto">
              <a:xfrm>
                <a:off x="3095" y="9075"/>
                <a:ext cx="151" cy="11"/>
              </a:xfrm>
              <a:prstGeom prst="rect">
                <a:avLst/>
              </a:prstGeom>
              <a:solidFill>
                <a:srgbClr val="F3B3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05" name="Rectangle 342"/>
              <p:cNvSpPr>
                <a:spLocks noChangeArrowheads="1"/>
              </p:cNvSpPr>
              <p:nvPr/>
            </p:nvSpPr>
            <p:spPr bwMode="auto">
              <a:xfrm>
                <a:off x="3095" y="9072"/>
                <a:ext cx="151" cy="7"/>
              </a:xfrm>
              <a:prstGeom prst="rect">
                <a:avLst/>
              </a:prstGeom>
              <a:solidFill>
                <a:srgbClr val="F3B4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06" name="Rectangle 343"/>
              <p:cNvSpPr>
                <a:spLocks noChangeArrowheads="1"/>
              </p:cNvSpPr>
              <p:nvPr/>
            </p:nvSpPr>
            <p:spPr bwMode="auto">
              <a:xfrm>
                <a:off x="3095" y="9068"/>
                <a:ext cx="151" cy="7"/>
              </a:xfrm>
              <a:prstGeom prst="rect">
                <a:avLst/>
              </a:prstGeom>
              <a:solidFill>
                <a:srgbClr val="F3B4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07" name="Rectangle 344"/>
              <p:cNvSpPr>
                <a:spLocks noChangeArrowheads="1"/>
              </p:cNvSpPr>
              <p:nvPr/>
            </p:nvSpPr>
            <p:spPr bwMode="auto">
              <a:xfrm>
                <a:off x="3095" y="9064"/>
                <a:ext cx="151" cy="8"/>
              </a:xfrm>
              <a:prstGeom prst="rect">
                <a:avLst/>
              </a:prstGeom>
              <a:solidFill>
                <a:srgbClr val="F3B4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08" name="Rectangle 345"/>
              <p:cNvSpPr>
                <a:spLocks noChangeArrowheads="1"/>
              </p:cNvSpPr>
              <p:nvPr/>
            </p:nvSpPr>
            <p:spPr bwMode="auto">
              <a:xfrm>
                <a:off x="3095" y="9061"/>
                <a:ext cx="151" cy="7"/>
              </a:xfrm>
              <a:prstGeom prst="rect">
                <a:avLst/>
              </a:prstGeom>
              <a:solidFill>
                <a:srgbClr val="F3B4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09" name="Rectangle 346"/>
              <p:cNvSpPr>
                <a:spLocks noChangeArrowheads="1"/>
              </p:cNvSpPr>
              <p:nvPr/>
            </p:nvSpPr>
            <p:spPr bwMode="auto">
              <a:xfrm>
                <a:off x="3095" y="9054"/>
                <a:ext cx="151" cy="10"/>
              </a:xfrm>
              <a:prstGeom prst="rect">
                <a:avLst/>
              </a:prstGeom>
              <a:solidFill>
                <a:srgbClr val="F3B4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10" name="Rectangle 347"/>
              <p:cNvSpPr>
                <a:spLocks noChangeArrowheads="1"/>
              </p:cNvSpPr>
              <p:nvPr/>
            </p:nvSpPr>
            <p:spPr bwMode="auto">
              <a:xfrm>
                <a:off x="3095" y="9050"/>
                <a:ext cx="151" cy="11"/>
              </a:xfrm>
              <a:prstGeom prst="rect">
                <a:avLst/>
              </a:prstGeom>
              <a:solidFill>
                <a:srgbClr val="F3B5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11" name="Rectangle 348"/>
              <p:cNvSpPr>
                <a:spLocks noChangeArrowheads="1"/>
              </p:cNvSpPr>
              <p:nvPr/>
            </p:nvSpPr>
            <p:spPr bwMode="auto">
              <a:xfrm>
                <a:off x="3095" y="9046"/>
                <a:ext cx="151" cy="8"/>
              </a:xfrm>
              <a:prstGeom prst="rect">
                <a:avLst/>
              </a:prstGeom>
              <a:solidFill>
                <a:srgbClr val="F3B5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12" name="Rectangle 349"/>
              <p:cNvSpPr>
                <a:spLocks noChangeArrowheads="1"/>
              </p:cNvSpPr>
              <p:nvPr/>
            </p:nvSpPr>
            <p:spPr bwMode="auto">
              <a:xfrm>
                <a:off x="3095" y="9043"/>
                <a:ext cx="151" cy="7"/>
              </a:xfrm>
              <a:prstGeom prst="rect">
                <a:avLst/>
              </a:prstGeom>
              <a:solidFill>
                <a:srgbClr val="F3B5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13" name="Rectangle 350"/>
              <p:cNvSpPr>
                <a:spLocks noChangeArrowheads="1"/>
              </p:cNvSpPr>
              <p:nvPr/>
            </p:nvSpPr>
            <p:spPr bwMode="auto">
              <a:xfrm>
                <a:off x="3095" y="9039"/>
                <a:ext cx="151" cy="7"/>
              </a:xfrm>
              <a:prstGeom prst="rect">
                <a:avLst/>
              </a:prstGeom>
              <a:solidFill>
                <a:srgbClr val="F3B5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14" name="Rectangle 351"/>
              <p:cNvSpPr>
                <a:spLocks noChangeArrowheads="1"/>
              </p:cNvSpPr>
              <p:nvPr/>
            </p:nvSpPr>
            <p:spPr bwMode="auto">
              <a:xfrm>
                <a:off x="3095" y="9035"/>
                <a:ext cx="151" cy="8"/>
              </a:xfrm>
              <a:prstGeom prst="rect">
                <a:avLst/>
              </a:prstGeom>
              <a:solidFill>
                <a:srgbClr val="F3B5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15" name="Rectangle 352"/>
              <p:cNvSpPr>
                <a:spLocks noChangeArrowheads="1"/>
              </p:cNvSpPr>
              <p:nvPr/>
            </p:nvSpPr>
            <p:spPr bwMode="auto">
              <a:xfrm>
                <a:off x="3095" y="9028"/>
                <a:ext cx="151" cy="11"/>
              </a:xfrm>
              <a:prstGeom prst="rect">
                <a:avLst/>
              </a:prstGeom>
              <a:solidFill>
                <a:srgbClr val="F3B5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16" name="Rectangle 353"/>
              <p:cNvSpPr>
                <a:spLocks noChangeArrowheads="1"/>
              </p:cNvSpPr>
              <p:nvPr/>
            </p:nvSpPr>
            <p:spPr bwMode="auto">
              <a:xfrm>
                <a:off x="3095" y="9025"/>
                <a:ext cx="151" cy="10"/>
              </a:xfrm>
              <a:prstGeom prst="rect">
                <a:avLst/>
              </a:prstGeom>
              <a:solidFill>
                <a:srgbClr val="F3B6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17" name="Rectangle 354"/>
              <p:cNvSpPr>
                <a:spLocks noChangeArrowheads="1"/>
              </p:cNvSpPr>
              <p:nvPr/>
            </p:nvSpPr>
            <p:spPr bwMode="auto">
              <a:xfrm>
                <a:off x="3095" y="9021"/>
                <a:ext cx="151" cy="7"/>
              </a:xfrm>
              <a:prstGeom prst="rect">
                <a:avLst/>
              </a:prstGeom>
              <a:solidFill>
                <a:srgbClr val="F3B6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18" name="Rectangle 355"/>
              <p:cNvSpPr>
                <a:spLocks noChangeArrowheads="1"/>
              </p:cNvSpPr>
              <p:nvPr/>
            </p:nvSpPr>
            <p:spPr bwMode="auto">
              <a:xfrm>
                <a:off x="3095" y="9017"/>
                <a:ext cx="151" cy="8"/>
              </a:xfrm>
              <a:prstGeom prst="rect">
                <a:avLst/>
              </a:prstGeom>
              <a:solidFill>
                <a:srgbClr val="F3B6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19" name="Rectangle 356"/>
              <p:cNvSpPr>
                <a:spLocks noChangeArrowheads="1"/>
              </p:cNvSpPr>
              <p:nvPr/>
            </p:nvSpPr>
            <p:spPr bwMode="auto">
              <a:xfrm>
                <a:off x="3095" y="9014"/>
                <a:ext cx="151" cy="7"/>
              </a:xfrm>
              <a:prstGeom prst="rect">
                <a:avLst/>
              </a:prstGeom>
              <a:solidFill>
                <a:srgbClr val="F3B6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20" name="Rectangle 357"/>
              <p:cNvSpPr>
                <a:spLocks noChangeArrowheads="1"/>
              </p:cNvSpPr>
              <p:nvPr/>
            </p:nvSpPr>
            <p:spPr bwMode="auto">
              <a:xfrm>
                <a:off x="3095" y="9010"/>
                <a:ext cx="151" cy="7"/>
              </a:xfrm>
              <a:prstGeom prst="rect">
                <a:avLst/>
              </a:prstGeom>
              <a:solidFill>
                <a:srgbClr val="F3B6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21" name="Rectangle 358"/>
              <p:cNvSpPr>
                <a:spLocks noChangeArrowheads="1"/>
              </p:cNvSpPr>
              <p:nvPr/>
            </p:nvSpPr>
            <p:spPr bwMode="auto">
              <a:xfrm>
                <a:off x="3095" y="9003"/>
                <a:ext cx="151" cy="11"/>
              </a:xfrm>
              <a:prstGeom prst="rect">
                <a:avLst/>
              </a:prstGeom>
              <a:solidFill>
                <a:srgbClr val="F3B7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22" name="Rectangle 359"/>
              <p:cNvSpPr>
                <a:spLocks noChangeArrowheads="1"/>
              </p:cNvSpPr>
              <p:nvPr/>
            </p:nvSpPr>
            <p:spPr bwMode="auto">
              <a:xfrm>
                <a:off x="3095" y="8999"/>
                <a:ext cx="151" cy="11"/>
              </a:xfrm>
              <a:prstGeom prst="rect">
                <a:avLst/>
              </a:prstGeom>
              <a:solidFill>
                <a:srgbClr val="F3B7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23" name="Rectangle 360"/>
              <p:cNvSpPr>
                <a:spLocks noChangeArrowheads="1"/>
              </p:cNvSpPr>
              <p:nvPr/>
            </p:nvSpPr>
            <p:spPr bwMode="auto">
              <a:xfrm>
                <a:off x="3095" y="8996"/>
                <a:ext cx="151" cy="7"/>
              </a:xfrm>
              <a:prstGeom prst="rect">
                <a:avLst/>
              </a:prstGeom>
              <a:solidFill>
                <a:srgbClr val="F3B7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24" name="Rectangle 361"/>
              <p:cNvSpPr>
                <a:spLocks noChangeArrowheads="1"/>
              </p:cNvSpPr>
              <p:nvPr/>
            </p:nvSpPr>
            <p:spPr bwMode="auto">
              <a:xfrm>
                <a:off x="3095" y="8992"/>
                <a:ext cx="151" cy="7"/>
              </a:xfrm>
              <a:prstGeom prst="rect">
                <a:avLst/>
              </a:prstGeom>
              <a:solidFill>
                <a:srgbClr val="F3B7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25" name="Rectangle 362"/>
              <p:cNvSpPr>
                <a:spLocks noChangeArrowheads="1"/>
              </p:cNvSpPr>
              <p:nvPr/>
            </p:nvSpPr>
            <p:spPr bwMode="auto">
              <a:xfrm>
                <a:off x="3095" y="8988"/>
                <a:ext cx="151" cy="8"/>
              </a:xfrm>
              <a:prstGeom prst="rect">
                <a:avLst/>
              </a:prstGeom>
              <a:solidFill>
                <a:srgbClr val="F3B7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26" name="Rectangle 363"/>
              <p:cNvSpPr>
                <a:spLocks noChangeArrowheads="1"/>
              </p:cNvSpPr>
              <p:nvPr/>
            </p:nvSpPr>
            <p:spPr bwMode="auto">
              <a:xfrm>
                <a:off x="3095" y="8985"/>
                <a:ext cx="151" cy="7"/>
              </a:xfrm>
              <a:prstGeom prst="rect">
                <a:avLst/>
              </a:prstGeom>
              <a:solidFill>
                <a:srgbClr val="F3B7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27" name="Rectangle 364"/>
              <p:cNvSpPr>
                <a:spLocks noChangeArrowheads="1"/>
              </p:cNvSpPr>
              <p:nvPr/>
            </p:nvSpPr>
            <p:spPr bwMode="auto">
              <a:xfrm>
                <a:off x="3095" y="8978"/>
                <a:ext cx="151" cy="10"/>
              </a:xfrm>
              <a:prstGeom prst="rect">
                <a:avLst/>
              </a:prstGeom>
              <a:solidFill>
                <a:srgbClr val="F4B8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28" name="Rectangle 365"/>
              <p:cNvSpPr>
                <a:spLocks noChangeArrowheads="1"/>
              </p:cNvSpPr>
              <p:nvPr/>
            </p:nvSpPr>
            <p:spPr bwMode="auto">
              <a:xfrm>
                <a:off x="3095" y="8974"/>
                <a:ext cx="151" cy="11"/>
              </a:xfrm>
              <a:prstGeom prst="rect">
                <a:avLst/>
              </a:prstGeom>
              <a:solidFill>
                <a:srgbClr val="F4B8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29" name="Rectangle 366"/>
              <p:cNvSpPr>
                <a:spLocks noChangeArrowheads="1"/>
              </p:cNvSpPr>
              <p:nvPr/>
            </p:nvSpPr>
            <p:spPr bwMode="auto">
              <a:xfrm>
                <a:off x="3095" y="8970"/>
                <a:ext cx="151" cy="8"/>
              </a:xfrm>
              <a:prstGeom prst="rect">
                <a:avLst/>
              </a:prstGeom>
              <a:solidFill>
                <a:srgbClr val="F4B8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30" name="Rectangle 367"/>
              <p:cNvSpPr>
                <a:spLocks noChangeArrowheads="1"/>
              </p:cNvSpPr>
              <p:nvPr/>
            </p:nvSpPr>
            <p:spPr bwMode="auto">
              <a:xfrm>
                <a:off x="3095" y="8967"/>
                <a:ext cx="151" cy="7"/>
              </a:xfrm>
              <a:prstGeom prst="rect">
                <a:avLst/>
              </a:prstGeom>
              <a:solidFill>
                <a:srgbClr val="F4B8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31" name="Rectangle 368"/>
              <p:cNvSpPr>
                <a:spLocks noChangeArrowheads="1"/>
              </p:cNvSpPr>
              <p:nvPr/>
            </p:nvSpPr>
            <p:spPr bwMode="auto">
              <a:xfrm>
                <a:off x="3095" y="8963"/>
                <a:ext cx="151" cy="7"/>
              </a:xfrm>
              <a:prstGeom prst="rect">
                <a:avLst/>
              </a:prstGeom>
              <a:solidFill>
                <a:srgbClr val="F4B8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32" name="Rectangle 369"/>
              <p:cNvSpPr>
                <a:spLocks noChangeArrowheads="1"/>
              </p:cNvSpPr>
              <p:nvPr/>
            </p:nvSpPr>
            <p:spPr bwMode="auto">
              <a:xfrm>
                <a:off x="3095" y="8959"/>
                <a:ext cx="151" cy="8"/>
              </a:xfrm>
              <a:prstGeom prst="rect">
                <a:avLst/>
              </a:prstGeom>
              <a:solidFill>
                <a:srgbClr val="F4B9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33" name="Rectangle 370"/>
              <p:cNvSpPr>
                <a:spLocks noChangeArrowheads="1"/>
              </p:cNvSpPr>
              <p:nvPr/>
            </p:nvSpPr>
            <p:spPr bwMode="auto">
              <a:xfrm>
                <a:off x="3095" y="8952"/>
                <a:ext cx="151" cy="11"/>
              </a:xfrm>
              <a:prstGeom prst="rect">
                <a:avLst/>
              </a:prstGeom>
              <a:solidFill>
                <a:srgbClr val="F4B9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34" name="Rectangle 371"/>
              <p:cNvSpPr>
                <a:spLocks noChangeArrowheads="1"/>
              </p:cNvSpPr>
              <p:nvPr/>
            </p:nvSpPr>
            <p:spPr bwMode="auto">
              <a:xfrm>
                <a:off x="3095" y="8949"/>
                <a:ext cx="151" cy="10"/>
              </a:xfrm>
              <a:prstGeom prst="rect">
                <a:avLst/>
              </a:prstGeom>
              <a:solidFill>
                <a:srgbClr val="F4B9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35" name="Rectangle 372"/>
              <p:cNvSpPr>
                <a:spLocks noChangeArrowheads="1"/>
              </p:cNvSpPr>
              <p:nvPr/>
            </p:nvSpPr>
            <p:spPr bwMode="auto">
              <a:xfrm>
                <a:off x="3095" y="8945"/>
                <a:ext cx="151" cy="7"/>
              </a:xfrm>
              <a:prstGeom prst="rect">
                <a:avLst/>
              </a:prstGeom>
              <a:solidFill>
                <a:srgbClr val="F4B9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36" name="Rectangle 373"/>
              <p:cNvSpPr>
                <a:spLocks noChangeArrowheads="1"/>
              </p:cNvSpPr>
              <p:nvPr/>
            </p:nvSpPr>
            <p:spPr bwMode="auto">
              <a:xfrm>
                <a:off x="3095" y="8941"/>
                <a:ext cx="151" cy="8"/>
              </a:xfrm>
              <a:prstGeom prst="rect">
                <a:avLst/>
              </a:prstGeom>
              <a:solidFill>
                <a:srgbClr val="F4B9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37" name="Rectangle 374"/>
              <p:cNvSpPr>
                <a:spLocks noChangeArrowheads="1"/>
              </p:cNvSpPr>
              <p:nvPr/>
            </p:nvSpPr>
            <p:spPr bwMode="auto">
              <a:xfrm>
                <a:off x="3095" y="8938"/>
                <a:ext cx="151" cy="7"/>
              </a:xfrm>
              <a:prstGeom prst="rect">
                <a:avLst/>
              </a:prstGeom>
              <a:solidFill>
                <a:srgbClr val="F4B9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38" name="Rectangle 375"/>
              <p:cNvSpPr>
                <a:spLocks noChangeArrowheads="1"/>
              </p:cNvSpPr>
              <p:nvPr/>
            </p:nvSpPr>
            <p:spPr bwMode="auto">
              <a:xfrm>
                <a:off x="3095" y="8934"/>
                <a:ext cx="151" cy="7"/>
              </a:xfrm>
              <a:prstGeom prst="rect">
                <a:avLst/>
              </a:prstGeom>
              <a:solidFill>
                <a:srgbClr val="F4B9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39" name="Rectangle 376"/>
              <p:cNvSpPr>
                <a:spLocks noChangeArrowheads="1"/>
              </p:cNvSpPr>
              <p:nvPr/>
            </p:nvSpPr>
            <p:spPr bwMode="auto">
              <a:xfrm>
                <a:off x="3095" y="8927"/>
                <a:ext cx="151" cy="11"/>
              </a:xfrm>
              <a:prstGeom prst="rect">
                <a:avLst/>
              </a:prstGeom>
              <a:solidFill>
                <a:srgbClr val="F4B9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40" name="Rectangle 377"/>
              <p:cNvSpPr>
                <a:spLocks noChangeArrowheads="1"/>
              </p:cNvSpPr>
              <p:nvPr/>
            </p:nvSpPr>
            <p:spPr bwMode="auto">
              <a:xfrm>
                <a:off x="3095" y="8923"/>
                <a:ext cx="151" cy="11"/>
              </a:xfrm>
              <a:prstGeom prst="rect">
                <a:avLst/>
              </a:prstGeom>
              <a:solidFill>
                <a:srgbClr val="F4B9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41" name="Rectangle 378"/>
              <p:cNvSpPr>
                <a:spLocks noChangeArrowheads="1"/>
              </p:cNvSpPr>
              <p:nvPr/>
            </p:nvSpPr>
            <p:spPr bwMode="auto">
              <a:xfrm>
                <a:off x="3095" y="8920"/>
                <a:ext cx="151" cy="7"/>
              </a:xfrm>
              <a:prstGeom prst="rect">
                <a:avLst/>
              </a:prstGeom>
              <a:solidFill>
                <a:srgbClr val="F4B9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42" name="Rectangle 379"/>
              <p:cNvSpPr>
                <a:spLocks noChangeArrowheads="1"/>
              </p:cNvSpPr>
              <p:nvPr/>
            </p:nvSpPr>
            <p:spPr bwMode="auto">
              <a:xfrm>
                <a:off x="3095" y="8916"/>
                <a:ext cx="151" cy="7"/>
              </a:xfrm>
              <a:prstGeom prst="rect">
                <a:avLst/>
              </a:prstGeom>
              <a:solidFill>
                <a:srgbClr val="F4B9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43" name="Rectangle 380"/>
              <p:cNvSpPr>
                <a:spLocks noChangeArrowheads="1"/>
              </p:cNvSpPr>
              <p:nvPr/>
            </p:nvSpPr>
            <p:spPr bwMode="auto">
              <a:xfrm>
                <a:off x="3095" y="8912"/>
                <a:ext cx="151" cy="8"/>
              </a:xfrm>
              <a:prstGeom prst="rect">
                <a:avLst/>
              </a:prstGeom>
              <a:solidFill>
                <a:srgbClr val="F4BA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44" name="Rectangle 381"/>
              <p:cNvSpPr>
                <a:spLocks noChangeArrowheads="1"/>
              </p:cNvSpPr>
              <p:nvPr/>
            </p:nvSpPr>
            <p:spPr bwMode="auto">
              <a:xfrm>
                <a:off x="3095" y="8909"/>
                <a:ext cx="151" cy="7"/>
              </a:xfrm>
              <a:prstGeom prst="rect">
                <a:avLst/>
              </a:prstGeom>
              <a:solidFill>
                <a:srgbClr val="F4BA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45" name="Rectangle 382"/>
              <p:cNvSpPr>
                <a:spLocks noChangeArrowheads="1"/>
              </p:cNvSpPr>
              <p:nvPr/>
            </p:nvSpPr>
            <p:spPr bwMode="auto">
              <a:xfrm>
                <a:off x="3095" y="8902"/>
                <a:ext cx="151" cy="10"/>
              </a:xfrm>
              <a:prstGeom prst="rect">
                <a:avLst/>
              </a:prstGeom>
              <a:solidFill>
                <a:srgbClr val="F4BA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46" name="Rectangle 383"/>
              <p:cNvSpPr>
                <a:spLocks noChangeArrowheads="1"/>
              </p:cNvSpPr>
              <p:nvPr/>
            </p:nvSpPr>
            <p:spPr bwMode="auto">
              <a:xfrm>
                <a:off x="3095" y="8898"/>
                <a:ext cx="151" cy="11"/>
              </a:xfrm>
              <a:prstGeom prst="rect">
                <a:avLst/>
              </a:prstGeom>
              <a:solidFill>
                <a:srgbClr val="F4BA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47" name="Rectangle 384"/>
              <p:cNvSpPr>
                <a:spLocks noChangeArrowheads="1"/>
              </p:cNvSpPr>
              <p:nvPr/>
            </p:nvSpPr>
            <p:spPr bwMode="auto">
              <a:xfrm>
                <a:off x="3095" y="8894"/>
                <a:ext cx="151" cy="8"/>
              </a:xfrm>
              <a:prstGeom prst="rect">
                <a:avLst/>
              </a:prstGeom>
              <a:solidFill>
                <a:srgbClr val="F4BA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48" name="Rectangle 385"/>
              <p:cNvSpPr>
                <a:spLocks noChangeArrowheads="1"/>
              </p:cNvSpPr>
              <p:nvPr/>
            </p:nvSpPr>
            <p:spPr bwMode="auto">
              <a:xfrm>
                <a:off x="3095" y="8891"/>
                <a:ext cx="151" cy="7"/>
              </a:xfrm>
              <a:prstGeom prst="rect">
                <a:avLst/>
              </a:prstGeom>
              <a:solidFill>
                <a:srgbClr val="F4BA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49" name="Rectangle 386"/>
              <p:cNvSpPr>
                <a:spLocks noChangeArrowheads="1"/>
              </p:cNvSpPr>
              <p:nvPr/>
            </p:nvSpPr>
            <p:spPr bwMode="auto">
              <a:xfrm>
                <a:off x="3095" y="8887"/>
                <a:ext cx="151" cy="7"/>
              </a:xfrm>
              <a:prstGeom prst="rect">
                <a:avLst/>
              </a:prstGeom>
              <a:solidFill>
                <a:srgbClr val="F4BB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50" name="Rectangle 387"/>
              <p:cNvSpPr>
                <a:spLocks noChangeArrowheads="1"/>
              </p:cNvSpPr>
              <p:nvPr/>
            </p:nvSpPr>
            <p:spPr bwMode="auto">
              <a:xfrm>
                <a:off x="3095" y="8883"/>
                <a:ext cx="151" cy="8"/>
              </a:xfrm>
              <a:prstGeom prst="rect">
                <a:avLst/>
              </a:prstGeom>
              <a:solidFill>
                <a:srgbClr val="F4BB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51" name="Rectangle 388"/>
              <p:cNvSpPr>
                <a:spLocks noChangeArrowheads="1"/>
              </p:cNvSpPr>
              <p:nvPr/>
            </p:nvSpPr>
            <p:spPr bwMode="auto">
              <a:xfrm>
                <a:off x="3095" y="8876"/>
                <a:ext cx="151" cy="11"/>
              </a:xfrm>
              <a:prstGeom prst="rect">
                <a:avLst/>
              </a:prstGeom>
              <a:solidFill>
                <a:srgbClr val="F4BB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52" name="Rectangle 389"/>
              <p:cNvSpPr>
                <a:spLocks noChangeArrowheads="1"/>
              </p:cNvSpPr>
              <p:nvPr/>
            </p:nvSpPr>
            <p:spPr bwMode="auto">
              <a:xfrm>
                <a:off x="3095" y="8873"/>
                <a:ext cx="151" cy="10"/>
              </a:xfrm>
              <a:prstGeom prst="rect">
                <a:avLst/>
              </a:prstGeom>
              <a:solidFill>
                <a:srgbClr val="F4BB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53" name="Rectangle 390"/>
              <p:cNvSpPr>
                <a:spLocks noChangeArrowheads="1"/>
              </p:cNvSpPr>
              <p:nvPr/>
            </p:nvSpPr>
            <p:spPr bwMode="auto">
              <a:xfrm>
                <a:off x="3095" y="8869"/>
                <a:ext cx="151" cy="7"/>
              </a:xfrm>
              <a:prstGeom prst="rect">
                <a:avLst/>
              </a:prstGeom>
              <a:solidFill>
                <a:srgbClr val="F4BB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54" name="Rectangle 391"/>
              <p:cNvSpPr>
                <a:spLocks noChangeArrowheads="1"/>
              </p:cNvSpPr>
              <p:nvPr/>
            </p:nvSpPr>
            <p:spPr bwMode="auto">
              <a:xfrm>
                <a:off x="3095" y="8865"/>
                <a:ext cx="151" cy="8"/>
              </a:xfrm>
              <a:prstGeom prst="rect">
                <a:avLst/>
              </a:prstGeom>
              <a:solidFill>
                <a:srgbClr val="F4BC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55" name="Rectangle 392"/>
              <p:cNvSpPr>
                <a:spLocks noChangeArrowheads="1"/>
              </p:cNvSpPr>
              <p:nvPr/>
            </p:nvSpPr>
            <p:spPr bwMode="auto">
              <a:xfrm>
                <a:off x="3095" y="8862"/>
                <a:ext cx="151" cy="7"/>
              </a:xfrm>
              <a:prstGeom prst="rect">
                <a:avLst/>
              </a:prstGeom>
              <a:solidFill>
                <a:srgbClr val="F4BC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56" name="Rectangle 393"/>
              <p:cNvSpPr>
                <a:spLocks noChangeArrowheads="1"/>
              </p:cNvSpPr>
              <p:nvPr/>
            </p:nvSpPr>
            <p:spPr bwMode="auto">
              <a:xfrm>
                <a:off x="3095" y="8858"/>
                <a:ext cx="151" cy="7"/>
              </a:xfrm>
              <a:prstGeom prst="rect">
                <a:avLst/>
              </a:prstGeom>
              <a:solidFill>
                <a:srgbClr val="F4BC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57" name="Rectangle 394"/>
              <p:cNvSpPr>
                <a:spLocks noChangeArrowheads="1"/>
              </p:cNvSpPr>
              <p:nvPr/>
            </p:nvSpPr>
            <p:spPr bwMode="auto">
              <a:xfrm>
                <a:off x="3095" y="8851"/>
                <a:ext cx="151" cy="11"/>
              </a:xfrm>
              <a:prstGeom prst="rect">
                <a:avLst/>
              </a:prstGeom>
              <a:solidFill>
                <a:srgbClr val="F4BC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58" name="Rectangle 395"/>
              <p:cNvSpPr>
                <a:spLocks noChangeArrowheads="1"/>
              </p:cNvSpPr>
              <p:nvPr/>
            </p:nvSpPr>
            <p:spPr bwMode="auto">
              <a:xfrm>
                <a:off x="3095" y="8847"/>
                <a:ext cx="151" cy="11"/>
              </a:xfrm>
              <a:prstGeom prst="rect">
                <a:avLst/>
              </a:prstGeom>
              <a:solidFill>
                <a:srgbClr val="F4BC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59" name="Rectangle 396"/>
              <p:cNvSpPr>
                <a:spLocks noChangeArrowheads="1"/>
              </p:cNvSpPr>
              <p:nvPr/>
            </p:nvSpPr>
            <p:spPr bwMode="auto">
              <a:xfrm>
                <a:off x="3095" y="8844"/>
                <a:ext cx="151" cy="7"/>
              </a:xfrm>
              <a:prstGeom prst="rect">
                <a:avLst/>
              </a:prstGeom>
              <a:solidFill>
                <a:srgbClr val="F4BC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60" name="Rectangle 397"/>
              <p:cNvSpPr>
                <a:spLocks noChangeArrowheads="1"/>
              </p:cNvSpPr>
              <p:nvPr/>
            </p:nvSpPr>
            <p:spPr bwMode="auto">
              <a:xfrm>
                <a:off x="3095" y="8840"/>
                <a:ext cx="151" cy="7"/>
              </a:xfrm>
              <a:prstGeom prst="rect">
                <a:avLst/>
              </a:prstGeom>
              <a:solidFill>
                <a:srgbClr val="F4BD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61" name="Rectangle 398"/>
              <p:cNvSpPr>
                <a:spLocks noChangeArrowheads="1"/>
              </p:cNvSpPr>
              <p:nvPr/>
            </p:nvSpPr>
            <p:spPr bwMode="auto">
              <a:xfrm>
                <a:off x="3095" y="8836"/>
                <a:ext cx="151" cy="8"/>
              </a:xfrm>
              <a:prstGeom prst="rect">
                <a:avLst/>
              </a:prstGeom>
              <a:solidFill>
                <a:srgbClr val="F4BD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62" name="Rectangle 399"/>
              <p:cNvSpPr>
                <a:spLocks noChangeArrowheads="1"/>
              </p:cNvSpPr>
              <p:nvPr/>
            </p:nvSpPr>
            <p:spPr bwMode="auto">
              <a:xfrm>
                <a:off x="3095" y="8829"/>
                <a:ext cx="151" cy="11"/>
              </a:xfrm>
              <a:prstGeom prst="rect">
                <a:avLst/>
              </a:prstGeom>
              <a:solidFill>
                <a:srgbClr val="F4BD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63" name="Rectangle 400"/>
              <p:cNvSpPr>
                <a:spLocks noChangeArrowheads="1"/>
              </p:cNvSpPr>
              <p:nvPr/>
            </p:nvSpPr>
            <p:spPr bwMode="auto">
              <a:xfrm>
                <a:off x="3095" y="8826"/>
                <a:ext cx="151" cy="10"/>
              </a:xfrm>
              <a:prstGeom prst="rect">
                <a:avLst/>
              </a:prstGeom>
              <a:solidFill>
                <a:srgbClr val="F4BD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64" name="Rectangle 401"/>
              <p:cNvSpPr>
                <a:spLocks noChangeArrowheads="1"/>
              </p:cNvSpPr>
              <p:nvPr/>
            </p:nvSpPr>
            <p:spPr bwMode="auto">
              <a:xfrm>
                <a:off x="3095" y="8822"/>
                <a:ext cx="151" cy="7"/>
              </a:xfrm>
              <a:prstGeom prst="rect">
                <a:avLst/>
              </a:prstGeom>
              <a:solidFill>
                <a:srgbClr val="F4BD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65" name="Rectangle 402"/>
              <p:cNvSpPr>
                <a:spLocks noChangeArrowheads="1"/>
              </p:cNvSpPr>
              <p:nvPr/>
            </p:nvSpPr>
            <p:spPr bwMode="auto">
              <a:xfrm>
                <a:off x="3095" y="8818"/>
                <a:ext cx="151" cy="8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66" name="Rectangle 403"/>
              <p:cNvSpPr>
                <a:spLocks noChangeArrowheads="1"/>
              </p:cNvSpPr>
              <p:nvPr/>
            </p:nvSpPr>
            <p:spPr bwMode="auto">
              <a:xfrm>
                <a:off x="3095" y="8815"/>
                <a:ext cx="151" cy="7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67" name="Rectangle 404"/>
              <p:cNvSpPr>
                <a:spLocks noChangeArrowheads="1"/>
              </p:cNvSpPr>
              <p:nvPr/>
            </p:nvSpPr>
            <p:spPr bwMode="auto">
              <a:xfrm>
                <a:off x="3095" y="8811"/>
                <a:ext cx="151" cy="7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68" name="Rectangle 405"/>
              <p:cNvSpPr>
                <a:spLocks noChangeArrowheads="1"/>
              </p:cNvSpPr>
              <p:nvPr/>
            </p:nvSpPr>
            <p:spPr bwMode="auto">
              <a:xfrm>
                <a:off x="3095" y="8804"/>
                <a:ext cx="151" cy="11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69" name="Rectangle 406"/>
              <p:cNvSpPr>
                <a:spLocks noChangeArrowheads="1"/>
              </p:cNvSpPr>
              <p:nvPr/>
            </p:nvSpPr>
            <p:spPr bwMode="auto">
              <a:xfrm>
                <a:off x="3095" y="8800"/>
                <a:ext cx="151" cy="11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70" name="Rectangle 407"/>
              <p:cNvSpPr>
                <a:spLocks noChangeArrowheads="1"/>
              </p:cNvSpPr>
              <p:nvPr/>
            </p:nvSpPr>
            <p:spPr bwMode="auto">
              <a:xfrm>
                <a:off x="3095" y="8797"/>
                <a:ext cx="151" cy="7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71" name="Rectangle 408"/>
              <p:cNvSpPr>
                <a:spLocks noChangeArrowheads="1"/>
              </p:cNvSpPr>
              <p:nvPr/>
            </p:nvSpPr>
            <p:spPr bwMode="auto">
              <a:xfrm>
                <a:off x="3095" y="8793"/>
                <a:ext cx="151" cy="7"/>
              </a:xfrm>
              <a:prstGeom prst="rect">
                <a:avLst/>
              </a:prstGeom>
              <a:solidFill>
                <a:srgbClr val="F5BF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72" name="Rectangle 409"/>
              <p:cNvSpPr>
                <a:spLocks noChangeArrowheads="1"/>
              </p:cNvSpPr>
              <p:nvPr/>
            </p:nvSpPr>
            <p:spPr bwMode="auto">
              <a:xfrm>
                <a:off x="3095" y="8789"/>
                <a:ext cx="151" cy="8"/>
              </a:xfrm>
              <a:prstGeom prst="rect">
                <a:avLst/>
              </a:prstGeom>
              <a:solidFill>
                <a:srgbClr val="F5BF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73" name="Rectangle 410"/>
              <p:cNvSpPr>
                <a:spLocks noChangeArrowheads="1"/>
              </p:cNvSpPr>
              <p:nvPr/>
            </p:nvSpPr>
            <p:spPr bwMode="auto">
              <a:xfrm>
                <a:off x="3095" y="8786"/>
                <a:ext cx="151" cy="7"/>
              </a:xfrm>
              <a:prstGeom prst="rect">
                <a:avLst/>
              </a:prstGeom>
              <a:solidFill>
                <a:srgbClr val="F5BF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74" name="Rectangle 411"/>
              <p:cNvSpPr>
                <a:spLocks noChangeArrowheads="1"/>
              </p:cNvSpPr>
              <p:nvPr/>
            </p:nvSpPr>
            <p:spPr bwMode="auto">
              <a:xfrm>
                <a:off x="3095" y="8779"/>
                <a:ext cx="151" cy="10"/>
              </a:xfrm>
              <a:prstGeom prst="rect">
                <a:avLst/>
              </a:prstGeom>
              <a:solidFill>
                <a:srgbClr val="F5BF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75" name="Rectangle 412"/>
              <p:cNvSpPr>
                <a:spLocks noChangeArrowheads="1"/>
              </p:cNvSpPr>
              <p:nvPr/>
            </p:nvSpPr>
            <p:spPr bwMode="auto">
              <a:xfrm>
                <a:off x="3095" y="8775"/>
                <a:ext cx="151" cy="11"/>
              </a:xfrm>
              <a:prstGeom prst="rect">
                <a:avLst/>
              </a:prstGeom>
              <a:solidFill>
                <a:srgbClr val="F5BF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76" name="Rectangle 413"/>
              <p:cNvSpPr>
                <a:spLocks noChangeArrowheads="1"/>
              </p:cNvSpPr>
              <p:nvPr/>
            </p:nvSpPr>
            <p:spPr bwMode="auto">
              <a:xfrm>
                <a:off x="3095" y="8771"/>
                <a:ext cx="151" cy="8"/>
              </a:xfrm>
              <a:prstGeom prst="rect">
                <a:avLst/>
              </a:prstGeom>
              <a:solidFill>
                <a:srgbClr val="F5C0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77" name="Rectangle 414"/>
              <p:cNvSpPr>
                <a:spLocks noChangeArrowheads="1"/>
              </p:cNvSpPr>
              <p:nvPr/>
            </p:nvSpPr>
            <p:spPr bwMode="auto">
              <a:xfrm>
                <a:off x="3095" y="8768"/>
                <a:ext cx="151" cy="7"/>
              </a:xfrm>
              <a:prstGeom prst="rect">
                <a:avLst/>
              </a:prstGeom>
              <a:solidFill>
                <a:srgbClr val="F5C0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78" name="Rectangle 415"/>
              <p:cNvSpPr>
                <a:spLocks noChangeArrowheads="1"/>
              </p:cNvSpPr>
              <p:nvPr/>
            </p:nvSpPr>
            <p:spPr bwMode="auto">
              <a:xfrm>
                <a:off x="3095" y="8764"/>
                <a:ext cx="151" cy="7"/>
              </a:xfrm>
              <a:prstGeom prst="rect">
                <a:avLst/>
              </a:prstGeom>
              <a:solidFill>
                <a:srgbClr val="F5C0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79" name="Rectangle 416"/>
              <p:cNvSpPr>
                <a:spLocks noChangeArrowheads="1"/>
              </p:cNvSpPr>
              <p:nvPr/>
            </p:nvSpPr>
            <p:spPr bwMode="auto">
              <a:xfrm>
                <a:off x="3095" y="8760"/>
                <a:ext cx="151" cy="8"/>
              </a:xfrm>
              <a:prstGeom prst="rect">
                <a:avLst/>
              </a:prstGeom>
              <a:solidFill>
                <a:srgbClr val="F5C0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80" name="Rectangle 417"/>
              <p:cNvSpPr>
                <a:spLocks noChangeArrowheads="1"/>
              </p:cNvSpPr>
              <p:nvPr/>
            </p:nvSpPr>
            <p:spPr bwMode="auto">
              <a:xfrm>
                <a:off x="3095" y="8753"/>
                <a:ext cx="151" cy="11"/>
              </a:xfrm>
              <a:prstGeom prst="rect">
                <a:avLst/>
              </a:prstGeom>
              <a:solidFill>
                <a:srgbClr val="F5C08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81" name="Rectangle 418"/>
              <p:cNvSpPr>
                <a:spLocks noChangeArrowheads="1"/>
              </p:cNvSpPr>
              <p:nvPr/>
            </p:nvSpPr>
            <p:spPr bwMode="auto">
              <a:xfrm>
                <a:off x="3095" y="8750"/>
                <a:ext cx="151" cy="10"/>
              </a:xfrm>
              <a:prstGeom prst="rect">
                <a:avLst/>
              </a:prstGeom>
              <a:solidFill>
                <a:srgbClr val="F5C08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82" name="Rectangle 419"/>
              <p:cNvSpPr>
                <a:spLocks noChangeArrowheads="1"/>
              </p:cNvSpPr>
              <p:nvPr/>
            </p:nvSpPr>
            <p:spPr bwMode="auto">
              <a:xfrm>
                <a:off x="3095" y="8746"/>
                <a:ext cx="151" cy="7"/>
              </a:xfrm>
              <a:prstGeom prst="rect">
                <a:avLst/>
              </a:prstGeom>
              <a:solidFill>
                <a:srgbClr val="F5C18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83" name="Rectangle 420"/>
              <p:cNvSpPr>
                <a:spLocks noChangeArrowheads="1"/>
              </p:cNvSpPr>
              <p:nvPr/>
            </p:nvSpPr>
            <p:spPr bwMode="auto">
              <a:xfrm>
                <a:off x="3095" y="8742"/>
                <a:ext cx="151" cy="8"/>
              </a:xfrm>
              <a:prstGeom prst="rect">
                <a:avLst/>
              </a:prstGeom>
              <a:solidFill>
                <a:srgbClr val="F5C1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84" name="Rectangle 421"/>
              <p:cNvSpPr>
                <a:spLocks noChangeArrowheads="1"/>
              </p:cNvSpPr>
              <p:nvPr/>
            </p:nvSpPr>
            <p:spPr bwMode="auto">
              <a:xfrm>
                <a:off x="3095" y="8739"/>
                <a:ext cx="151" cy="7"/>
              </a:xfrm>
              <a:prstGeom prst="rect">
                <a:avLst/>
              </a:prstGeom>
              <a:solidFill>
                <a:srgbClr val="F5C1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85" name="Rectangle 422"/>
              <p:cNvSpPr>
                <a:spLocks noChangeArrowheads="1"/>
              </p:cNvSpPr>
              <p:nvPr/>
            </p:nvSpPr>
            <p:spPr bwMode="auto">
              <a:xfrm>
                <a:off x="3095" y="8735"/>
                <a:ext cx="151" cy="7"/>
              </a:xfrm>
              <a:prstGeom prst="rect">
                <a:avLst/>
              </a:prstGeom>
              <a:solidFill>
                <a:srgbClr val="F5C1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86" name="Rectangle 423"/>
              <p:cNvSpPr>
                <a:spLocks noChangeArrowheads="1"/>
              </p:cNvSpPr>
              <p:nvPr/>
            </p:nvSpPr>
            <p:spPr bwMode="auto">
              <a:xfrm>
                <a:off x="3095" y="8728"/>
                <a:ext cx="151" cy="11"/>
              </a:xfrm>
              <a:prstGeom prst="rect">
                <a:avLst/>
              </a:prstGeom>
              <a:solidFill>
                <a:srgbClr val="F5C1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87" name="Rectangle 424"/>
              <p:cNvSpPr>
                <a:spLocks noChangeArrowheads="1"/>
              </p:cNvSpPr>
              <p:nvPr/>
            </p:nvSpPr>
            <p:spPr bwMode="auto">
              <a:xfrm>
                <a:off x="3095" y="8724"/>
                <a:ext cx="151" cy="11"/>
              </a:xfrm>
              <a:prstGeom prst="rect">
                <a:avLst/>
              </a:prstGeom>
              <a:solidFill>
                <a:srgbClr val="F5C1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88" name="Rectangle 425"/>
              <p:cNvSpPr>
                <a:spLocks noChangeArrowheads="1"/>
              </p:cNvSpPr>
              <p:nvPr/>
            </p:nvSpPr>
            <p:spPr bwMode="auto">
              <a:xfrm>
                <a:off x="3095" y="8721"/>
                <a:ext cx="151" cy="7"/>
              </a:xfrm>
              <a:prstGeom prst="rect">
                <a:avLst/>
              </a:prstGeom>
              <a:solidFill>
                <a:srgbClr val="F5C2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2777" name="Group 426"/>
            <p:cNvGrpSpPr>
              <a:grpSpLocks/>
            </p:cNvGrpSpPr>
            <p:nvPr/>
          </p:nvGrpSpPr>
          <p:grpSpPr bwMode="auto">
            <a:xfrm>
              <a:off x="2908" y="7609"/>
              <a:ext cx="529" cy="1606"/>
              <a:chOff x="2908" y="7609"/>
              <a:chExt cx="529" cy="1606"/>
            </a:xfrm>
          </p:grpSpPr>
          <p:sp>
            <p:nvSpPr>
              <p:cNvPr id="33189" name="Rectangle 427"/>
              <p:cNvSpPr>
                <a:spLocks noChangeArrowheads="1"/>
              </p:cNvSpPr>
              <p:nvPr/>
            </p:nvSpPr>
            <p:spPr bwMode="auto">
              <a:xfrm>
                <a:off x="3095" y="8611"/>
                <a:ext cx="151" cy="7"/>
              </a:xfrm>
              <a:prstGeom prst="rect">
                <a:avLst/>
              </a:prstGeom>
              <a:solidFill>
                <a:srgbClr val="F5C2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90" name="Rectangle 428"/>
              <p:cNvSpPr>
                <a:spLocks noChangeArrowheads="1"/>
              </p:cNvSpPr>
              <p:nvPr/>
            </p:nvSpPr>
            <p:spPr bwMode="auto">
              <a:xfrm>
                <a:off x="3095" y="8607"/>
                <a:ext cx="151" cy="8"/>
              </a:xfrm>
              <a:prstGeom prst="rect">
                <a:avLst/>
              </a:prstGeom>
              <a:solidFill>
                <a:srgbClr val="F5C2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91" name="Rectangle 429"/>
              <p:cNvSpPr>
                <a:spLocks noChangeArrowheads="1"/>
              </p:cNvSpPr>
              <p:nvPr/>
            </p:nvSpPr>
            <p:spPr bwMode="auto">
              <a:xfrm>
                <a:off x="3095" y="8604"/>
                <a:ext cx="151" cy="7"/>
              </a:xfrm>
              <a:prstGeom prst="rect">
                <a:avLst/>
              </a:prstGeom>
              <a:solidFill>
                <a:srgbClr val="F5C2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92" name="Rectangle 430"/>
              <p:cNvSpPr>
                <a:spLocks noChangeArrowheads="1"/>
              </p:cNvSpPr>
              <p:nvPr/>
            </p:nvSpPr>
            <p:spPr bwMode="auto">
              <a:xfrm>
                <a:off x="3095" y="8597"/>
                <a:ext cx="151" cy="10"/>
              </a:xfrm>
              <a:prstGeom prst="rect">
                <a:avLst/>
              </a:prstGeom>
              <a:solidFill>
                <a:srgbClr val="F5C2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93" name="Rectangle 431"/>
              <p:cNvSpPr>
                <a:spLocks noChangeArrowheads="1"/>
              </p:cNvSpPr>
              <p:nvPr/>
            </p:nvSpPr>
            <p:spPr bwMode="auto">
              <a:xfrm>
                <a:off x="3095" y="8593"/>
                <a:ext cx="151" cy="11"/>
              </a:xfrm>
              <a:prstGeom prst="rect">
                <a:avLst/>
              </a:prstGeom>
              <a:solidFill>
                <a:srgbClr val="F5C28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94" name="Rectangle 432"/>
              <p:cNvSpPr>
                <a:spLocks noChangeArrowheads="1"/>
              </p:cNvSpPr>
              <p:nvPr/>
            </p:nvSpPr>
            <p:spPr bwMode="auto">
              <a:xfrm>
                <a:off x="3095" y="8589"/>
                <a:ext cx="151" cy="8"/>
              </a:xfrm>
              <a:prstGeom prst="rect">
                <a:avLst/>
              </a:prstGeom>
              <a:solidFill>
                <a:srgbClr val="F5C38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95" name="Rectangle 433"/>
              <p:cNvSpPr>
                <a:spLocks noChangeArrowheads="1"/>
              </p:cNvSpPr>
              <p:nvPr/>
            </p:nvSpPr>
            <p:spPr bwMode="auto">
              <a:xfrm>
                <a:off x="3095" y="8586"/>
                <a:ext cx="151" cy="7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96" name="Rectangle 434"/>
              <p:cNvSpPr>
                <a:spLocks noChangeArrowheads="1"/>
              </p:cNvSpPr>
              <p:nvPr/>
            </p:nvSpPr>
            <p:spPr bwMode="auto">
              <a:xfrm>
                <a:off x="3095" y="8582"/>
                <a:ext cx="151" cy="7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97" name="Rectangle 435"/>
              <p:cNvSpPr>
                <a:spLocks noChangeArrowheads="1"/>
              </p:cNvSpPr>
              <p:nvPr/>
            </p:nvSpPr>
            <p:spPr bwMode="auto">
              <a:xfrm>
                <a:off x="3095" y="8578"/>
                <a:ext cx="151" cy="8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98" name="Rectangle 436"/>
              <p:cNvSpPr>
                <a:spLocks noChangeArrowheads="1"/>
              </p:cNvSpPr>
              <p:nvPr/>
            </p:nvSpPr>
            <p:spPr bwMode="auto">
              <a:xfrm>
                <a:off x="3095" y="8571"/>
                <a:ext cx="151" cy="11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99" name="Rectangle 437"/>
              <p:cNvSpPr>
                <a:spLocks noChangeArrowheads="1"/>
              </p:cNvSpPr>
              <p:nvPr/>
            </p:nvSpPr>
            <p:spPr bwMode="auto">
              <a:xfrm>
                <a:off x="3095" y="8568"/>
                <a:ext cx="151" cy="10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00" name="Rectangle 438"/>
              <p:cNvSpPr>
                <a:spLocks noChangeArrowheads="1"/>
              </p:cNvSpPr>
              <p:nvPr/>
            </p:nvSpPr>
            <p:spPr bwMode="auto">
              <a:xfrm>
                <a:off x="3095" y="8564"/>
                <a:ext cx="151" cy="7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01" name="Rectangle 439"/>
              <p:cNvSpPr>
                <a:spLocks noChangeArrowheads="1"/>
              </p:cNvSpPr>
              <p:nvPr/>
            </p:nvSpPr>
            <p:spPr bwMode="auto">
              <a:xfrm>
                <a:off x="3095" y="8560"/>
                <a:ext cx="151" cy="8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02" name="Rectangle 440"/>
              <p:cNvSpPr>
                <a:spLocks noChangeArrowheads="1"/>
              </p:cNvSpPr>
              <p:nvPr/>
            </p:nvSpPr>
            <p:spPr bwMode="auto">
              <a:xfrm>
                <a:off x="3095" y="8557"/>
                <a:ext cx="151" cy="7"/>
              </a:xfrm>
              <a:prstGeom prst="rect">
                <a:avLst/>
              </a:prstGeom>
              <a:solidFill>
                <a:srgbClr val="F5C38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03" name="Rectangle 441"/>
              <p:cNvSpPr>
                <a:spLocks noChangeArrowheads="1"/>
              </p:cNvSpPr>
              <p:nvPr/>
            </p:nvSpPr>
            <p:spPr bwMode="auto">
              <a:xfrm>
                <a:off x="3095" y="8553"/>
                <a:ext cx="151" cy="7"/>
              </a:xfrm>
              <a:prstGeom prst="rect">
                <a:avLst/>
              </a:prstGeom>
              <a:solidFill>
                <a:srgbClr val="F5C38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04" name="Rectangle 442"/>
              <p:cNvSpPr>
                <a:spLocks noChangeArrowheads="1"/>
              </p:cNvSpPr>
              <p:nvPr/>
            </p:nvSpPr>
            <p:spPr bwMode="auto">
              <a:xfrm>
                <a:off x="3095" y="8546"/>
                <a:ext cx="151" cy="11"/>
              </a:xfrm>
              <a:prstGeom prst="rect">
                <a:avLst/>
              </a:prstGeom>
              <a:solidFill>
                <a:srgbClr val="F5C38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05" name="Rectangle 443"/>
              <p:cNvSpPr>
                <a:spLocks noChangeArrowheads="1"/>
              </p:cNvSpPr>
              <p:nvPr/>
            </p:nvSpPr>
            <p:spPr bwMode="auto">
              <a:xfrm>
                <a:off x="3095" y="8542"/>
                <a:ext cx="151" cy="11"/>
              </a:xfrm>
              <a:prstGeom prst="rect">
                <a:avLst/>
              </a:prstGeom>
              <a:solidFill>
                <a:srgbClr val="F6C48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06" name="Rectangle 444"/>
              <p:cNvSpPr>
                <a:spLocks noChangeArrowheads="1"/>
              </p:cNvSpPr>
              <p:nvPr/>
            </p:nvSpPr>
            <p:spPr bwMode="auto">
              <a:xfrm>
                <a:off x="3095" y="8539"/>
                <a:ext cx="151" cy="7"/>
              </a:xfrm>
              <a:prstGeom prst="rect">
                <a:avLst/>
              </a:prstGeom>
              <a:solidFill>
                <a:srgbClr val="F6C48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07" name="Rectangle 445"/>
              <p:cNvSpPr>
                <a:spLocks noChangeArrowheads="1"/>
              </p:cNvSpPr>
              <p:nvPr/>
            </p:nvSpPr>
            <p:spPr bwMode="auto">
              <a:xfrm>
                <a:off x="3095" y="8535"/>
                <a:ext cx="151" cy="7"/>
              </a:xfrm>
              <a:prstGeom prst="rect">
                <a:avLst/>
              </a:prstGeom>
              <a:solidFill>
                <a:srgbClr val="F6C48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08" name="Rectangle 446"/>
              <p:cNvSpPr>
                <a:spLocks noChangeArrowheads="1"/>
              </p:cNvSpPr>
              <p:nvPr/>
            </p:nvSpPr>
            <p:spPr bwMode="auto">
              <a:xfrm>
                <a:off x="3095" y="8531"/>
                <a:ext cx="151" cy="8"/>
              </a:xfrm>
              <a:prstGeom prst="rect">
                <a:avLst/>
              </a:prstGeom>
              <a:solidFill>
                <a:srgbClr val="F6C4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09" name="Rectangle 447"/>
              <p:cNvSpPr>
                <a:spLocks noChangeArrowheads="1"/>
              </p:cNvSpPr>
              <p:nvPr/>
            </p:nvSpPr>
            <p:spPr bwMode="auto">
              <a:xfrm>
                <a:off x="3095" y="8528"/>
                <a:ext cx="151" cy="7"/>
              </a:xfrm>
              <a:prstGeom prst="rect">
                <a:avLst/>
              </a:prstGeom>
              <a:solidFill>
                <a:srgbClr val="F6C4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10" name="Rectangle 448"/>
              <p:cNvSpPr>
                <a:spLocks noChangeArrowheads="1"/>
              </p:cNvSpPr>
              <p:nvPr/>
            </p:nvSpPr>
            <p:spPr bwMode="auto">
              <a:xfrm>
                <a:off x="3095" y="8521"/>
                <a:ext cx="151" cy="10"/>
              </a:xfrm>
              <a:prstGeom prst="rect">
                <a:avLst/>
              </a:prstGeom>
              <a:solidFill>
                <a:srgbClr val="F6C4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11" name="Rectangle 449"/>
              <p:cNvSpPr>
                <a:spLocks noChangeArrowheads="1"/>
              </p:cNvSpPr>
              <p:nvPr/>
            </p:nvSpPr>
            <p:spPr bwMode="auto">
              <a:xfrm>
                <a:off x="3095" y="8517"/>
                <a:ext cx="151" cy="11"/>
              </a:xfrm>
              <a:prstGeom prst="rect">
                <a:avLst/>
              </a:prstGeom>
              <a:solidFill>
                <a:srgbClr val="F6C5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12" name="Rectangle 450"/>
              <p:cNvSpPr>
                <a:spLocks noChangeArrowheads="1"/>
              </p:cNvSpPr>
              <p:nvPr/>
            </p:nvSpPr>
            <p:spPr bwMode="auto">
              <a:xfrm>
                <a:off x="3095" y="8513"/>
                <a:ext cx="151" cy="8"/>
              </a:xfrm>
              <a:prstGeom prst="rect">
                <a:avLst/>
              </a:prstGeom>
              <a:solidFill>
                <a:srgbClr val="F6C5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13" name="Rectangle 451"/>
              <p:cNvSpPr>
                <a:spLocks noChangeArrowheads="1"/>
              </p:cNvSpPr>
              <p:nvPr/>
            </p:nvSpPr>
            <p:spPr bwMode="auto">
              <a:xfrm>
                <a:off x="3095" y="8510"/>
                <a:ext cx="151" cy="7"/>
              </a:xfrm>
              <a:prstGeom prst="rect">
                <a:avLst/>
              </a:prstGeom>
              <a:solidFill>
                <a:srgbClr val="F6C5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14" name="Rectangle 452"/>
              <p:cNvSpPr>
                <a:spLocks noChangeArrowheads="1"/>
              </p:cNvSpPr>
              <p:nvPr/>
            </p:nvSpPr>
            <p:spPr bwMode="auto">
              <a:xfrm>
                <a:off x="3095" y="8506"/>
                <a:ext cx="151" cy="7"/>
              </a:xfrm>
              <a:prstGeom prst="rect">
                <a:avLst/>
              </a:prstGeom>
              <a:solidFill>
                <a:srgbClr val="F6C58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15" name="Rectangle 453"/>
              <p:cNvSpPr>
                <a:spLocks noChangeArrowheads="1"/>
              </p:cNvSpPr>
              <p:nvPr/>
            </p:nvSpPr>
            <p:spPr bwMode="auto">
              <a:xfrm>
                <a:off x="3095" y="8502"/>
                <a:ext cx="151" cy="8"/>
              </a:xfrm>
              <a:prstGeom prst="rect">
                <a:avLst/>
              </a:prstGeom>
              <a:solidFill>
                <a:srgbClr val="F6C58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16" name="Rectangle 454"/>
              <p:cNvSpPr>
                <a:spLocks noChangeArrowheads="1"/>
              </p:cNvSpPr>
              <p:nvPr/>
            </p:nvSpPr>
            <p:spPr bwMode="auto">
              <a:xfrm>
                <a:off x="3095" y="8495"/>
                <a:ext cx="151" cy="11"/>
              </a:xfrm>
              <a:prstGeom prst="rect">
                <a:avLst/>
              </a:prstGeom>
              <a:solidFill>
                <a:srgbClr val="F6C68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17" name="Rectangle 455"/>
              <p:cNvSpPr>
                <a:spLocks noChangeArrowheads="1"/>
              </p:cNvSpPr>
              <p:nvPr/>
            </p:nvSpPr>
            <p:spPr bwMode="auto">
              <a:xfrm>
                <a:off x="3095" y="8492"/>
                <a:ext cx="151" cy="10"/>
              </a:xfrm>
              <a:prstGeom prst="rect">
                <a:avLst/>
              </a:prstGeom>
              <a:solidFill>
                <a:srgbClr val="F6C6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18" name="Rectangle 456"/>
              <p:cNvSpPr>
                <a:spLocks noChangeArrowheads="1"/>
              </p:cNvSpPr>
              <p:nvPr/>
            </p:nvSpPr>
            <p:spPr bwMode="auto">
              <a:xfrm>
                <a:off x="3095" y="8488"/>
                <a:ext cx="151" cy="7"/>
              </a:xfrm>
              <a:prstGeom prst="rect">
                <a:avLst/>
              </a:prstGeom>
              <a:solidFill>
                <a:srgbClr val="F6C6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19" name="Rectangle 457"/>
              <p:cNvSpPr>
                <a:spLocks noChangeArrowheads="1"/>
              </p:cNvSpPr>
              <p:nvPr/>
            </p:nvSpPr>
            <p:spPr bwMode="auto">
              <a:xfrm>
                <a:off x="3095" y="8484"/>
                <a:ext cx="151" cy="8"/>
              </a:xfrm>
              <a:prstGeom prst="rect">
                <a:avLst/>
              </a:prstGeom>
              <a:solidFill>
                <a:srgbClr val="F6C6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20" name="Rectangle 458"/>
              <p:cNvSpPr>
                <a:spLocks noChangeArrowheads="1"/>
              </p:cNvSpPr>
              <p:nvPr/>
            </p:nvSpPr>
            <p:spPr bwMode="auto">
              <a:xfrm>
                <a:off x="3095" y="8481"/>
                <a:ext cx="151" cy="7"/>
              </a:xfrm>
              <a:prstGeom prst="rect">
                <a:avLst/>
              </a:prstGeom>
              <a:solidFill>
                <a:srgbClr val="F6C6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21" name="Rectangle 459"/>
              <p:cNvSpPr>
                <a:spLocks noChangeArrowheads="1"/>
              </p:cNvSpPr>
              <p:nvPr/>
            </p:nvSpPr>
            <p:spPr bwMode="auto">
              <a:xfrm>
                <a:off x="3095" y="8477"/>
                <a:ext cx="151" cy="7"/>
              </a:xfrm>
              <a:prstGeom prst="rect">
                <a:avLst/>
              </a:prstGeom>
              <a:solidFill>
                <a:srgbClr val="F6C6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22" name="Rectangle 460"/>
              <p:cNvSpPr>
                <a:spLocks noChangeArrowheads="1"/>
              </p:cNvSpPr>
              <p:nvPr/>
            </p:nvSpPr>
            <p:spPr bwMode="auto">
              <a:xfrm>
                <a:off x="3095" y="8470"/>
                <a:ext cx="151" cy="11"/>
              </a:xfrm>
              <a:prstGeom prst="rect">
                <a:avLst/>
              </a:prstGeom>
              <a:solidFill>
                <a:srgbClr val="F6C7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23" name="Rectangle 461"/>
              <p:cNvSpPr>
                <a:spLocks noChangeArrowheads="1"/>
              </p:cNvSpPr>
              <p:nvPr/>
            </p:nvSpPr>
            <p:spPr bwMode="auto">
              <a:xfrm>
                <a:off x="3095" y="8466"/>
                <a:ext cx="151" cy="11"/>
              </a:xfrm>
              <a:prstGeom prst="rect">
                <a:avLst/>
              </a:prstGeom>
              <a:solidFill>
                <a:srgbClr val="F6C7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24" name="Rectangle 462"/>
              <p:cNvSpPr>
                <a:spLocks noChangeArrowheads="1"/>
              </p:cNvSpPr>
              <p:nvPr/>
            </p:nvSpPr>
            <p:spPr bwMode="auto">
              <a:xfrm>
                <a:off x="3095" y="8463"/>
                <a:ext cx="151" cy="7"/>
              </a:xfrm>
              <a:prstGeom prst="rect">
                <a:avLst/>
              </a:prstGeom>
              <a:solidFill>
                <a:srgbClr val="F6C7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25" name="Rectangle 463"/>
              <p:cNvSpPr>
                <a:spLocks noChangeArrowheads="1"/>
              </p:cNvSpPr>
              <p:nvPr/>
            </p:nvSpPr>
            <p:spPr bwMode="auto">
              <a:xfrm>
                <a:off x="3095" y="8459"/>
                <a:ext cx="151" cy="7"/>
              </a:xfrm>
              <a:prstGeom prst="rect">
                <a:avLst/>
              </a:prstGeom>
              <a:solidFill>
                <a:srgbClr val="F6C7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26" name="Rectangle 464"/>
              <p:cNvSpPr>
                <a:spLocks noChangeArrowheads="1"/>
              </p:cNvSpPr>
              <p:nvPr/>
            </p:nvSpPr>
            <p:spPr bwMode="auto">
              <a:xfrm>
                <a:off x="3095" y="8455"/>
                <a:ext cx="151" cy="8"/>
              </a:xfrm>
              <a:prstGeom prst="rect">
                <a:avLst/>
              </a:prstGeom>
              <a:solidFill>
                <a:srgbClr val="F6C7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27" name="Rectangle 465"/>
              <p:cNvSpPr>
                <a:spLocks noChangeArrowheads="1"/>
              </p:cNvSpPr>
              <p:nvPr/>
            </p:nvSpPr>
            <p:spPr bwMode="auto">
              <a:xfrm>
                <a:off x="3095" y="8452"/>
                <a:ext cx="151" cy="7"/>
              </a:xfrm>
              <a:prstGeom prst="rect">
                <a:avLst/>
              </a:prstGeom>
              <a:solidFill>
                <a:srgbClr val="F6C8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28" name="Rectangle 466"/>
              <p:cNvSpPr>
                <a:spLocks noChangeArrowheads="1"/>
              </p:cNvSpPr>
              <p:nvPr/>
            </p:nvSpPr>
            <p:spPr bwMode="auto">
              <a:xfrm>
                <a:off x="3095" y="8445"/>
                <a:ext cx="151" cy="10"/>
              </a:xfrm>
              <a:prstGeom prst="rect">
                <a:avLst/>
              </a:prstGeom>
              <a:solidFill>
                <a:srgbClr val="F6C8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29" name="Rectangle 467"/>
              <p:cNvSpPr>
                <a:spLocks noChangeArrowheads="1"/>
              </p:cNvSpPr>
              <p:nvPr/>
            </p:nvSpPr>
            <p:spPr bwMode="auto">
              <a:xfrm>
                <a:off x="3095" y="8441"/>
                <a:ext cx="151" cy="11"/>
              </a:xfrm>
              <a:prstGeom prst="rect">
                <a:avLst/>
              </a:prstGeom>
              <a:solidFill>
                <a:srgbClr val="F6C8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30" name="Rectangle 468"/>
              <p:cNvSpPr>
                <a:spLocks noChangeArrowheads="1"/>
              </p:cNvSpPr>
              <p:nvPr/>
            </p:nvSpPr>
            <p:spPr bwMode="auto">
              <a:xfrm>
                <a:off x="3095" y="8437"/>
                <a:ext cx="151" cy="8"/>
              </a:xfrm>
              <a:prstGeom prst="rect">
                <a:avLst/>
              </a:prstGeom>
              <a:solidFill>
                <a:srgbClr val="F6C8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31" name="Rectangle 469"/>
              <p:cNvSpPr>
                <a:spLocks noChangeArrowheads="1"/>
              </p:cNvSpPr>
              <p:nvPr/>
            </p:nvSpPr>
            <p:spPr bwMode="auto">
              <a:xfrm>
                <a:off x="3095" y="8434"/>
                <a:ext cx="151" cy="7"/>
              </a:xfrm>
              <a:prstGeom prst="rect">
                <a:avLst/>
              </a:prstGeom>
              <a:solidFill>
                <a:srgbClr val="F6C8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32" name="Rectangle 470"/>
              <p:cNvSpPr>
                <a:spLocks noChangeArrowheads="1"/>
              </p:cNvSpPr>
              <p:nvPr/>
            </p:nvSpPr>
            <p:spPr bwMode="auto">
              <a:xfrm>
                <a:off x="3095" y="8430"/>
                <a:ext cx="151" cy="7"/>
              </a:xfrm>
              <a:prstGeom prst="rect">
                <a:avLst/>
              </a:prstGeom>
              <a:solidFill>
                <a:srgbClr val="F6C8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33" name="Rectangle 471"/>
              <p:cNvSpPr>
                <a:spLocks noChangeArrowheads="1"/>
              </p:cNvSpPr>
              <p:nvPr/>
            </p:nvSpPr>
            <p:spPr bwMode="auto">
              <a:xfrm>
                <a:off x="3095" y="8426"/>
                <a:ext cx="151" cy="8"/>
              </a:xfrm>
              <a:prstGeom prst="rect">
                <a:avLst/>
              </a:prstGeom>
              <a:solidFill>
                <a:srgbClr val="F6C9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34" name="Rectangle 472"/>
              <p:cNvSpPr>
                <a:spLocks noChangeArrowheads="1"/>
              </p:cNvSpPr>
              <p:nvPr/>
            </p:nvSpPr>
            <p:spPr bwMode="auto">
              <a:xfrm>
                <a:off x="3095" y="8419"/>
                <a:ext cx="151" cy="11"/>
              </a:xfrm>
              <a:prstGeom prst="rect">
                <a:avLst/>
              </a:prstGeom>
              <a:solidFill>
                <a:srgbClr val="F6C9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35" name="Rectangle 473"/>
              <p:cNvSpPr>
                <a:spLocks noChangeArrowheads="1"/>
              </p:cNvSpPr>
              <p:nvPr/>
            </p:nvSpPr>
            <p:spPr bwMode="auto">
              <a:xfrm>
                <a:off x="3095" y="8416"/>
                <a:ext cx="151" cy="10"/>
              </a:xfrm>
              <a:prstGeom prst="rect">
                <a:avLst/>
              </a:prstGeom>
              <a:solidFill>
                <a:srgbClr val="F6C9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36" name="Rectangle 474"/>
              <p:cNvSpPr>
                <a:spLocks noChangeArrowheads="1"/>
              </p:cNvSpPr>
              <p:nvPr/>
            </p:nvSpPr>
            <p:spPr bwMode="auto">
              <a:xfrm>
                <a:off x="3095" y="8412"/>
                <a:ext cx="151" cy="7"/>
              </a:xfrm>
              <a:prstGeom prst="rect">
                <a:avLst/>
              </a:prstGeom>
              <a:solidFill>
                <a:srgbClr val="F6C9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37" name="Rectangle 475"/>
              <p:cNvSpPr>
                <a:spLocks noChangeArrowheads="1"/>
              </p:cNvSpPr>
              <p:nvPr/>
            </p:nvSpPr>
            <p:spPr bwMode="auto">
              <a:xfrm>
                <a:off x="3095" y="8408"/>
                <a:ext cx="151" cy="8"/>
              </a:xfrm>
              <a:prstGeom prst="rect">
                <a:avLst/>
              </a:prstGeom>
              <a:solidFill>
                <a:srgbClr val="F6C9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38" name="Rectangle 476"/>
              <p:cNvSpPr>
                <a:spLocks noChangeArrowheads="1"/>
              </p:cNvSpPr>
              <p:nvPr/>
            </p:nvSpPr>
            <p:spPr bwMode="auto">
              <a:xfrm>
                <a:off x="3095" y="8405"/>
                <a:ext cx="151" cy="7"/>
              </a:xfrm>
              <a:prstGeom prst="rect">
                <a:avLst/>
              </a:prstGeom>
              <a:solidFill>
                <a:srgbClr val="F7CA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39" name="Rectangle 477"/>
              <p:cNvSpPr>
                <a:spLocks noChangeArrowheads="1"/>
              </p:cNvSpPr>
              <p:nvPr/>
            </p:nvSpPr>
            <p:spPr bwMode="auto">
              <a:xfrm>
                <a:off x="3095" y="8401"/>
                <a:ext cx="151" cy="7"/>
              </a:xfrm>
              <a:prstGeom prst="rect">
                <a:avLst/>
              </a:prstGeom>
              <a:solidFill>
                <a:srgbClr val="F7CA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40" name="Rectangle 478"/>
              <p:cNvSpPr>
                <a:spLocks noChangeArrowheads="1"/>
              </p:cNvSpPr>
              <p:nvPr/>
            </p:nvSpPr>
            <p:spPr bwMode="auto">
              <a:xfrm>
                <a:off x="3095" y="8394"/>
                <a:ext cx="151" cy="11"/>
              </a:xfrm>
              <a:prstGeom prst="rect">
                <a:avLst/>
              </a:prstGeom>
              <a:solidFill>
                <a:srgbClr val="F7CA9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41" name="Rectangle 479"/>
              <p:cNvSpPr>
                <a:spLocks noChangeArrowheads="1"/>
              </p:cNvSpPr>
              <p:nvPr/>
            </p:nvSpPr>
            <p:spPr bwMode="auto">
              <a:xfrm>
                <a:off x="3095" y="8390"/>
                <a:ext cx="151" cy="11"/>
              </a:xfrm>
              <a:prstGeom prst="rect">
                <a:avLst/>
              </a:prstGeom>
              <a:solidFill>
                <a:srgbClr val="F7CA9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42" name="Rectangle 480"/>
              <p:cNvSpPr>
                <a:spLocks noChangeArrowheads="1"/>
              </p:cNvSpPr>
              <p:nvPr/>
            </p:nvSpPr>
            <p:spPr bwMode="auto">
              <a:xfrm>
                <a:off x="3095" y="8387"/>
                <a:ext cx="151" cy="7"/>
              </a:xfrm>
              <a:prstGeom prst="rect">
                <a:avLst/>
              </a:prstGeom>
              <a:solidFill>
                <a:srgbClr val="F7CA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43" name="Rectangle 481"/>
              <p:cNvSpPr>
                <a:spLocks noChangeArrowheads="1"/>
              </p:cNvSpPr>
              <p:nvPr/>
            </p:nvSpPr>
            <p:spPr bwMode="auto">
              <a:xfrm>
                <a:off x="3095" y="8383"/>
                <a:ext cx="151" cy="7"/>
              </a:xfrm>
              <a:prstGeom prst="rect">
                <a:avLst/>
              </a:prstGeom>
              <a:solidFill>
                <a:srgbClr val="F7CA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44" name="Rectangle 482"/>
              <p:cNvSpPr>
                <a:spLocks noChangeArrowheads="1"/>
              </p:cNvSpPr>
              <p:nvPr/>
            </p:nvSpPr>
            <p:spPr bwMode="auto">
              <a:xfrm>
                <a:off x="3095" y="8379"/>
                <a:ext cx="151" cy="8"/>
              </a:xfrm>
              <a:prstGeom prst="rect">
                <a:avLst/>
              </a:prstGeom>
              <a:solidFill>
                <a:srgbClr val="F7CB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45" name="Rectangle 483"/>
              <p:cNvSpPr>
                <a:spLocks noChangeArrowheads="1"/>
              </p:cNvSpPr>
              <p:nvPr/>
            </p:nvSpPr>
            <p:spPr bwMode="auto">
              <a:xfrm>
                <a:off x="3095" y="8376"/>
                <a:ext cx="151" cy="7"/>
              </a:xfrm>
              <a:prstGeom prst="rect">
                <a:avLst/>
              </a:prstGeom>
              <a:solidFill>
                <a:srgbClr val="F7CB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46" name="Rectangle 484"/>
              <p:cNvSpPr>
                <a:spLocks noChangeArrowheads="1"/>
              </p:cNvSpPr>
              <p:nvPr/>
            </p:nvSpPr>
            <p:spPr bwMode="auto">
              <a:xfrm>
                <a:off x="3095" y="8369"/>
                <a:ext cx="151" cy="10"/>
              </a:xfrm>
              <a:prstGeom prst="rect">
                <a:avLst/>
              </a:prstGeom>
              <a:solidFill>
                <a:srgbClr val="F7CB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47" name="Rectangle 485"/>
              <p:cNvSpPr>
                <a:spLocks noChangeArrowheads="1"/>
              </p:cNvSpPr>
              <p:nvPr/>
            </p:nvSpPr>
            <p:spPr bwMode="auto">
              <a:xfrm>
                <a:off x="3095" y="8365"/>
                <a:ext cx="151" cy="11"/>
              </a:xfrm>
              <a:prstGeom prst="rect">
                <a:avLst/>
              </a:prstGeom>
              <a:solidFill>
                <a:srgbClr val="F7CB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48" name="Rectangle 486"/>
              <p:cNvSpPr>
                <a:spLocks noChangeArrowheads="1"/>
              </p:cNvSpPr>
              <p:nvPr/>
            </p:nvSpPr>
            <p:spPr bwMode="auto">
              <a:xfrm>
                <a:off x="3095" y="8361"/>
                <a:ext cx="151" cy="8"/>
              </a:xfrm>
              <a:prstGeom prst="rect">
                <a:avLst/>
              </a:prstGeom>
              <a:solidFill>
                <a:srgbClr val="F7CB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49" name="Rectangle 487"/>
              <p:cNvSpPr>
                <a:spLocks noChangeArrowheads="1"/>
              </p:cNvSpPr>
              <p:nvPr/>
            </p:nvSpPr>
            <p:spPr bwMode="auto">
              <a:xfrm>
                <a:off x="3095" y="8358"/>
                <a:ext cx="151" cy="7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50" name="Rectangle 488"/>
              <p:cNvSpPr>
                <a:spLocks noChangeArrowheads="1"/>
              </p:cNvSpPr>
              <p:nvPr/>
            </p:nvSpPr>
            <p:spPr bwMode="auto">
              <a:xfrm>
                <a:off x="3095" y="8354"/>
                <a:ext cx="151" cy="7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51" name="Rectangle 489"/>
              <p:cNvSpPr>
                <a:spLocks noChangeArrowheads="1"/>
              </p:cNvSpPr>
              <p:nvPr/>
            </p:nvSpPr>
            <p:spPr bwMode="auto">
              <a:xfrm>
                <a:off x="3095" y="8350"/>
                <a:ext cx="151" cy="8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52" name="Rectangle 490"/>
              <p:cNvSpPr>
                <a:spLocks noChangeArrowheads="1"/>
              </p:cNvSpPr>
              <p:nvPr/>
            </p:nvSpPr>
            <p:spPr bwMode="auto">
              <a:xfrm>
                <a:off x="3095" y="8343"/>
                <a:ext cx="151" cy="11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53" name="Rectangle 491"/>
              <p:cNvSpPr>
                <a:spLocks noChangeArrowheads="1"/>
              </p:cNvSpPr>
              <p:nvPr/>
            </p:nvSpPr>
            <p:spPr bwMode="auto">
              <a:xfrm>
                <a:off x="3095" y="8340"/>
                <a:ext cx="151" cy="10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54" name="Rectangle 492"/>
              <p:cNvSpPr>
                <a:spLocks noChangeArrowheads="1"/>
              </p:cNvSpPr>
              <p:nvPr/>
            </p:nvSpPr>
            <p:spPr bwMode="auto">
              <a:xfrm>
                <a:off x="3095" y="8336"/>
                <a:ext cx="151" cy="7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55" name="Rectangle 493"/>
              <p:cNvSpPr>
                <a:spLocks noChangeArrowheads="1"/>
              </p:cNvSpPr>
              <p:nvPr/>
            </p:nvSpPr>
            <p:spPr bwMode="auto">
              <a:xfrm>
                <a:off x="3095" y="8332"/>
                <a:ext cx="151" cy="8"/>
              </a:xfrm>
              <a:prstGeom prst="rect">
                <a:avLst/>
              </a:prstGeom>
              <a:solidFill>
                <a:srgbClr val="F7CD9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56" name="Rectangle 494"/>
              <p:cNvSpPr>
                <a:spLocks noChangeArrowheads="1"/>
              </p:cNvSpPr>
              <p:nvPr/>
            </p:nvSpPr>
            <p:spPr bwMode="auto">
              <a:xfrm>
                <a:off x="3095" y="8329"/>
                <a:ext cx="151" cy="7"/>
              </a:xfrm>
              <a:prstGeom prst="rect">
                <a:avLst/>
              </a:prstGeom>
              <a:solidFill>
                <a:srgbClr val="F7CD9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57" name="Rectangle 495"/>
              <p:cNvSpPr>
                <a:spLocks noChangeArrowheads="1"/>
              </p:cNvSpPr>
              <p:nvPr/>
            </p:nvSpPr>
            <p:spPr bwMode="auto">
              <a:xfrm>
                <a:off x="3095" y="8322"/>
                <a:ext cx="151" cy="10"/>
              </a:xfrm>
              <a:prstGeom prst="rect">
                <a:avLst/>
              </a:prstGeom>
              <a:solidFill>
                <a:srgbClr val="F7CD9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58" name="Rectangle 496"/>
              <p:cNvSpPr>
                <a:spLocks noChangeArrowheads="1"/>
              </p:cNvSpPr>
              <p:nvPr/>
            </p:nvSpPr>
            <p:spPr bwMode="auto">
              <a:xfrm>
                <a:off x="3095" y="8318"/>
                <a:ext cx="151" cy="11"/>
              </a:xfrm>
              <a:prstGeom prst="rect">
                <a:avLst/>
              </a:prstGeom>
              <a:solidFill>
                <a:srgbClr val="F7CD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59" name="Rectangle 497"/>
              <p:cNvSpPr>
                <a:spLocks noChangeArrowheads="1"/>
              </p:cNvSpPr>
              <p:nvPr/>
            </p:nvSpPr>
            <p:spPr bwMode="auto">
              <a:xfrm>
                <a:off x="3095" y="8314"/>
                <a:ext cx="151" cy="8"/>
              </a:xfrm>
              <a:prstGeom prst="rect">
                <a:avLst/>
              </a:prstGeom>
              <a:solidFill>
                <a:srgbClr val="F7CD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60" name="Rectangle 498"/>
              <p:cNvSpPr>
                <a:spLocks noChangeArrowheads="1"/>
              </p:cNvSpPr>
              <p:nvPr/>
            </p:nvSpPr>
            <p:spPr bwMode="auto">
              <a:xfrm>
                <a:off x="3095" y="8311"/>
                <a:ext cx="151" cy="7"/>
              </a:xfrm>
              <a:prstGeom prst="rect">
                <a:avLst/>
              </a:prstGeom>
              <a:solidFill>
                <a:srgbClr val="F7CE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61" name="Rectangle 499"/>
              <p:cNvSpPr>
                <a:spLocks noChangeArrowheads="1"/>
              </p:cNvSpPr>
              <p:nvPr/>
            </p:nvSpPr>
            <p:spPr bwMode="auto">
              <a:xfrm>
                <a:off x="3095" y="8307"/>
                <a:ext cx="151" cy="7"/>
              </a:xfrm>
              <a:prstGeom prst="rect">
                <a:avLst/>
              </a:prstGeom>
              <a:solidFill>
                <a:srgbClr val="F7CE9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62" name="Rectangle 500"/>
              <p:cNvSpPr>
                <a:spLocks noChangeArrowheads="1"/>
              </p:cNvSpPr>
              <p:nvPr/>
            </p:nvSpPr>
            <p:spPr bwMode="auto">
              <a:xfrm>
                <a:off x="3095" y="8303"/>
                <a:ext cx="151" cy="8"/>
              </a:xfrm>
              <a:prstGeom prst="rect">
                <a:avLst/>
              </a:prstGeom>
              <a:solidFill>
                <a:srgbClr val="F7CE9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63" name="Rectangle 501"/>
              <p:cNvSpPr>
                <a:spLocks noChangeArrowheads="1"/>
              </p:cNvSpPr>
              <p:nvPr/>
            </p:nvSpPr>
            <p:spPr bwMode="auto">
              <a:xfrm>
                <a:off x="3095" y="8296"/>
                <a:ext cx="151" cy="11"/>
              </a:xfrm>
              <a:prstGeom prst="rect">
                <a:avLst/>
              </a:prstGeom>
              <a:solidFill>
                <a:srgbClr val="F7CE9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64" name="Rectangle 502"/>
              <p:cNvSpPr>
                <a:spLocks noChangeArrowheads="1"/>
              </p:cNvSpPr>
              <p:nvPr/>
            </p:nvSpPr>
            <p:spPr bwMode="auto">
              <a:xfrm>
                <a:off x="3095" y="8293"/>
                <a:ext cx="151" cy="10"/>
              </a:xfrm>
              <a:prstGeom prst="rect">
                <a:avLst/>
              </a:prstGeom>
              <a:solidFill>
                <a:srgbClr val="F7CE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65" name="Rectangle 503"/>
              <p:cNvSpPr>
                <a:spLocks noChangeArrowheads="1"/>
              </p:cNvSpPr>
              <p:nvPr/>
            </p:nvSpPr>
            <p:spPr bwMode="auto">
              <a:xfrm>
                <a:off x="3095" y="8289"/>
                <a:ext cx="151" cy="7"/>
              </a:xfrm>
              <a:prstGeom prst="rect">
                <a:avLst/>
              </a:prstGeom>
              <a:solidFill>
                <a:srgbClr val="F7CE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66" name="Rectangle 504"/>
              <p:cNvSpPr>
                <a:spLocks noChangeArrowheads="1"/>
              </p:cNvSpPr>
              <p:nvPr/>
            </p:nvSpPr>
            <p:spPr bwMode="auto">
              <a:xfrm>
                <a:off x="3095" y="8285"/>
                <a:ext cx="151" cy="8"/>
              </a:xfrm>
              <a:prstGeom prst="rect">
                <a:avLst/>
              </a:prstGeom>
              <a:solidFill>
                <a:srgbClr val="F7CF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67" name="Rectangle 505"/>
              <p:cNvSpPr>
                <a:spLocks noChangeArrowheads="1"/>
              </p:cNvSpPr>
              <p:nvPr/>
            </p:nvSpPr>
            <p:spPr bwMode="auto">
              <a:xfrm>
                <a:off x="3095" y="8282"/>
                <a:ext cx="151" cy="7"/>
              </a:xfrm>
              <a:prstGeom prst="rect">
                <a:avLst/>
              </a:prstGeom>
              <a:solidFill>
                <a:srgbClr val="F7CF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68" name="Rectangle 506"/>
              <p:cNvSpPr>
                <a:spLocks noChangeArrowheads="1"/>
              </p:cNvSpPr>
              <p:nvPr/>
            </p:nvSpPr>
            <p:spPr bwMode="auto">
              <a:xfrm>
                <a:off x="3095" y="8278"/>
                <a:ext cx="151" cy="7"/>
              </a:xfrm>
              <a:prstGeom prst="rect">
                <a:avLst/>
              </a:prstGeom>
              <a:solidFill>
                <a:srgbClr val="F7CF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69" name="Rectangle 507"/>
              <p:cNvSpPr>
                <a:spLocks noChangeArrowheads="1"/>
              </p:cNvSpPr>
              <p:nvPr/>
            </p:nvSpPr>
            <p:spPr bwMode="auto">
              <a:xfrm>
                <a:off x="3095" y="8271"/>
                <a:ext cx="151" cy="11"/>
              </a:xfrm>
              <a:prstGeom prst="rect">
                <a:avLst/>
              </a:prstGeom>
              <a:solidFill>
                <a:srgbClr val="F7CF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70" name="Rectangle 508"/>
              <p:cNvSpPr>
                <a:spLocks noChangeArrowheads="1"/>
              </p:cNvSpPr>
              <p:nvPr/>
            </p:nvSpPr>
            <p:spPr bwMode="auto">
              <a:xfrm>
                <a:off x="3095" y="8267"/>
                <a:ext cx="151" cy="11"/>
              </a:xfrm>
              <a:prstGeom prst="rect">
                <a:avLst/>
              </a:prstGeom>
              <a:solidFill>
                <a:srgbClr val="F7CF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71" name="Rectangle 509"/>
              <p:cNvSpPr>
                <a:spLocks noChangeArrowheads="1"/>
              </p:cNvSpPr>
              <p:nvPr/>
            </p:nvSpPr>
            <p:spPr bwMode="auto">
              <a:xfrm>
                <a:off x="3095" y="8264"/>
                <a:ext cx="151" cy="7"/>
              </a:xfrm>
              <a:prstGeom prst="rect">
                <a:avLst/>
              </a:prstGeom>
              <a:solidFill>
                <a:srgbClr val="F8D0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72" name="Rectangle 510"/>
              <p:cNvSpPr>
                <a:spLocks noChangeArrowheads="1"/>
              </p:cNvSpPr>
              <p:nvPr/>
            </p:nvSpPr>
            <p:spPr bwMode="auto">
              <a:xfrm>
                <a:off x="3095" y="8260"/>
                <a:ext cx="151" cy="7"/>
              </a:xfrm>
              <a:prstGeom prst="rect">
                <a:avLst/>
              </a:prstGeom>
              <a:solidFill>
                <a:srgbClr val="F8D0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73" name="Rectangle 511"/>
              <p:cNvSpPr>
                <a:spLocks noChangeArrowheads="1"/>
              </p:cNvSpPr>
              <p:nvPr/>
            </p:nvSpPr>
            <p:spPr bwMode="auto">
              <a:xfrm>
                <a:off x="3095" y="8256"/>
                <a:ext cx="151" cy="8"/>
              </a:xfrm>
              <a:prstGeom prst="rect">
                <a:avLst/>
              </a:prstGeom>
              <a:solidFill>
                <a:srgbClr val="F8D0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74" name="Rectangle 512"/>
              <p:cNvSpPr>
                <a:spLocks noChangeArrowheads="1"/>
              </p:cNvSpPr>
              <p:nvPr/>
            </p:nvSpPr>
            <p:spPr bwMode="auto">
              <a:xfrm>
                <a:off x="3095" y="8253"/>
                <a:ext cx="151" cy="7"/>
              </a:xfrm>
              <a:prstGeom prst="rect">
                <a:avLst/>
              </a:prstGeom>
              <a:solidFill>
                <a:srgbClr val="F8D09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75" name="Rectangle 513"/>
              <p:cNvSpPr>
                <a:spLocks noChangeArrowheads="1"/>
              </p:cNvSpPr>
              <p:nvPr/>
            </p:nvSpPr>
            <p:spPr bwMode="auto">
              <a:xfrm>
                <a:off x="3095" y="8246"/>
                <a:ext cx="151" cy="10"/>
              </a:xfrm>
              <a:prstGeom prst="rect">
                <a:avLst/>
              </a:prstGeom>
              <a:solidFill>
                <a:srgbClr val="F8D09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76" name="Rectangle 514"/>
              <p:cNvSpPr>
                <a:spLocks noChangeArrowheads="1"/>
              </p:cNvSpPr>
              <p:nvPr/>
            </p:nvSpPr>
            <p:spPr bwMode="auto">
              <a:xfrm>
                <a:off x="3095" y="8242"/>
                <a:ext cx="151" cy="11"/>
              </a:xfrm>
              <a:prstGeom prst="rect">
                <a:avLst/>
              </a:prstGeom>
              <a:solidFill>
                <a:srgbClr val="F8D09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77" name="Rectangle 515"/>
              <p:cNvSpPr>
                <a:spLocks noChangeArrowheads="1"/>
              </p:cNvSpPr>
              <p:nvPr/>
            </p:nvSpPr>
            <p:spPr bwMode="auto">
              <a:xfrm>
                <a:off x="3095" y="8238"/>
                <a:ext cx="151" cy="8"/>
              </a:xfrm>
              <a:prstGeom prst="rect">
                <a:avLst/>
              </a:prstGeom>
              <a:solidFill>
                <a:srgbClr val="F8D19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78" name="Rectangle 516"/>
              <p:cNvSpPr>
                <a:spLocks noChangeArrowheads="1"/>
              </p:cNvSpPr>
              <p:nvPr/>
            </p:nvSpPr>
            <p:spPr bwMode="auto">
              <a:xfrm>
                <a:off x="3095" y="8235"/>
                <a:ext cx="151" cy="7"/>
              </a:xfrm>
              <a:prstGeom prst="rect">
                <a:avLst/>
              </a:prstGeom>
              <a:solidFill>
                <a:srgbClr val="F8D19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79" name="Rectangle 517"/>
              <p:cNvSpPr>
                <a:spLocks noChangeArrowheads="1"/>
              </p:cNvSpPr>
              <p:nvPr/>
            </p:nvSpPr>
            <p:spPr bwMode="auto">
              <a:xfrm>
                <a:off x="3095" y="8231"/>
                <a:ext cx="151" cy="7"/>
              </a:xfrm>
              <a:prstGeom prst="rect">
                <a:avLst/>
              </a:prstGeom>
              <a:solidFill>
                <a:srgbClr val="F8D19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0" name="Rectangle 518"/>
              <p:cNvSpPr>
                <a:spLocks noChangeArrowheads="1"/>
              </p:cNvSpPr>
              <p:nvPr/>
            </p:nvSpPr>
            <p:spPr bwMode="auto">
              <a:xfrm>
                <a:off x="3095" y="8227"/>
                <a:ext cx="151" cy="8"/>
              </a:xfrm>
              <a:prstGeom prst="rect">
                <a:avLst/>
              </a:prstGeom>
              <a:solidFill>
                <a:srgbClr val="F8D1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1" name="Rectangle 519"/>
              <p:cNvSpPr>
                <a:spLocks noChangeArrowheads="1"/>
              </p:cNvSpPr>
              <p:nvPr/>
            </p:nvSpPr>
            <p:spPr bwMode="auto">
              <a:xfrm>
                <a:off x="3095" y="8220"/>
                <a:ext cx="151" cy="11"/>
              </a:xfrm>
              <a:prstGeom prst="rect">
                <a:avLst/>
              </a:prstGeom>
              <a:solidFill>
                <a:srgbClr val="F8D1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2" name="Rectangle 520"/>
              <p:cNvSpPr>
                <a:spLocks noChangeArrowheads="1"/>
              </p:cNvSpPr>
              <p:nvPr/>
            </p:nvSpPr>
            <p:spPr bwMode="auto">
              <a:xfrm>
                <a:off x="3095" y="8217"/>
                <a:ext cx="151" cy="10"/>
              </a:xfrm>
              <a:prstGeom prst="rect">
                <a:avLst/>
              </a:prstGeom>
              <a:solidFill>
                <a:srgbClr val="F8D2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3" name="Rectangle 521"/>
              <p:cNvSpPr>
                <a:spLocks noChangeArrowheads="1"/>
              </p:cNvSpPr>
              <p:nvPr/>
            </p:nvSpPr>
            <p:spPr bwMode="auto">
              <a:xfrm>
                <a:off x="3095" y="8213"/>
                <a:ext cx="151" cy="7"/>
              </a:xfrm>
              <a:prstGeom prst="rect">
                <a:avLst/>
              </a:prstGeom>
              <a:solidFill>
                <a:srgbClr val="F8D2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4" name="Rectangle 522"/>
              <p:cNvSpPr>
                <a:spLocks noChangeArrowheads="1"/>
              </p:cNvSpPr>
              <p:nvPr/>
            </p:nvSpPr>
            <p:spPr bwMode="auto">
              <a:xfrm>
                <a:off x="3095" y="8209"/>
                <a:ext cx="151" cy="8"/>
              </a:xfrm>
              <a:prstGeom prst="rect">
                <a:avLst/>
              </a:prstGeom>
              <a:solidFill>
                <a:srgbClr val="F8D2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5" name="Rectangle 523"/>
              <p:cNvSpPr>
                <a:spLocks noChangeArrowheads="1"/>
              </p:cNvSpPr>
              <p:nvPr/>
            </p:nvSpPr>
            <p:spPr bwMode="auto">
              <a:xfrm>
                <a:off x="3095" y="8206"/>
                <a:ext cx="151" cy="7"/>
              </a:xfrm>
              <a:prstGeom prst="rect">
                <a:avLst/>
              </a:prstGeom>
              <a:solidFill>
                <a:srgbClr val="F8D2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6" name="Rectangle 524"/>
              <p:cNvSpPr>
                <a:spLocks noChangeArrowheads="1"/>
              </p:cNvSpPr>
              <p:nvPr/>
            </p:nvSpPr>
            <p:spPr bwMode="auto">
              <a:xfrm>
                <a:off x="3095" y="8202"/>
                <a:ext cx="151" cy="7"/>
              </a:xfrm>
              <a:prstGeom prst="rect">
                <a:avLst/>
              </a:prstGeom>
              <a:solidFill>
                <a:srgbClr val="F8D2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7" name="Rectangle 525"/>
              <p:cNvSpPr>
                <a:spLocks noChangeArrowheads="1"/>
              </p:cNvSpPr>
              <p:nvPr/>
            </p:nvSpPr>
            <p:spPr bwMode="auto">
              <a:xfrm>
                <a:off x="3095" y="8195"/>
                <a:ext cx="151" cy="11"/>
              </a:xfrm>
              <a:prstGeom prst="rect">
                <a:avLst/>
              </a:prstGeom>
              <a:solidFill>
                <a:srgbClr val="F8D2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8" name="Rectangle 526"/>
              <p:cNvSpPr>
                <a:spLocks noChangeArrowheads="1"/>
              </p:cNvSpPr>
              <p:nvPr/>
            </p:nvSpPr>
            <p:spPr bwMode="auto">
              <a:xfrm>
                <a:off x="3095" y="8191"/>
                <a:ext cx="151" cy="11"/>
              </a:xfrm>
              <a:prstGeom prst="rect">
                <a:avLst/>
              </a:prstGeom>
              <a:solidFill>
                <a:srgbClr val="F8D3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89" name="Rectangle 527"/>
              <p:cNvSpPr>
                <a:spLocks noChangeArrowheads="1"/>
              </p:cNvSpPr>
              <p:nvPr/>
            </p:nvSpPr>
            <p:spPr bwMode="auto">
              <a:xfrm>
                <a:off x="3095" y="8188"/>
                <a:ext cx="151" cy="7"/>
              </a:xfrm>
              <a:prstGeom prst="rect">
                <a:avLst/>
              </a:prstGeom>
              <a:solidFill>
                <a:srgbClr val="F8D3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90" name="Rectangle 528"/>
              <p:cNvSpPr>
                <a:spLocks noChangeArrowheads="1"/>
              </p:cNvSpPr>
              <p:nvPr/>
            </p:nvSpPr>
            <p:spPr bwMode="auto">
              <a:xfrm>
                <a:off x="3095" y="8184"/>
                <a:ext cx="151" cy="7"/>
              </a:xfrm>
              <a:prstGeom prst="rect">
                <a:avLst/>
              </a:prstGeom>
              <a:solidFill>
                <a:srgbClr val="F8D3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91" name="Rectangle 529"/>
              <p:cNvSpPr>
                <a:spLocks noChangeArrowheads="1"/>
              </p:cNvSpPr>
              <p:nvPr/>
            </p:nvSpPr>
            <p:spPr bwMode="auto">
              <a:xfrm>
                <a:off x="3095" y="8180"/>
                <a:ext cx="151" cy="8"/>
              </a:xfrm>
              <a:prstGeom prst="rect">
                <a:avLst/>
              </a:prstGeom>
              <a:solidFill>
                <a:srgbClr val="F8D3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92" name="Rectangle 530"/>
              <p:cNvSpPr>
                <a:spLocks noChangeArrowheads="1"/>
              </p:cNvSpPr>
              <p:nvPr/>
            </p:nvSpPr>
            <p:spPr bwMode="auto">
              <a:xfrm>
                <a:off x="3095" y="8177"/>
                <a:ext cx="151" cy="7"/>
              </a:xfrm>
              <a:prstGeom prst="rect">
                <a:avLst/>
              </a:prstGeom>
              <a:solidFill>
                <a:srgbClr val="F8D3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93" name="Rectangle 531"/>
              <p:cNvSpPr>
                <a:spLocks noChangeArrowheads="1"/>
              </p:cNvSpPr>
              <p:nvPr/>
            </p:nvSpPr>
            <p:spPr bwMode="auto">
              <a:xfrm>
                <a:off x="3095" y="8170"/>
                <a:ext cx="151" cy="10"/>
              </a:xfrm>
              <a:prstGeom prst="rect">
                <a:avLst/>
              </a:prstGeom>
              <a:solidFill>
                <a:srgbClr val="F8D4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94" name="Rectangle 532"/>
              <p:cNvSpPr>
                <a:spLocks noChangeArrowheads="1"/>
              </p:cNvSpPr>
              <p:nvPr/>
            </p:nvSpPr>
            <p:spPr bwMode="auto">
              <a:xfrm>
                <a:off x="3095" y="8166"/>
                <a:ext cx="151" cy="11"/>
              </a:xfrm>
              <a:prstGeom prst="rect">
                <a:avLst/>
              </a:prstGeom>
              <a:solidFill>
                <a:srgbClr val="F8D4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95" name="Rectangle 533"/>
              <p:cNvSpPr>
                <a:spLocks noChangeArrowheads="1"/>
              </p:cNvSpPr>
              <p:nvPr/>
            </p:nvSpPr>
            <p:spPr bwMode="auto">
              <a:xfrm>
                <a:off x="3095" y="8162"/>
                <a:ext cx="151" cy="8"/>
              </a:xfrm>
              <a:prstGeom prst="rect">
                <a:avLst/>
              </a:prstGeom>
              <a:solidFill>
                <a:srgbClr val="F8D4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96" name="Rectangle 534"/>
              <p:cNvSpPr>
                <a:spLocks noChangeArrowheads="1"/>
              </p:cNvSpPr>
              <p:nvPr/>
            </p:nvSpPr>
            <p:spPr bwMode="auto">
              <a:xfrm>
                <a:off x="3095" y="8159"/>
                <a:ext cx="151" cy="7"/>
              </a:xfrm>
              <a:prstGeom prst="rect">
                <a:avLst/>
              </a:prstGeom>
              <a:solidFill>
                <a:srgbClr val="F8D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97" name="Rectangle 535"/>
              <p:cNvSpPr>
                <a:spLocks noChangeArrowheads="1"/>
              </p:cNvSpPr>
              <p:nvPr/>
            </p:nvSpPr>
            <p:spPr bwMode="auto">
              <a:xfrm>
                <a:off x="3095" y="8155"/>
                <a:ext cx="151" cy="7"/>
              </a:xfrm>
              <a:prstGeom prst="rect">
                <a:avLst/>
              </a:prstGeom>
              <a:solidFill>
                <a:srgbClr val="F8D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98" name="Rectangle 536"/>
              <p:cNvSpPr>
                <a:spLocks noChangeArrowheads="1"/>
              </p:cNvSpPr>
              <p:nvPr/>
            </p:nvSpPr>
            <p:spPr bwMode="auto">
              <a:xfrm>
                <a:off x="3095" y="8151"/>
                <a:ext cx="151" cy="8"/>
              </a:xfrm>
              <a:prstGeom prst="rect">
                <a:avLst/>
              </a:prstGeom>
              <a:solidFill>
                <a:srgbClr val="F8D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99" name="Rectangle 537"/>
              <p:cNvSpPr>
                <a:spLocks noChangeArrowheads="1"/>
              </p:cNvSpPr>
              <p:nvPr/>
            </p:nvSpPr>
            <p:spPr bwMode="auto">
              <a:xfrm>
                <a:off x="3095" y="8144"/>
                <a:ext cx="151" cy="11"/>
              </a:xfrm>
              <a:prstGeom prst="rect">
                <a:avLst/>
              </a:prstGeom>
              <a:solidFill>
                <a:srgbClr val="F8D5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00" name="Rectangle 538"/>
              <p:cNvSpPr>
                <a:spLocks noChangeArrowheads="1"/>
              </p:cNvSpPr>
              <p:nvPr/>
            </p:nvSpPr>
            <p:spPr bwMode="auto">
              <a:xfrm>
                <a:off x="3095" y="8141"/>
                <a:ext cx="151" cy="10"/>
              </a:xfrm>
              <a:prstGeom prst="rect">
                <a:avLst/>
              </a:prstGeom>
              <a:solidFill>
                <a:srgbClr val="F8D5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01" name="Rectangle 539"/>
              <p:cNvSpPr>
                <a:spLocks noChangeArrowheads="1"/>
              </p:cNvSpPr>
              <p:nvPr/>
            </p:nvSpPr>
            <p:spPr bwMode="auto">
              <a:xfrm>
                <a:off x="3095" y="8137"/>
                <a:ext cx="151" cy="7"/>
              </a:xfrm>
              <a:prstGeom prst="rect">
                <a:avLst/>
              </a:prstGeom>
              <a:solidFill>
                <a:srgbClr val="F8D5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02" name="Rectangle 540"/>
              <p:cNvSpPr>
                <a:spLocks noChangeArrowheads="1"/>
              </p:cNvSpPr>
              <p:nvPr/>
            </p:nvSpPr>
            <p:spPr bwMode="auto">
              <a:xfrm>
                <a:off x="3095" y="8133"/>
                <a:ext cx="151" cy="8"/>
              </a:xfrm>
              <a:prstGeom prst="rect">
                <a:avLst/>
              </a:prstGeom>
              <a:solidFill>
                <a:srgbClr val="F8D5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03" name="Rectangle 541"/>
              <p:cNvSpPr>
                <a:spLocks noChangeArrowheads="1"/>
              </p:cNvSpPr>
              <p:nvPr/>
            </p:nvSpPr>
            <p:spPr bwMode="auto">
              <a:xfrm>
                <a:off x="3095" y="8133"/>
                <a:ext cx="151" cy="4"/>
              </a:xfrm>
              <a:prstGeom prst="rect">
                <a:avLst/>
              </a:prstGeom>
              <a:solidFill>
                <a:srgbClr val="F9D6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04" name="Freeform 542"/>
              <p:cNvSpPr>
                <a:spLocks/>
              </p:cNvSpPr>
              <p:nvPr/>
            </p:nvSpPr>
            <p:spPr bwMode="auto">
              <a:xfrm>
                <a:off x="3095" y="8133"/>
                <a:ext cx="151" cy="1082"/>
              </a:xfrm>
              <a:custGeom>
                <a:avLst/>
                <a:gdLst>
                  <a:gd name="T0" fmla="*/ 0 w 151"/>
                  <a:gd name="T1" fmla="*/ 0 h 1082"/>
                  <a:gd name="T2" fmla="*/ 151 w 151"/>
                  <a:gd name="T3" fmla="*/ 0 h 1082"/>
                  <a:gd name="T4" fmla="*/ 151 w 151"/>
                  <a:gd name="T5" fmla="*/ 1082 h 1082"/>
                  <a:gd name="T6" fmla="*/ 0 w 151"/>
                  <a:gd name="T7" fmla="*/ 1082 h 1082"/>
                  <a:gd name="T8" fmla="*/ 0 w 151"/>
                  <a:gd name="T9" fmla="*/ 0 h 1082"/>
                  <a:gd name="T10" fmla="*/ 0 w 151"/>
                  <a:gd name="T11" fmla="*/ 0 h 10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"/>
                  <a:gd name="T19" fmla="*/ 0 h 1082"/>
                  <a:gd name="T20" fmla="*/ 151 w 151"/>
                  <a:gd name="T21" fmla="*/ 1082 h 10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" h="1082">
                    <a:moveTo>
                      <a:pt x="0" y="0"/>
                    </a:moveTo>
                    <a:lnTo>
                      <a:pt x="151" y="0"/>
                    </a:lnTo>
                    <a:lnTo>
                      <a:pt x="151" y="1082"/>
                    </a:lnTo>
                    <a:lnTo>
                      <a:pt x="0" y="108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6985">
                <a:solidFill>
                  <a:srgbClr val="1F1A1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05" name="Rectangle 543"/>
              <p:cNvSpPr>
                <a:spLocks noChangeArrowheads="1"/>
              </p:cNvSpPr>
              <p:nvPr/>
            </p:nvSpPr>
            <p:spPr bwMode="auto">
              <a:xfrm>
                <a:off x="2948" y="7746"/>
                <a:ext cx="449" cy="4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06" name="Rectangle 544"/>
              <p:cNvSpPr>
                <a:spLocks noChangeArrowheads="1"/>
              </p:cNvSpPr>
              <p:nvPr/>
            </p:nvSpPr>
            <p:spPr bwMode="auto">
              <a:xfrm>
                <a:off x="2948" y="7743"/>
                <a:ext cx="449" cy="7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07" name="Rectangle 545"/>
              <p:cNvSpPr>
                <a:spLocks noChangeArrowheads="1"/>
              </p:cNvSpPr>
              <p:nvPr/>
            </p:nvSpPr>
            <p:spPr bwMode="auto">
              <a:xfrm>
                <a:off x="2948" y="7739"/>
                <a:ext cx="449" cy="7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08" name="Rectangle 546"/>
              <p:cNvSpPr>
                <a:spLocks noChangeArrowheads="1"/>
              </p:cNvSpPr>
              <p:nvPr/>
            </p:nvSpPr>
            <p:spPr bwMode="auto">
              <a:xfrm>
                <a:off x="2948" y="7735"/>
                <a:ext cx="449" cy="8"/>
              </a:xfrm>
              <a:prstGeom prst="rect">
                <a:avLst/>
              </a:prstGeom>
              <a:solidFill>
                <a:srgbClr val="F2AE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09" name="Rectangle 547"/>
              <p:cNvSpPr>
                <a:spLocks noChangeArrowheads="1"/>
              </p:cNvSpPr>
              <p:nvPr/>
            </p:nvSpPr>
            <p:spPr bwMode="auto">
              <a:xfrm>
                <a:off x="2948" y="7732"/>
                <a:ext cx="449" cy="7"/>
              </a:xfrm>
              <a:prstGeom prst="rect">
                <a:avLst/>
              </a:prstGeom>
              <a:solidFill>
                <a:srgbClr val="F2AE6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10" name="Rectangle 548"/>
              <p:cNvSpPr>
                <a:spLocks noChangeArrowheads="1"/>
              </p:cNvSpPr>
              <p:nvPr/>
            </p:nvSpPr>
            <p:spPr bwMode="auto">
              <a:xfrm>
                <a:off x="2948" y="7728"/>
                <a:ext cx="449" cy="7"/>
              </a:xfrm>
              <a:prstGeom prst="rect">
                <a:avLst/>
              </a:prstGeom>
              <a:solidFill>
                <a:srgbClr val="F2AF6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11" name="Rectangle 549"/>
              <p:cNvSpPr>
                <a:spLocks noChangeArrowheads="1"/>
              </p:cNvSpPr>
              <p:nvPr/>
            </p:nvSpPr>
            <p:spPr bwMode="auto">
              <a:xfrm>
                <a:off x="2948" y="7725"/>
                <a:ext cx="449" cy="7"/>
              </a:xfrm>
              <a:prstGeom prst="rect">
                <a:avLst/>
              </a:prstGeom>
              <a:solidFill>
                <a:srgbClr val="F2B06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12" name="Rectangle 550"/>
              <p:cNvSpPr>
                <a:spLocks noChangeArrowheads="1"/>
              </p:cNvSpPr>
              <p:nvPr/>
            </p:nvSpPr>
            <p:spPr bwMode="auto">
              <a:xfrm>
                <a:off x="2948" y="7721"/>
                <a:ext cx="449" cy="7"/>
              </a:xfrm>
              <a:prstGeom prst="rect">
                <a:avLst/>
              </a:prstGeom>
              <a:solidFill>
                <a:srgbClr val="F3B1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13" name="Rectangle 551"/>
              <p:cNvSpPr>
                <a:spLocks noChangeArrowheads="1"/>
              </p:cNvSpPr>
              <p:nvPr/>
            </p:nvSpPr>
            <p:spPr bwMode="auto">
              <a:xfrm>
                <a:off x="2948" y="7717"/>
                <a:ext cx="449" cy="8"/>
              </a:xfrm>
              <a:prstGeom prst="rect">
                <a:avLst/>
              </a:prstGeom>
              <a:solidFill>
                <a:srgbClr val="F3B2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14" name="Rectangle 552"/>
              <p:cNvSpPr>
                <a:spLocks noChangeArrowheads="1"/>
              </p:cNvSpPr>
              <p:nvPr/>
            </p:nvSpPr>
            <p:spPr bwMode="auto">
              <a:xfrm>
                <a:off x="2948" y="7714"/>
                <a:ext cx="449" cy="7"/>
              </a:xfrm>
              <a:prstGeom prst="rect">
                <a:avLst/>
              </a:prstGeom>
              <a:solidFill>
                <a:srgbClr val="F3B3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15" name="Rectangle 553"/>
              <p:cNvSpPr>
                <a:spLocks noChangeArrowheads="1"/>
              </p:cNvSpPr>
              <p:nvPr/>
            </p:nvSpPr>
            <p:spPr bwMode="auto">
              <a:xfrm>
                <a:off x="2948" y="7710"/>
                <a:ext cx="449" cy="7"/>
              </a:xfrm>
              <a:prstGeom prst="rect">
                <a:avLst/>
              </a:prstGeom>
              <a:solidFill>
                <a:srgbClr val="F3B4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16" name="Rectangle 554"/>
              <p:cNvSpPr>
                <a:spLocks noChangeArrowheads="1"/>
              </p:cNvSpPr>
              <p:nvPr/>
            </p:nvSpPr>
            <p:spPr bwMode="auto">
              <a:xfrm>
                <a:off x="2948" y="7706"/>
                <a:ext cx="449" cy="8"/>
              </a:xfrm>
              <a:prstGeom prst="rect">
                <a:avLst/>
              </a:prstGeom>
              <a:solidFill>
                <a:srgbClr val="F3B5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17" name="Rectangle 555"/>
              <p:cNvSpPr>
                <a:spLocks noChangeArrowheads="1"/>
              </p:cNvSpPr>
              <p:nvPr/>
            </p:nvSpPr>
            <p:spPr bwMode="auto">
              <a:xfrm>
                <a:off x="2948" y="7703"/>
                <a:ext cx="449" cy="7"/>
              </a:xfrm>
              <a:prstGeom prst="rect">
                <a:avLst/>
              </a:prstGeom>
              <a:solidFill>
                <a:srgbClr val="F3B6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18" name="Rectangle 556"/>
              <p:cNvSpPr>
                <a:spLocks noChangeArrowheads="1"/>
              </p:cNvSpPr>
              <p:nvPr/>
            </p:nvSpPr>
            <p:spPr bwMode="auto">
              <a:xfrm>
                <a:off x="2948" y="7699"/>
                <a:ext cx="449" cy="7"/>
              </a:xfrm>
              <a:prstGeom prst="rect">
                <a:avLst/>
              </a:prstGeom>
              <a:solidFill>
                <a:srgbClr val="F3B7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19" name="Rectangle 557"/>
              <p:cNvSpPr>
                <a:spLocks noChangeArrowheads="1"/>
              </p:cNvSpPr>
              <p:nvPr/>
            </p:nvSpPr>
            <p:spPr bwMode="auto">
              <a:xfrm>
                <a:off x="2948" y="7696"/>
                <a:ext cx="449" cy="7"/>
              </a:xfrm>
              <a:prstGeom prst="rect">
                <a:avLst/>
              </a:prstGeom>
              <a:solidFill>
                <a:srgbClr val="F4B9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20" name="Rectangle 558"/>
              <p:cNvSpPr>
                <a:spLocks noChangeArrowheads="1"/>
              </p:cNvSpPr>
              <p:nvPr/>
            </p:nvSpPr>
            <p:spPr bwMode="auto">
              <a:xfrm>
                <a:off x="2948" y="7692"/>
                <a:ext cx="449" cy="7"/>
              </a:xfrm>
              <a:prstGeom prst="rect">
                <a:avLst/>
              </a:prstGeom>
              <a:solidFill>
                <a:srgbClr val="F4B9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21" name="Rectangle 559"/>
              <p:cNvSpPr>
                <a:spLocks noChangeArrowheads="1"/>
              </p:cNvSpPr>
              <p:nvPr/>
            </p:nvSpPr>
            <p:spPr bwMode="auto">
              <a:xfrm>
                <a:off x="2948" y="7688"/>
                <a:ext cx="449" cy="8"/>
              </a:xfrm>
              <a:prstGeom prst="rect">
                <a:avLst/>
              </a:prstGeom>
              <a:solidFill>
                <a:srgbClr val="F4BA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22" name="Rectangle 560"/>
              <p:cNvSpPr>
                <a:spLocks noChangeArrowheads="1"/>
              </p:cNvSpPr>
              <p:nvPr/>
            </p:nvSpPr>
            <p:spPr bwMode="auto">
              <a:xfrm>
                <a:off x="2948" y="7685"/>
                <a:ext cx="449" cy="7"/>
              </a:xfrm>
              <a:prstGeom prst="rect">
                <a:avLst/>
              </a:prstGeom>
              <a:solidFill>
                <a:srgbClr val="F4BB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23" name="Rectangle 561"/>
              <p:cNvSpPr>
                <a:spLocks noChangeArrowheads="1"/>
              </p:cNvSpPr>
              <p:nvPr/>
            </p:nvSpPr>
            <p:spPr bwMode="auto">
              <a:xfrm>
                <a:off x="2948" y="7681"/>
                <a:ext cx="449" cy="7"/>
              </a:xfrm>
              <a:prstGeom prst="rect">
                <a:avLst/>
              </a:prstGeom>
              <a:solidFill>
                <a:srgbClr val="F4BC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24" name="Rectangle 562"/>
              <p:cNvSpPr>
                <a:spLocks noChangeArrowheads="1"/>
              </p:cNvSpPr>
              <p:nvPr/>
            </p:nvSpPr>
            <p:spPr bwMode="auto">
              <a:xfrm>
                <a:off x="2948" y="7677"/>
                <a:ext cx="449" cy="8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25" name="Rectangle 563"/>
              <p:cNvSpPr>
                <a:spLocks noChangeArrowheads="1"/>
              </p:cNvSpPr>
              <p:nvPr/>
            </p:nvSpPr>
            <p:spPr bwMode="auto">
              <a:xfrm>
                <a:off x="2948" y="7674"/>
                <a:ext cx="449" cy="7"/>
              </a:xfrm>
              <a:prstGeom prst="rect">
                <a:avLst/>
              </a:prstGeom>
              <a:solidFill>
                <a:srgbClr val="F5BF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26" name="Rectangle 564"/>
              <p:cNvSpPr>
                <a:spLocks noChangeArrowheads="1"/>
              </p:cNvSpPr>
              <p:nvPr/>
            </p:nvSpPr>
            <p:spPr bwMode="auto">
              <a:xfrm>
                <a:off x="2948" y="7670"/>
                <a:ext cx="449" cy="7"/>
              </a:xfrm>
              <a:prstGeom prst="rect">
                <a:avLst/>
              </a:prstGeom>
              <a:solidFill>
                <a:srgbClr val="F5C0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27" name="Rectangle 565"/>
              <p:cNvSpPr>
                <a:spLocks noChangeArrowheads="1"/>
              </p:cNvSpPr>
              <p:nvPr/>
            </p:nvSpPr>
            <p:spPr bwMode="auto">
              <a:xfrm>
                <a:off x="2948" y="7667"/>
                <a:ext cx="449" cy="7"/>
              </a:xfrm>
              <a:prstGeom prst="rect">
                <a:avLst/>
              </a:prstGeom>
              <a:solidFill>
                <a:srgbClr val="F5C1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28" name="Rectangle 566"/>
              <p:cNvSpPr>
                <a:spLocks noChangeArrowheads="1"/>
              </p:cNvSpPr>
              <p:nvPr/>
            </p:nvSpPr>
            <p:spPr bwMode="auto">
              <a:xfrm>
                <a:off x="2948" y="7663"/>
                <a:ext cx="449" cy="7"/>
              </a:xfrm>
              <a:prstGeom prst="rect">
                <a:avLst/>
              </a:prstGeom>
              <a:solidFill>
                <a:srgbClr val="F5C2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29" name="Rectangle 567"/>
              <p:cNvSpPr>
                <a:spLocks noChangeArrowheads="1"/>
              </p:cNvSpPr>
              <p:nvPr/>
            </p:nvSpPr>
            <p:spPr bwMode="auto">
              <a:xfrm>
                <a:off x="2948" y="7659"/>
                <a:ext cx="449" cy="8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30" name="Rectangle 568"/>
              <p:cNvSpPr>
                <a:spLocks noChangeArrowheads="1"/>
              </p:cNvSpPr>
              <p:nvPr/>
            </p:nvSpPr>
            <p:spPr bwMode="auto">
              <a:xfrm>
                <a:off x="2948" y="7656"/>
                <a:ext cx="449" cy="7"/>
              </a:xfrm>
              <a:prstGeom prst="rect">
                <a:avLst/>
              </a:prstGeom>
              <a:solidFill>
                <a:srgbClr val="F6C48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31" name="Rectangle 569"/>
              <p:cNvSpPr>
                <a:spLocks noChangeArrowheads="1"/>
              </p:cNvSpPr>
              <p:nvPr/>
            </p:nvSpPr>
            <p:spPr bwMode="auto">
              <a:xfrm>
                <a:off x="2948" y="7652"/>
                <a:ext cx="449" cy="7"/>
              </a:xfrm>
              <a:prstGeom prst="rect">
                <a:avLst/>
              </a:prstGeom>
              <a:solidFill>
                <a:srgbClr val="F6C5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32" name="Rectangle 570"/>
              <p:cNvSpPr>
                <a:spLocks noChangeArrowheads="1"/>
              </p:cNvSpPr>
              <p:nvPr/>
            </p:nvSpPr>
            <p:spPr bwMode="auto">
              <a:xfrm>
                <a:off x="2948" y="7649"/>
                <a:ext cx="449" cy="7"/>
              </a:xfrm>
              <a:prstGeom prst="rect">
                <a:avLst/>
              </a:prstGeom>
              <a:solidFill>
                <a:srgbClr val="F6C6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33" name="Rectangle 571"/>
              <p:cNvSpPr>
                <a:spLocks noChangeArrowheads="1"/>
              </p:cNvSpPr>
              <p:nvPr/>
            </p:nvSpPr>
            <p:spPr bwMode="auto">
              <a:xfrm>
                <a:off x="2948" y="7645"/>
                <a:ext cx="449" cy="7"/>
              </a:xfrm>
              <a:prstGeom prst="rect">
                <a:avLst/>
              </a:prstGeom>
              <a:solidFill>
                <a:srgbClr val="F6C7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34" name="Rectangle 572"/>
              <p:cNvSpPr>
                <a:spLocks noChangeArrowheads="1"/>
              </p:cNvSpPr>
              <p:nvPr/>
            </p:nvSpPr>
            <p:spPr bwMode="auto">
              <a:xfrm>
                <a:off x="2948" y="7641"/>
                <a:ext cx="449" cy="8"/>
              </a:xfrm>
              <a:prstGeom prst="rect">
                <a:avLst/>
              </a:prstGeom>
              <a:solidFill>
                <a:srgbClr val="F6C8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35" name="Rectangle 573"/>
              <p:cNvSpPr>
                <a:spLocks noChangeArrowheads="1"/>
              </p:cNvSpPr>
              <p:nvPr/>
            </p:nvSpPr>
            <p:spPr bwMode="auto">
              <a:xfrm>
                <a:off x="2948" y="7638"/>
                <a:ext cx="449" cy="7"/>
              </a:xfrm>
              <a:prstGeom prst="rect">
                <a:avLst/>
              </a:prstGeom>
              <a:solidFill>
                <a:srgbClr val="F7CA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36" name="Rectangle 574"/>
              <p:cNvSpPr>
                <a:spLocks noChangeArrowheads="1"/>
              </p:cNvSpPr>
              <p:nvPr/>
            </p:nvSpPr>
            <p:spPr bwMode="auto">
              <a:xfrm>
                <a:off x="2948" y="7634"/>
                <a:ext cx="449" cy="7"/>
              </a:xfrm>
              <a:prstGeom prst="rect">
                <a:avLst/>
              </a:prstGeom>
              <a:solidFill>
                <a:srgbClr val="F7CA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37" name="Rectangle 575"/>
              <p:cNvSpPr>
                <a:spLocks noChangeArrowheads="1"/>
              </p:cNvSpPr>
              <p:nvPr/>
            </p:nvSpPr>
            <p:spPr bwMode="auto">
              <a:xfrm>
                <a:off x="2948" y="7630"/>
                <a:ext cx="449" cy="8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38" name="Rectangle 576"/>
              <p:cNvSpPr>
                <a:spLocks noChangeArrowheads="1"/>
              </p:cNvSpPr>
              <p:nvPr/>
            </p:nvSpPr>
            <p:spPr bwMode="auto">
              <a:xfrm>
                <a:off x="2948" y="7627"/>
                <a:ext cx="449" cy="7"/>
              </a:xfrm>
              <a:prstGeom prst="rect">
                <a:avLst/>
              </a:prstGeom>
              <a:solidFill>
                <a:srgbClr val="F7CD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39" name="Rectangle 577"/>
              <p:cNvSpPr>
                <a:spLocks noChangeArrowheads="1"/>
              </p:cNvSpPr>
              <p:nvPr/>
            </p:nvSpPr>
            <p:spPr bwMode="auto">
              <a:xfrm>
                <a:off x="2948" y="7623"/>
                <a:ext cx="449" cy="7"/>
              </a:xfrm>
              <a:prstGeom prst="rect">
                <a:avLst/>
              </a:prstGeom>
              <a:solidFill>
                <a:srgbClr val="F7CE9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40" name="Rectangle 578"/>
              <p:cNvSpPr>
                <a:spLocks noChangeArrowheads="1"/>
              </p:cNvSpPr>
              <p:nvPr/>
            </p:nvSpPr>
            <p:spPr bwMode="auto">
              <a:xfrm>
                <a:off x="2948" y="7620"/>
                <a:ext cx="449" cy="7"/>
              </a:xfrm>
              <a:prstGeom prst="rect">
                <a:avLst/>
              </a:prstGeom>
              <a:solidFill>
                <a:srgbClr val="F8D0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41" name="Rectangle 579"/>
              <p:cNvSpPr>
                <a:spLocks noChangeArrowheads="1"/>
              </p:cNvSpPr>
              <p:nvPr/>
            </p:nvSpPr>
            <p:spPr bwMode="auto">
              <a:xfrm>
                <a:off x="2948" y="7616"/>
                <a:ext cx="449" cy="7"/>
              </a:xfrm>
              <a:prstGeom prst="rect">
                <a:avLst/>
              </a:prstGeom>
              <a:solidFill>
                <a:srgbClr val="F8D09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42" name="Rectangle 580"/>
              <p:cNvSpPr>
                <a:spLocks noChangeArrowheads="1"/>
              </p:cNvSpPr>
              <p:nvPr/>
            </p:nvSpPr>
            <p:spPr bwMode="auto">
              <a:xfrm>
                <a:off x="2948" y="7612"/>
                <a:ext cx="449" cy="8"/>
              </a:xfrm>
              <a:prstGeom prst="rect">
                <a:avLst/>
              </a:prstGeom>
              <a:solidFill>
                <a:srgbClr val="F8D2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43" name="Rectangle 581"/>
              <p:cNvSpPr>
                <a:spLocks noChangeArrowheads="1"/>
              </p:cNvSpPr>
              <p:nvPr/>
            </p:nvSpPr>
            <p:spPr bwMode="auto">
              <a:xfrm>
                <a:off x="2948" y="7609"/>
                <a:ext cx="449" cy="7"/>
              </a:xfrm>
              <a:prstGeom prst="rect">
                <a:avLst/>
              </a:prstGeom>
              <a:solidFill>
                <a:srgbClr val="F8D3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44" name="Rectangle 582"/>
              <p:cNvSpPr>
                <a:spLocks noChangeArrowheads="1"/>
              </p:cNvSpPr>
              <p:nvPr/>
            </p:nvSpPr>
            <p:spPr bwMode="auto">
              <a:xfrm>
                <a:off x="2948" y="7609"/>
                <a:ext cx="449" cy="3"/>
              </a:xfrm>
              <a:prstGeom prst="rect">
                <a:avLst/>
              </a:prstGeom>
              <a:solidFill>
                <a:srgbClr val="F9D6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45" name="Freeform 583"/>
              <p:cNvSpPr>
                <a:spLocks/>
              </p:cNvSpPr>
              <p:nvPr/>
            </p:nvSpPr>
            <p:spPr bwMode="auto">
              <a:xfrm>
                <a:off x="2948" y="7609"/>
                <a:ext cx="449" cy="1"/>
              </a:xfrm>
              <a:custGeom>
                <a:avLst/>
                <a:gdLst>
                  <a:gd name="T0" fmla="*/ 449 w 449"/>
                  <a:gd name="T1" fmla="*/ 0 h 1"/>
                  <a:gd name="T2" fmla="*/ 0 w 449"/>
                  <a:gd name="T3" fmla="*/ 0 h 1"/>
                  <a:gd name="T4" fmla="*/ 449 w 449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49"/>
                  <a:gd name="T10" fmla="*/ 0 h 1"/>
                  <a:gd name="T11" fmla="*/ 449 w 449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49" h="1">
                    <a:moveTo>
                      <a:pt x="449" y="0"/>
                    </a:moveTo>
                    <a:lnTo>
                      <a:pt x="0" y="0"/>
                    </a:lnTo>
                    <a:lnTo>
                      <a:pt x="449" y="0"/>
                    </a:lnTo>
                    <a:close/>
                  </a:path>
                </a:pathLst>
              </a:custGeom>
              <a:solidFill>
                <a:srgbClr val="F9D6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46" name="Freeform 584"/>
              <p:cNvSpPr>
                <a:spLocks/>
              </p:cNvSpPr>
              <p:nvPr/>
            </p:nvSpPr>
            <p:spPr bwMode="auto">
              <a:xfrm>
                <a:off x="2948" y="7609"/>
                <a:ext cx="449" cy="141"/>
              </a:xfrm>
              <a:custGeom>
                <a:avLst/>
                <a:gdLst>
                  <a:gd name="T0" fmla="*/ 0 w 449"/>
                  <a:gd name="T1" fmla="*/ 0 h 141"/>
                  <a:gd name="T2" fmla="*/ 449 w 449"/>
                  <a:gd name="T3" fmla="*/ 0 h 141"/>
                  <a:gd name="T4" fmla="*/ 449 w 449"/>
                  <a:gd name="T5" fmla="*/ 141 h 141"/>
                  <a:gd name="T6" fmla="*/ 0 w 449"/>
                  <a:gd name="T7" fmla="*/ 141 h 141"/>
                  <a:gd name="T8" fmla="*/ 0 w 449"/>
                  <a:gd name="T9" fmla="*/ 0 h 141"/>
                  <a:gd name="T10" fmla="*/ 0 w 449"/>
                  <a:gd name="T11" fmla="*/ 0 h 1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9"/>
                  <a:gd name="T19" fmla="*/ 0 h 141"/>
                  <a:gd name="T20" fmla="*/ 449 w 449"/>
                  <a:gd name="T21" fmla="*/ 141 h 14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9" h="141">
                    <a:moveTo>
                      <a:pt x="0" y="0"/>
                    </a:moveTo>
                    <a:lnTo>
                      <a:pt x="449" y="0"/>
                    </a:lnTo>
                    <a:lnTo>
                      <a:pt x="449" y="141"/>
                    </a:lnTo>
                    <a:lnTo>
                      <a:pt x="0" y="14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6985">
                <a:solidFill>
                  <a:srgbClr val="1F1A1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47" name="Freeform 585"/>
              <p:cNvSpPr>
                <a:spLocks/>
              </p:cNvSpPr>
              <p:nvPr/>
            </p:nvSpPr>
            <p:spPr bwMode="auto">
              <a:xfrm>
                <a:off x="3110" y="8170"/>
                <a:ext cx="140" cy="3"/>
              </a:xfrm>
              <a:custGeom>
                <a:avLst/>
                <a:gdLst>
                  <a:gd name="T0" fmla="*/ 89 w 140"/>
                  <a:gd name="T1" fmla="*/ 3 h 3"/>
                  <a:gd name="T2" fmla="*/ 28 w 140"/>
                  <a:gd name="T3" fmla="*/ 3 h 3"/>
                  <a:gd name="T4" fmla="*/ 0 w 140"/>
                  <a:gd name="T5" fmla="*/ 0 h 3"/>
                  <a:gd name="T6" fmla="*/ 140 w 140"/>
                  <a:gd name="T7" fmla="*/ 0 h 3"/>
                  <a:gd name="T8" fmla="*/ 136 w 140"/>
                  <a:gd name="T9" fmla="*/ 0 h 3"/>
                  <a:gd name="T10" fmla="*/ 89 w 140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0"/>
                  <a:gd name="T19" fmla="*/ 0 h 3"/>
                  <a:gd name="T20" fmla="*/ 140 w 140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0" h="3">
                    <a:moveTo>
                      <a:pt x="89" y="3"/>
                    </a:moveTo>
                    <a:lnTo>
                      <a:pt x="28" y="3"/>
                    </a:lnTo>
                    <a:lnTo>
                      <a:pt x="0" y="0"/>
                    </a:lnTo>
                    <a:lnTo>
                      <a:pt x="140" y="0"/>
                    </a:lnTo>
                    <a:lnTo>
                      <a:pt x="136" y="0"/>
                    </a:lnTo>
                    <a:lnTo>
                      <a:pt x="89" y="3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48" name="Freeform 586"/>
              <p:cNvSpPr>
                <a:spLocks/>
              </p:cNvSpPr>
              <p:nvPr/>
            </p:nvSpPr>
            <p:spPr bwMode="auto">
              <a:xfrm>
                <a:off x="3084" y="8166"/>
                <a:ext cx="184" cy="7"/>
              </a:xfrm>
              <a:custGeom>
                <a:avLst/>
                <a:gdLst>
                  <a:gd name="T0" fmla="*/ 115 w 184"/>
                  <a:gd name="T1" fmla="*/ 7 h 7"/>
                  <a:gd name="T2" fmla="*/ 54 w 184"/>
                  <a:gd name="T3" fmla="*/ 7 h 7"/>
                  <a:gd name="T4" fmla="*/ 8 w 184"/>
                  <a:gd name="T5" fmla="*/ 4 h 7"/>
                  <a:gd name="T6" fmla="*/ 0 w 184"/>
                  <a:gd name="T7" fmla="*/ 0 h 7"/>
                  <a:gd name="T8" fmla="*/ 184 w 184"/>
                  <a:gd name="T9" fmla="*/ 0 h 7"/>
                  <a:gd name="T10" fmla="*/ 162 w 184"/>
                  <a:gd name="T11" fmla="*/ 4 h 7"/>
                  <a:gd name="T12" fmla="*/ 115 w 184"/>
                  <a:gd name="T13" fmla="*/ 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4"/>
                  <a:gd name="T22" fmla="*/ 0 h 7"/>
                  <a:gd name="T23" fmla="*/ 184 w 184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4" h="7">
                    <a:moveTo>
                      <a:pt x="115" y="7"/>
                    </a:moveTo>
                    <a:lnTo>
                      <a:pt x="54" y="7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184" y="0"/>
                    </a:lnTo>
                    <a:lnTo>
                      <a:pt x="162" y="4"/>
                    </a:lnTo>
                    <a:lnTo>
                      <a:pt x="115" y="7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49" name="Freeform 587"/>
              <p:cNvSpPr>
                <a:spLocks/>
              </p:cNvSpPr>
              <p:nvPr/>
            </p:nvSpPr>
            <p:spPr bwMode="auto">
              <a:xfrm>
                <a:off x="3070" y="8162"/>
                <a:ext cx="216" cy="8"/>
              </a:xfrm>
              <a:custGeom>
                <a:avLst/>
                <a:gdLst>
                  <a:gd name="T0" fmla="*/ 180 w 216"/>
                  <a:gd name="T1" fmla="*/ 8 h 8"/>
                  <a:gd name="T2" fmla="*/ 40 w 216"/>
                  <a:gd name="T3" fmla="*/ 8 h 8"/>
                  <a:gd name="T4" fmla="*/ 22 w 216"/>
                  <a:gd name="T5" fmla="*/ 8 h 8"/>
                  <a:gd name="T6" fmla="*/ 0 w 216"/>
                  <a:gd name="T7" fmla="*/ 0 h 8"/>
                  <a:gd name="T8" fmla="*/ 216 w 216"/>
                  <a:gd name="T9" fmla="*/ 0 h 8"/>
                  <a:gd name="T10" fmla="*/ 180 w 216"/>
                  <a:gd name="T11" fmla="*/ 8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"/>
                  <a:gd name="T19" fmla="*/ 0 h 8"/>
                  <a:gd name="T20" fmla="*/ 216 w 216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" h="8">
                    <a:moveTo>
                      <a:pt x="180" y="8"/>
                    </a:moveTo>
                    <a:lnTo>
                      <a:pt x="40" y="8"/>
                    </a:lnTo>
                    <a:lnTo>
                      <a:pt x="22" y="8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0" y="8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50" name="Freeform 588"/>
              <p:cNvSpPr>
                <a:spLocks/>
              </p:cNvSpPr>
              <p:nvPr/>
            </p:nvSpPr>
            <p:spPr bwMode="auto">
              <a:xfrm>
                <a:off x="3056" y="8159"/>
                <a:ext cx="241" cy="7"/>
              </a:xfrm>
              <a:custGeom>
                <a:avLst/>
                <a:gdLst>
                  <a:gd name="T0" fmla="*/ 212 w 241"/>
                  <a:gd name="T1" fmla="*/ 7 h 7"/>
                  <a:gd name="T2" fmla="*/ 28 w 241"/>
                  <a:gd name="T3" fmla="*/ 7 h 7"/>
                  <a:gd name="T4" fmla="*/ 0 w 241"/>
                  <a:gd name="T5" fmla="*/ 0 h 7"/>
                  <a:gd name="T6" fmla="*/ 241 w 241"/>
                  <a:gd name="T7" fmla="*/ 0 h 7"/>
                  <a:gd name="T8" fmla="*/ 230 w 241"/>
                  <a:gd name="T9" fmla="*/ 3 h 7"/>
                  <a:gd name="T10" fmla="*/ 212 w 24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1"/>
                  <a:gd name="T19" fmla="*/ 0 h 7"/>
                  <a:gd name="T20" fmla="*/ 241 w 24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1" h="7">
                    <a:moveTo>
                      <a:pt x="212" y="7"/>
                    </a:moveTo>
                    <a:lnTo>
                      <a:pt x="28" y="7"/>
                    </a:lnTo>
                    <a:lnTo>
                      <a:pt x="0" y="0"/>
                    </a:lnTo>
                    <a:lnTo>
                      <a:pt x="241" y="0"/>
                    </a:lnTo>
                    <a:lnTo>
                      <a:pt x="230" y="3"/>
                    </a:lnTo>
                    <a:lnTo>
                      <a:pt x="212" y="7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51" name="Freeform 589"/>
              <p:cNvSpPr>
                <a:spLocks/>
              </p:cNvSpPr>
              <p:nvPr/>
            </p:nvSpPr>
            <p:spPr bwMode="auto">
              <a:xfrm>
                <a:off x="3041" y="8155"/>
                <a:ext cx="270" cy="7"/>
              </a:xfrm>
              <a:custGeom>
                <a:avLst/>
                <a:gdLst>
                  <a:gd name="T0" fmla="*/ 245 w 270"/>
                  <a:gd name="T1" fmla="*/ 7 h 7"/>
                  <a:gd name="T2" fmla="*/ 29 w 270"/>
                  <a:gd name="T3" fmla="*/ 7 h 7"/>
                  <a:gd name="T4" fmla="*/ 4 w 270"/>
                  <a:gd name="T5" fmla="*/ 4 h 7"/>
                  <a:gd name="T6" fmla="*/ 0 w 270"/>
                  <a:gd name="T7" fmla="*/ 0 h 7"/>
                  <a:gd name="T8" fmla="*/ 270 w 270"/>
                  <a:gd name="T9" fmla="*/ 0 h 7"/>
                  <a:gd name="T10" fmla="*/ 245 w 270"/>
                  <a:gd name="T11" fmla="*/ 7 h 7"/>
                  <a:gd name="T12" fmla="*/ 245 w 270"/>
                  <a:gd name="T13" fmla="*/ 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70"/>
                  <a:gd name="T22" fmla="*/ 0 h 7"/>
                  <a:gd name="T23" fmla="*/ 270 w 270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70" h="7">
                    <a:moveTo>
                      <a:pt x="245" y="7"/>
                    </a:moveTo>
                    <a:lnTo>
                      <a:pt x="29" y="7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270" y="0"/>
                    </a:lnTo>
                    <a:lnTo>
                      <a:pt x="245" y="7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52" name="Freeform 590"/>
              <p:cNvSpPr>
                <a:spLocks/>
              </p:cNvSpPr>
              <p:nvPr/>
            </p:nvSpPr>
            <p:spPr bwMode="auto">
              <a:xfrm>
                <a:off x="3027" y="8151"/>
                <a:ext cx="291" cy="8"/>
              </a:xfrm>
              <a:custGeom>
                <a:avLst/>
                <a:gdLst>
                  <a:gd name="T0" fmla="*/ 270 w 291"/>
                  <a:gd name="T1" fmla="*/ 8 h 8"/>
                  <a:gd name="T2" fmla="*/ 29 w 291"/>
                  <a:gd name="T3" fmla="*/ 8 h 8"/>
                  <a:gd name="T4" fmla="*/ 18 w 291"/>
                  <a:gd name="T5" fmla="*/ 8 h 8"/>
                  <a:gd name="T6" fmla="*/ 0 w 291"/>
                  <a:gd name="T7" fmla="*/ 0 h 8"/>
                  <a:gd name="T8" fmla="*/ 291 w 291"/>
                  <a:gd name="T9" fmla="*/ 0 h 8"/>
                  <a:gd name="T10" fmla="*/ 288 w 291"/>
                  <a:gd name="T11" fmla="*/ 4 h 8"/>
                  <a:gd name="T12" fmla="*/ 270 w 291"/>
                  <a:gd name="T13" fmla="*/ 8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1"/>
                  <a:gd name="T22" fmla="*/ 0 h 8"/>
                  <a:gd name="T23" fmla="*/ 291 w 291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1" h="8">
                    <a:moveTo>
                      <a:pt x="270" y="8"/>
                    </a:moveTo>
                    <a:lnTo>
                      <a:pt x="29" y="8"/>
                    </a:lnTo>
                    <a:lnTo>
                      <a:pt x="18" y="8"/>
                    </a:lnTo>
                    <a:lnTo>
                      <a:pt x="0" y="0"/>
                    </a:lnTo>
                    <a:lnTo>
                      <a:pt x="291" y="0"/>
                    </a:lnTo>
                    <a:lnTo>
                      <a:pt x="288" y="4"/>
                    </a:lnTo>
                    <a:lnTo>
                      <a:pt x="270" y="8"/>
                    </a:lnTo>
                    <a:close/>
                  </a:path>
                </a:pathLst>
              </a:custGeom>
              <a:solidFill>
                <a:srgbClr val="C0C0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53" name="Freeform 591"/>
              <p:cNvSpPr>
                <a:spLocks/>
              </p:cNvSpPr>
              <p:nvPr/>
            </p:nvSpPr>
            <p:spPr bwMode="auto">
              <a:xfrm>
                <a:off x="3016" y="8148"/>
                <a:ext cx="313" cy="7"/>
              </a:xfrm>
              <a:custGeom>
                <a:avLst/>
                <a:gdLst>
                  <a:gd name="T0" fmla="*/ 295 w 313"/>
                  <a:gd name="T1" fmla="*/ 7 h 7"/>
                  <a:gd name="T2" fmla="*/ 25 w 313"/>
                  <a:gd name="T3" fmla="*/ 7 h 7"/>
                  <a:gd name="T4" fmla="*/ 0 w 313"/>
                  <a:gd name="T5" fmla="*/ 0 h 7"/>
                  <a:gd name="T6" fmla="*/ 313 w 313"/>
                  <a:gd name="T7" fmla="*/ 0 h 7"/>
                  <a:gd name="T8" fmla="*/ 299 w 313"/>
                  <a:gd name="T9" fmla="*/ 7 h 7"/>
                  <a:gd name="T10" fmla="*/ 295 w 313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13"/>
                  <a:gd name="T19" fmla="*/ 0 h 7"/>
                  <a:gd name="T20" fmla="*/ 313 w 31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13" h="7">
                    <a:moveTo>
                      <a:pt x="295" y="7"/>
                    </a:moveTo>
                    <a:lnTo>
                      <a:pt x="25" y="7"/>
                    </a:lnTo>
                    <a:lnTo>
                      <a:pt x="0" y="0"/>
                    </a:lnTo>
                    <a:lnTo>
                      <a:pt x="313" y="0"/>
                    </a:lnTo>
                    <a:lnTo>
                      <a:pt x="299" y="7"/>
                    </a:lnTo>
                    <a:lnTo>
                      <a:pt x="295" y="7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54" name="Freeform 592"/>
              <p:cNvSpPr>
                <a:spLocks/>
              </p:cNvSpPr>
              <p:nvPr/>
            </p:nvSpPr>
            <p:spPr bwMode="auto">
              <a:xfrm>
                <a:off x="3005" y="8144"/>
                <a:ext cx="331" cy="7"/>
              </a:xfrm>
              <a:custGeom>
                <a:avLst/>
                <a:gdLst>
                  <a:gd name="T0" fmla="*/ 313 w 331"/>
                  <a:gd name="T1" fmla="*/ 7 h 7"/>
                  <a:gd name="T2" fmla="*/ 22 w 331"/>
                  <a:gd name="T3" fmla="*/ 7 h 7"/>
                  <a:gd name="T4" fmla="*/ 4 w 331"/>
                  <a:gd name="T5" fmla="*/ 4 h 7"/>
                  <a:gd name="T6" fmla="*/ 0 w 331"/>
                  <a:gd name="T7" fmla="*/ 0 h 7"/>
                  <a:gd name="T8" fmla="*/ 331 w 331"/>
                  <a:gd name="T9" fmla="*/ 0 h 7"/>
                  <a:gd name="T10" fmla="*/ 313 w 33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1"/>
                  <a:gd name="T19" fmla="*/ 0 h 7"/>
                  <a:gd name="T20" fmla="*/ 331 w 33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1" h="7">
                    <a:moveTo>
                      <a:pt x="313" y="7"/>
                    </a:moveTo>
                    <a:lnTo>
                      <a:pt x="22" y="7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331" y="0"/>
                    </a:lnTo>
                    <a:lnTo>
                      <a:pt x="313" y="7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55" name="Freeform 593"/>
              <p:cNvSpPr>
                <a:spLocks/>
              </p:cNvSpPr>
              <p:nvPr/>
            </p:nvSpPr>
            <p:spPr bwMode="auto">
              <a:xfrm>
                <a:off x="3002" y="8141"/>
                <a:ext cx="341" cy="7"/>
              </a:xfrm>
              <a:custGeom>
                <a:avLst/>
                <a:gdLst>
                  <a:gd name="T0" fmla="*/ 327 w 341"/>
                  <a:gd name="T1" fmla="*/ 7 h 7"/>
                  <a:gd name="T2" fmla="*/ 14 w 341"/>
                  <a:gd name="T3" fmla="*/ 7 h 7"/>
                  <a:gd name="T4" fmla="*/ 7 w 341"/>
                  <a:gd name="T5" fmla="*/ 7 h 7"/>
                  <a:gd name="T6" fmla="*/ 0 w 341"/>
                  <a:gd name="T7" fmla="*/ 0 h 7"/>
                  <a:gd name="T8" fmla="*/ 341 w 341"/>
                  <a:gd name="T9" fmla="*/ 0 h 7"/>
                  <a:gd name="T10" fmla="*/ 327 w 34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1"/>
                  <a:gd name="T19" fmla="*/ 0 h 7"/>
                  <a:gd name="T20" fmla="*/ 341 w 34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1" h="7">
                    <a:moveTo>
                      <a:pt x="327" y="7"/>
                    </a:moveTo>
                    <a:lnTo>
                      <a:pt x="14" y="7"/>
                    </a:lnTo>
                    <a:lnTo>
                      <a:pt x="7" y="7"/>
                    </a:lnTo>
                    <a:lnTo>
                      <a:pt x="0" y="0"/>
                    </a:lnTo>
                    <a:lnTo>
                      <a:pt x="341" y="0"/>
                    </a:lnTo>
                    <a:lnTo>
                      <a:pt x="327" y="7"/>
                    </a:lnTo>
                    <a:close/>
                  </a:path>
                </a:pathLst>
              </a:custGeom>
              <a:solidFill>
                <a:srgbClr val="BEBE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56" name="Freeform 594"/>
              <p:cNvSpPr>
                <a:spLocks/>
              </p:cNvSpPr>
              <p:nvPr/>
            </p:nvSpPr>
            <p:spPr bwMode="auto">
              <a:xfrm>
                <a:off x="2994" y="8137"/>
                <a:ext cx="357" cy="7"/>
              </a:xfrm>
              <a:custGeom>
                <a:avLst/>
                <a:gdLst>
                  <a:gd name="T0" fmla="*/ 342 w 357"/>
                  <a:gd name="T1" fmla="*/ 7 h 7"/>
                  <a:gd name="T2" fmla="*/ 11 w 357"/>
                  <a:gd name="T3" fmla="*/ 7 h 7"/>
                  <a:gd name="T4" fmla="*/ 0 w 357"/>
                  <a:gd name="T5" fmla="*/ 0 h 7"/>
                  <a:gd name="T6" fmla="*/ 357 w 357"/>
                  <a:gd name="T7" fmla="*/ 0 h 7"/>
                  <a:gd name="T8" fmla="*/ 353 w 357"/>
                  <a:gd name="T9" fmla="*/ 0 h 7"/>
                  <a:gd name="T10" fmla="*/ 342 w 357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7"/>
                  <a:gd name="T19" fmla="*/ 0 h 7"/>
                  <a:gd name="T20" fmla="*/ 357 w 357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7" h="7">
                    <a:moveTo>
                      <a:pt x="342" y="7"/>
                    </a:moveTo>
                    <a:lnTo>
                      <a:pt x="11" y="7"/>
                    </a:lnTo>
                    <a:lnTo>
                      <a:pt x="0" y="0"/>
                    </a:lnTo>
                    <a:lnTo>
                      <a:pt x="357" y="0"/>
                    </a:lnTo>
                    <a:lnTo>
                      <a:pt x="353" y="0"/>
                    </a:lnTo>
                    <a:lnTo>
                      <a:pt x="342" y="7"/>
                    </a:lnTo>
                    <a:close/>
                  </a:path>
                </a:pathLst>
              </a:custGeom>
              <a:solidFill>
                <a:srgbClr val="BDBD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57" name="Freeform 595"/>
              <p:cNvSpPr>
                <a:spLocks/>
              </p:cNvSpPr>
              <p:nvPr/>
            </p:nvSpPr>
            <p:spPr bwMode="auto">
              <a:xfrm>
                <a:off x="2987" y="8133"/>
                <a:ext cx="371" cy="8"/>
              </a:xfrm>
              <a:custGeom>
                <a:avLst/>
                <a:gdLst>
                  <a:gd name="T0" fmla="*/ 356 w 371"/>
                  <a:gd name="T1" fmla="*/ 8 h 8"/>
                  <a:gd name="T2" fmla="*/ 15 w 371"/>
                  <a:gd name="T3" fmla="*/ 8 h 8"/>
                  <a:gd name="T4" fmla="*/ 0 w 371"/>
                  <a:gd name="T5" fmla="*/ 0 h 8"/>
                  <a:gd name="T6" fmla="*/ 371 w 371"/>
                  <a:gd name="T7" fmla="*/ 0 h 8"/>
                  <a:gd name="T8" fmla="*/ 360 w 371"/>
                  <a:gd name="T9" fmla="*/ 4 h 8"/>
                  <a:gd name="T10" fmla="*/ 356 w 371"/>
                  <a:gd name="T11" fmla="*/ 8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1"/>
                  <a:gd name="T19" fmla="*/ 0 h 8"/>
                  <a:gd name="T20" fmla="*/ 371 w 371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1" h="8">
                    <a:moveTo>
                      <a:pt x="356" y="8"/>
                    </a:moveTo>
                    <a:lnTo>
                      <a:pt x="15" y="8"/>
                    </a:lnTo>
                    <a:lnTo>
                      <a:pt x="0" y="0"/>
                    </a:lnTo>
                    <a:lnTo>
                      <a:pt x="371" y="0"/>
                    </a:lnTo>
                    <a:lnTo>
                      <a:pt x="360" y="4"/>
                    </a:lnTo>
                    <a:lnTo>
                      <a:pt x="356" y="8"/>
                    </a:lnTo>
                    <a:close/>
                  </a:path>
                </a:pathLst>
              </a:custGeom>
              <a:solidFill>
                <a:srgbClr val="BDBD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58" name="Freeform 596"/>
              <p:cNvSpPr>
                <a:spLocks/>
              </p:cNvSpPr>
              <p:nvPr/>
            </p:nvSpPr>
            <p:spPr bwMode="auto">
              <a:xfrm>
                <a:off x="2980" y="8130"/>
                <a:ext cx="381" cy="7"/>
              </a:xfrm>
              <a:custGeom>
                <a:avLst/>
                <a:gdLst>
                  <a:gd name="T0" fmla="*/ 371 w 381"/>
                  <a:gd name="T1" fmla="*/ 7 h 7"/>
                  <a:gd name="T2" fmla="*/ 14 w 381"/>
                  <a:gd name="T3" fmla="*/ 7 h 7"/>
                  <a:gd name="T4" fmla="*/ 0 w 381"/>
                  <a:gd name="T5" fmla="*/ 0 h 7"/>
                  <a:gd name="T6" fmla="*/ 381 w 381"/>
                  <a:gd name="T7" fmla="*/ 0 h 7"/>
                  <a:gd name="T8" fmla="*/ 371 w 38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1"/>
                  <a:gd name="T16" fmla="*/ 0 h 7"/>
                  <a:gd name="T17" fmla="*/ 381 w 38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1" h="7">
                    <a:moveTo>
                      <a:pt x="371" y="7"/>
                    </a:moveTo>
                    <a:lnTo>
                      <a:pt x="14" y="7"/>
                    </a:lnTo>
                    <a:lnTo>
                      <a:pt x="0" y="0"/>
                    </a:lnTo>
                    <a:lnTo>
                      <a:pt x="381" y="0"/>
                    </a:lnTo>
                    <a:lnTo>
                      <a:pt x="371" y="7"/>
                    </a:lnTo>
                    <a:close/>
                  </a:path>
                </a:pathLst>
              </a:custGeom>
              <a:solidFill>
                <a:srgbClr val="BCBCB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59" name="Freeform 597"/>
              <p:cNvSpPr>
                <a:spLocks/>
              </p:cNvSpPr>
              <p:nvPr/>
            </p:nvSpPr>
            <p:spPr bwMode="auto">
              <a:xfrm>
                <a:off x="2973" y="8126"/>
                <a:ext cx="396" cy="7"/>
              </a:xfrm>
              <a:custGeom>
                <a:avLst/>
                <a:gdLst>
                  <a:gd name="T0" fmla="*/ 385 w 396"/>
                  <a:gd name="T1" fmla="*/ 7 h 7"/>
                  <a:gd name="T2" fmla="*/ 14 w 396"/>
                  <a:gd name="T3" fmla="*/ 7 h 7"/>
                  <a:gd name="T4" fmla="*/ 3 w 396"/>
                  <a:gd name="T5" fmla="*/ 0 h 7"/>
                  <a:gd name="T6" fmla="*/ 0 w 396"/>
                  <a:gd name="T7" fmla="*/ 0 h 7"/>
                  <a:gd name="T8" fmla="*/ 396 w 396"/>
                  <a:gd name="T9" fmla="*/ 0 h 7"/>
                  <a:gd name="T10" fmla="*/ 385 w 396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6"/>
                  <a:gd name="T19" fmla="*/ 0 h 7"/>
                  <a:gd name="T20" fmla="*/ 396 w 39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6" h="7">
                    <a:moveTo>
                      <a:pt x="385" y="7"/>
                    </a:moveTo>
                    <a:lnTo>
                      <a:pt x="14" y="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96" y="0"/>
                    </a:lnTo>
                    <a:lnTo>
                      <a:pt x="385" y="7"/>
                    </a:lnTo>
                    <a:close/>
                  </a:path>
                </a:pathLst>
              </a:custGeom>
              <a:solidFill>
                <a:srgbClr val="BBBBB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60" name="Freeform 598"/>
              <p:cNvSpPr>
                <a:spLocks/>
              </p:cNvSpPr>
              <p:nvPr/>
            </p:nvSpPr>
            <p:spPr bwMode="auto">
              <a:xfrm>
                <a:off x="2969" y="8123"/>
                <a:ext cx="407" cy="7"/>
              </a:xfrm>
              <a:custGeom>
                <a:avLst/>
                <a:gdLst>
                  <a:gd name="T0" fmla="*/ 392 w 407"/>
                  <a:gd name="T1" fmla="*/ 7 h 7"/>
                  <a:gd name="T2" fmla="*/ 11 w 407"/>
                  <a:gd name="T3" fmla="*/ 7 h 7"/>
                  <a:gd name="T4" fmla="*/ 7 w 407"/>
                  <a:gd name="T5" fmla="*/ 3 h 7"/>
                  <a:gd name="T6" fmla="*/ 0 w 407"/>
                  <a:gd name="T7" fmla="*/ 0 h 7"/>
                  <a:gd name="T8" fmla="*/ 407 w 407"/>
                  <a:gd name="T9" fmla="*/ 0 h 7"/>
                  <a:gd name="T10" fmla="*/ 392 w 407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7"/>
                  <a:gd name="T19" fmla="*/ 0 h 7"/>
                  <a:gd name="T20" fmla="*/ 407 w 407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7" h="7">
                    <a:moveTo>
                      <a:pt x="392" y="7"/>
                    </a:moveTo>
                    <a:lnTo>
                      <a:pt x="11" y="7"/>
                    </a:lnTo>
                    <a:lnTo>
                      <a:pt x="7" y="3"/>
                    </a:lnTo>
                    <a:lnTo>
                      <a:pt x="0" y="0"/>
                    </a:lnTo>
                    <a:lnTo>
                      <a:pt x="407" y="0"/>
                    </a:lnTo>
                    <a:lnTo>
                      <a:pt x="392" y="7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61" name="Freeform 599"/>
              <p:cNvSpPr>
                <a:spLocks/>
              </p:cNvSpPr>
              <p:nvPr/>
            </p:nvSpPr>
            <p:spPr bwMode="auto">
              <a:xfrm>
                <a:off x="2962" y="8119"/>
                <a:ext cx="421" cy="7"/>
              </a:xfrm>
              <a:custGeom>
                <a:avLst/>
                <a:gdLst>
                  <a:gd name="T0" fmla="*/ 407 w 421"/>
                  <a:gd name="T1" fmla="*/ 7 h 7"/>
                  <a:gd name="T2" fmla="*/ 11 w 421"/>
                  <a:gd name="T3" fmla="*/ 7 h 7"/>
                  <a:gd name="T4" fmla="*/ 0 w 421"/>
                  <a:gd name="T5" fmla="*/ 0 h 7"/>
                  <a:gd name="T6" fmla="*/ 421 w 421"/>
                  <a:gd name="T7" fmla="*/ 0 h 7"/>
                  <a:gd name="T8" fmla="*/ 417 w 421"/>
                  <a:gd name="T9" fmla="*/ 0 h 7"/>
                  <a:gd name="T10" fmla="*/ 407 w 42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1"/>
                  <a:gd name="T19" fmla="*/ 0 h 7"/>
                  <a:gd name="T20" fmla="*/ 421 w 42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1" h="7">
                    <a:moveTo>
                      <a:pt x="407" y="7"/>
                    </a:moveTo>
                    <a:lnTo>
                      <a:pt x="11" y="7"/>
                    </a:lnTo>
                    <a:lnTo>
                      <a:pt x="0" y="0"/>
                    </a:lnTo>
                    <a:lnTo>
                      <a:pt x="421" y="0"/>
                    </a:lnTo>
                    <a:lnTo>
                      <a:pt x="417" y="0"/>
                    </a:lnTo>
                    <a:lnTo>
                      <a:pt x="407" y="7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62" name="Freeform 600"/>
              <p:cNvSpPr>
                <a:spLocks/>
              </p:cNvSpPr>
              <p:nvPr/>
            </p:nvSpPr>
            <p:spPr bwMode="auto">
              <a:xfrm>
                <a:off x="2958" y="8115"/>
                <a:ext cx="429" cy="8"/>
              </a:xfrm>
              <a:custGeom>
                <a:avLst/>
                <a:gdLst>
                  <a:gd name="T0" fmla="*/ 418 w 429"/>
                  <a:gd name="T1" fmla="*/ 8 h 8"/>
                  <a:gd name="T2" fmla="*/ 11 w 429"/>
                  <a:gd name="T3" fmla="*/ 8 h 8"/>
                  <a:gd name="T4" fmla="*/ 0 w 429"/>
                  <a:gd name="T5" fmla="*/ 0 h 8"/>
                  <a:gd name="T6" fmla="*/ 429 w 429"/>
                  <a:gd name="T7" fmla="*/ 0 h 8"/>
                  <a:gd name="T8" fmla="*/ 421 w 429"/>
                  <a:gd name="T9" fmla="*/ 4 h 8"/>
                  <a:gd name="T10" fmla="*/ 418 w 429"/>
                  <a:gd name="T11" fmla="*/ 8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9"/>
                  <a:gd name="T19" fmla="*/ 0 h 8"/>
                  <a:gd name="T20" fmla="*/ 429 w 429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9" h="8">
                    <a:moveTo>
                      <a:pt x="418" y="8"/>
                    </a:moveTo>
                    <a:lnTo>
                      <a:pt x="11" y="8"/>
                    </a:lnTo>
                    <a:lnTo>
                      <a:pt x="0" y="0"/>
                    </a:lnTo>
                    <a:lnTo>
                      <a:pt x="429" y="0"/>
                    </a:lnTo>
                    <a:lnTo>
                      <a:pt x="421" y="4"/>
                    </a:lnTo>
                    <a:lnTo>
                      <a:pt x="418" y="8"/>
                    </a:lnTo>
                    <a:close/>
                  </a:path>
                </a:pathLst>
              </a:custGeom>
              <a:solidFill>
                <a:srgbClr val="B9B9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63" name="Freeform 601"/>
              <p:cNvSpPr>
                <a:spLocks/>
              </p:cNvSpPr>
              <p:nvPr/>
            </p:nvSpPr>
            <p:spPr bwMode="auto">
              <a:xfrm>
                <a:off x="2955" y="8112"/>
                <a:ext cx="435" cy="7"/>
              </a:xfrm>
              <a:custGeom>
                <a:avLst/>
                <a:gdLst>
                  <a:gd name="T0" fmla="*/ 428 w 435"/>
                  <a:gd name="T1" fmla="*/ 7 h 7"/>
                  <a:gd name="T2" fmla="*/ 7 w 435"/>
                  <a:gd name="T3" fmla="*/ 7 h 7"/>
                  <a:gd name="T4" fmla="*/ 0 w 435"/>
                  <a:gd name="T5" fmla="*/ 3 h 7"/>
                  <a:gd name="T6" fmla="*/ 0 w 435"/>
                  <a:gd name="T7" fmla="*/ 0 h 7"/>
                  <a:gd name="T8" fmla="*/ 435 w 435"/>
                  <a:gd name="T9" fmla="*/ 0 h 7"/>
                  <a:gd name="T10" fmla="*/ 428 w 435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5"/>
                  <a:gd name="T19" fmla="*/ 0 h 7"/>
                  <a:gd name="T20" fmla="*/ 435 w 435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5" h="7">
                    <a:moveTo>
                      <a:pt x="428" y="7"/>
                    </a:moveTo>
                    <a:lnTo>
                      <a:pt x="7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435" y="0"/>
                    </a:lnTo>
                    <a:lnTo>
                      <a:pt x="428" y="7"/>
                    </a:lnTo>
                    <a:close/>
                  </a:path>
                </a:pathLst>
              </a:custGeom>
              <a:solidFill>
                <a:srgbClr val="B9B8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64" name="Freeform 602"/>
              <p:cNvSpPr>
                <a:spLocks/>
              </p:cNvSpPr>
              <p:nvPr/>
            </p:nvSpPr>
            <p:spPr bwMode="auto">
              <a:xfrm>
                <a:off x="2951" y="8108"/>
                <a:ext cx="443" cy="7"/>
              </a:xfrm>
              <a:custGeom>
                <a:avLst/>
                <a:gdLst>
                  <a:gd name="T0" fmla="*/ 436 w 443"/>
                  <a:gd name="T1" fmla="*/ 7 h 7"/>
                  <a:gd name="T2" fmla="*/ 7 w 443"/>
                  <a:gd name="T3" fmla="*/ 7 h 7"/>
                  <a:gd name="T4" fmla="*/ 4 w 443"/>
                  <a:gd name="T5" fmla="*/ 7 h 7"/>
                  <a:gd name="T6" fmla="*/ 0 w 443"/>
                  <a:gd name="T7" fmla="*/ 0 h 7"/>
                  <a:gd name="T8" fmla="*/ 443 w 443"/>
                  <a:gd name="T9" fmla="*/ 0 h 7"/>
                  <a:gd name="T10" fmla="*/ 436 w 443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3"/>
                  <a:gd name="T19" fmla="*/ 0 h 7"/>
                  <a:gd name="T20" fmla="*/ 443 w 44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3" h="7">
                    <a:moveTo>
                      <a:pt x="436" y="7"/>
                    </a:moveTo>
                    <a:lnTo>
                      <a:pt x="7" y="7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443" y="0"/>
                    </a:lnTo>
                    <a:lnTo>
                      <a:pt x="436" y="7"/>
                    </a:lnTo>
                    <a:close/>
                  </a:path>
                </a:pathLst>
              </a:custGeom>
              <a:solidFill>
                <a:srgbClr val="B9B8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65" name="Freeform 603"/>
              <p:cNvSpPr>
                <a:spLocks/>
              </p:cNvSpPr>
              <p:nvPr/>
            </p:nvSpPr>
            <p:spPr bwMode="auto">
              <a:xfrm>
                <a:off x="2948" y="8104"/>
                <a:ext cx="449" cy="8"/>
              </a:xfrm>
              <a:custGeom>
                <a:avLst/>
                <a:gdLst>
                  <a:gd name="T0" fmla="*/ 442 w 449"/>
                  <a:gd name="T1" fmla="*/ 8 h 8"/>
                  <a:gd name="T2" fmla="*/ 7 w 449"/>
                  <a:gd name="T3" fmla="*/ 8 h 8"/>
                  <a:gd name="T4" fmla="*/ 0 w 449"/>
                  <a:gd name="T5" fmla="*/ 0 h 8"/>
                  <a:gd name="T6" fmla="*/ 449 w 449"/>
                  <a:gd name="T7" fmla="*/ 0 h 8"/>
                  <a:gd name="T8" fmla="*/ 442 w 449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9"/>
                  <a:gd name="T16" fmla="*/ 0 h 8"/>
                  <a:gd name="T17" fmla="*/ 449 w 44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9" h="8">
                    <a:moveTo>
                      <a:pt x="442" y="8"/>
                    </a:moveTo>
                    <a:lnTo>
                      <a:pt x="7" y="8"/>
                    </a:lnTo>
                    <a:lnTo>
                      <a:pt x="0" y="0"/>
                    </a:lnTo>
                    <a:lnTo>
                      <a:pt x="449" y="0"/>
                    </a:lnTo>
                    <a:lnTo>
                      <a:pt x="442" y="8"/>
                    </a:lnTo>
                    <a:close/>
                  </a:path>
                </a:pathLst>
              </a:custGeom>
              <a:solidFill>
                <a:srgbClr val="B8B7B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66" name="Freeform 604"/>
              <p:cNvSpPr>
                <a:spLocks/>
              </p:cNvSpPr>
              <p:nvPr/>
            </p:nvSpPr>
            <p:spPr bwMode="auto">
              <a:xfrm>
                <a:off x="2944" y="8101"/>
                <a:ext cx="457" cy="7"/>
              </a:xfrm>
              <a:custGeom>
                <a:avLst/>
                <a:gdLst>
                  <a:gd name="T0" fmla="*/ 450 w 457"/>
                  <a:gd name="T1" fmla="*/ 7 h 7"/>
                  <a:gd name="T2" fmla="*/ 7 w 457"/>
                  <a:gd name="T3" fmla="*/ 7 h 7"/>
                  <a:gd name="T4" fmla="*/ 0 w 457"/>
                  <a:gd name="T5" fmla="*/ 0 h 7"/>
                  <a:gd name="T6" fmla="*/ 457 w 457"/>
                  <a:gd name="T7" fmla="*/ 0 h 7"/>
                  <a:gd name="T8" fmla="*/ 450 w 45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"/>
                  <a:gd name="T16" fmla="*/ 0 h 7"/>
                  <a:gd name="T17" fmla="*/ 457 w 45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" h="7">
                    <a:moveTo>
                      <a:pt x="450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457" y="0"/>
                    </a:lnTo>
                    <a:lnTo>
                      <a:pt x="450" y="7"/>
                    </a:lnTo>
                    <a:close/>
                  </a:path>
                </a:pathLst>
              </a:custGeom>
              <a:solidFill>
                <a:srgbClr val="B7B6B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67" name="Freeform 605"/>
              <p:cNvSpPr>
                <a:spLocks/>
              </p:cNvSpPr>
              <p:nvPr/>
            </p:nvSpPr>
            <p:spPr bwMode="auto">
              <a:xfrm>
                <a:off x="2940" y="8097"/>
                <a:ext cx="465" cy="7"/>
              </a:xfrm>
              <a:custGeom>
                <a:avLst/>
                <a:gdLst>
                  <a:gd name="T0" fmla="*/ 457 w 465"/>
                  <a:gd name="T1" fmla="*/ 7 h 7"/>
                  <a:gd name="T2" fmla="*/ 8 w 465"/>
                  <a:gd name="T3" fmla="*/ 7 h 7"/>
                  <a:gd name="T4" fmla="*/ 0 w 465"/>
                  <a:gd name="T5" fmla="*/ 0 h 7"/>
                  <a:gd name="T6" fmla="*/ 465 w 465"/>
                  <a:gd name="T7" fmla="*/ 0 h 7"/>
                  <a:gd name="T8" fmla="*/ 457 w 46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5"/>
                  <a:gd name="T16" fmla="*/ 0 h 7"/>
                  <a:gd name="T17" fmla="*/ 465 w 46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5" h="7">
                    <a:moveTo>
                      <a:pt x="457" y="7"/>
                    </a:moveTo>
                    <a:lnTo>
                      <a:pt x="8" y="7"/>
                    </a:lnTo>
                    <a:lnTo>
                      <a:pt x="0" y="0"/>
                    </a:lnTo>
                    <a:lnTo>
                      <a:pt x="465" y="0"/>
                    </a:lnTo>
                    <a:lnTo>
                      <a:pt x="457" y="7"/>
                    </a:lnTo>
                    <a:close/>
                  </a:path>
                </a:pathLst>
              </a:custGeom>
              <a:solidFill>
                <a:srgbClr val="B7B6B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68" name="Freeform 606"/>
              <p:cNvSpPr>
                <a:spLocks/>
              </p:cNvSpPr>
              <p:nvPr/>
            </p:nvSpPr>
            <p:spPr bwMode="auto">
              <a:xfrm>
                <a:off x="2940" y="8094"/>
                <a:ext cx="468" cy="7"/>
              </a:xfrm>
              <a:custGeom>
                <a:avLst/>
                <a:gdLst>
                  <a:gd name="T0" fmla="*/ 461 w 468"/>
                  <a:gd name="T1" fmla="*/ 7 h 7"/>
                  <a:gd name="T2" fmla="*/ 4 w 468"/>
                  <a:gd name="T3" fmla="*/ 7 h 7"/>
                  <a:gd name="T4" fmla="*/ 0 w 468"/>
                  <a:gd name="T5" fmla="*/ 0 h 7"/>
                  <a:gd name="T6" fmla="*/ 468 w 468"/>
                  <a:gd name="T7" fmla="*/ 0 h 7"/>
                  <a:gd name="T8" fmla="*/ 461 w 468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8"/>
                  <a:gd name="T16" fmla="*/ 0 h 7"/>
                  <a:gd name="T17" fmla="*/ 468 w 46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8" h="7">
                    <a:moveTo>
                      <a:pt x="461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468" y="0"/>
                    </a:lnTo>
                    <a:lnTo>
                      <a:pt x="461" y="7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69" name="Freeform 607"/>
              <p:cNvSpPr>
                <a:spLocks/>
              </p:cNvSpPr>
              <p:nvPr/>
            </p:nvSpPr>
            <p:spPr bwMode="auto">
              <a:xfrm>
                <a:off x="2937" y="8090"/>
                <a:ext cx="475" cy="7"/>
              </a:xfrm>
              <a:custGeom>
                <a:avLst/>
                <a:gdLst>
                  <a:gd name="T0" fmla="*/ 468 w 475"/>
                  <a:gd name="T1" fmla="*/ 7 h 7"/>
                  <a:gd name="T2" fmla="*/ 3 w 475"/>
                  <a:gd name="T3" fmla="*/ 7 h 7"/>
                  <a:gd name="T4" fmla="*/ 0 w 475"/>
                  <a:gd name="T5" fmla="*/ 0 h 7"/>
                  <a:gd name="T6" fmla="*/ 475 w 475"/>
                  <a:gd name="T7" fmla="*/ 0 h 7"/>
                  <a:gd name="T8" fmla="*/ 471 w 475"/>
                  <a:gd name="T9" fmla="*/ 4 h 7"/>
                  <a:gd name="T10" fmla="*/ 468 w 475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5"/>
                  <a:gd name="T19" fmla="*/ 0 h 7"/>
                  <a:gd name="T20" fmla="*/ 475 w 475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5" h="7">
                    <a:moveTo>
                      <a:pt x="468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475" y="0"/>
                    </a:lnTo>
                    <a:lnTo>
                      <a:pt x="471" y="4"/>
                    </a:lnTo>
                    <a:lnTo>
                      <a:pt x="468" y="7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70" name="Freeform 608"/>
              <p:cNvSpPr>
                <a:spLocks/>
              </p:cNvSpPr>
              <p:nvPr/>
            </p:nvSpPr>
            <p:spPr bwMode="auto">
              <a:xfrm>
                <a:off x="2933" y="8086"/>
                <a:ext cx="479" cy="8"/>
              </a:xfrm>
              <a:custGeom>
                <a:avLst/>
                <a:gdLst>
                  <a:gd name="T0" fmla="*/ 475 w 479"/>
                  <a:gd name="T1" fmla="*/ 8 h 8"/>
                  <a:gd name="T2" fmla="*/ 7 w 479"/>
                  <a:gd name="T3" fmla="*/ 8 h 8"/>
                  <a:gd name="T4" fmla="*/ 4 w 479"/>
                  <a:gd name="T5" fmla="*/ 4 h 8"/>
                  <a:gd name="T6" fmla="*/ 0 w 479"/>
                  <a:gd name="T7" fmla="*/ 0 h 8"/>
                  <a:gd name="T8" fmla="*/ 479 w 479"/>
                  <a:gd name="T9" fmla="*/ 0 h 8"/>
                  <a:gd name="T10" fmla="*/ 475 w 479"/>
                  <a:gd name="T11" fmla="*/ 8 h 8"/>
                  <a:gd name="T12" fmla="*/ 475 w 479"/>
                  <a:gd name="T13" fmla="*/ 8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79"/>
                  <a:gd name="T22" fmla="*/ 0 h 8"/>
                  <a:gd name="T23" fmla="*/ 479 w 479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79" h="8">
                    <a:moveTo>
                      <a:pt x="475" y="8"/>
                    </a:moveTo>
                    <a:lnTo>
                      <a:pt x="7" y="8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479" y="0"/>
                    </a:lnTo>
                    <a:lnTo>
                      <a:pt x="475" y="8"/>
                    </a:lnTo>
                    <a:close/>
                  </a:path>
                </a:pathLst>
              </a:custGeom>
              <a:solidFill>
                <a:srgbClr val="B5B4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71" name="Freeform 609"/>
              <p:cNvSpPr>
                <a:spLocks/>
              </p:cNvSpPr>
              <p:nvPr/>
            </p:nvSpPr>
            <p:spPr bwMode="auto">
              <a:xfrm>
                <a:off x="2933" y="8083"/>
                <a:ext cx="482" cy="7"/>
              </a:xfrm>
              <a:custGeom>
                <a:avLst/>
                <a:gdLst>
                  <a:gd name="T0" fmla="*/ 479 w 482"/>
                  <a:gd name="T1" fmla="*/ 7 h 7"/>
                  <a:gd name="T2" fmla="*/ 4 w 482"/>
                  <a:gd name="T3" fmla="*/ 7 h 7"/>
                  <a:gd name="T4" fmla="*/ 4 w 482"/>
                  <a:gd name="T5" fmla="*/ 7 h 7"/>
                  <a:gd name="T6" fmla="*/ 0 w 482"/>
                  <a:gd name="T7" fmla="*/ 0 h 7"/>
                  <a:gd name="T8" fmla="*/ 482 w 482"/>
                  <a:gd name="T9" fmla="*/ 0 h 7"/>
                  <a:gd name="T10" fmla="*/ 479 w 482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2"/>
                  <a:gd name="T19" fmla="*/ 0 h 7"/>
                  <a:gd name="T20" fmla="*/ 482 w 482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2" h="7">
                    <a:moveTo>
                      <a:pt x="479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482" y="0"/>
                    </a:lnTo>
                    <a:lnTo>
                      <a:pt x="479" y="7"/>
                    </a:lnTo>
                    <a:close/>
                  </a:path>
                </a:pathLst>
              </a:custGeom>
              <a:solidFill>
                <a:srgbClr val="B4B3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72" name="Freeform 610"/>
              <p:cNvSpPr>
                <a:spLocks/>
              </p:cNvSpPr>
              <p:nvPr/>
            </p:nvSpPr>
            <p:spPr bwMode="auto">
              <a:xfrm>
                <a:off x="2930" y="8079"/>
                <a:ext cx="485" cy="7"/>
              </a:xfrm>
              <a:custGeom>
                <a:avLst/>
                <a:gdLst>
                  <a:gd name="T0" fmla="*/ 482 w 485"/>
                  <a:gd name="T1" fmla="*/ 7 h 7"/>
                  <a:gd name="T2" fmla="*/ 3 w 485"/>
                  <a:gd name="T3" fmla="*/ 7 h 7"/>
                  <a:gd name="T4" fmla="*/ 0 w 485"/>
                  <a:gd name="T5" fmla="*/ 0 h 7"/>
                  <a:gd name="T6" fmla="*/ 485 w 485"/>
                  <a:gd name="T7" fmla="*/ 0 h 7"/>
                  <a:gd name="T8" fmla="*/ 482 w 48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5"/>
                  <a:gd name="T16" fmla="*/ 0 h 7"/>
                  <a:gd name="T17" fmla="*/ 485 w 48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5" h="7">
                    <a:moveTo>
                      <a:pt x="482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485" y="0"/>
                    </a:lnTo>
                    <a:lnTo>
                      <a:pt x="482" y="7"/>
                    </a:lnTo>
                    <a:close/>
                  </a:path>
                </a:pathLst>
              </a:custGeom>
              <a:solidFill>
                <a:srgbClr val="B3B2B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73" name="Freeform 611"/>
              <p:cNvSpPr>
                <a:spLocks/>
              </p:cNvSpPr>
              <p:nvPr/>
            </p:nvSpPr>
            <p:spPr bwMode="auto">
              <a:xfrm>
                <a:off x="2926" y="8075"/>
                <a:ext cx="493" cy="8"/>
              </a:xfrm>
              <a:custGeom>
                <a:avLst/>
                <a:gdLst>
                  <a:gd name="T0" fmla="*/ 489 w 493"/>
                  <a:gd name="T1" fmla="*/ 8 h 8"/>
                  <a:gd name="T2" fmla="*/ 7 w 493"/>
                  <a:gd name="T3" fmla="*/ 8 h 8"/>
                  <a:gd name="T4" fmla="*/ 0 w 493"/>
                  <a:gd name="T5" fmla="*/ 0 h 8"/>
                  <a:gd name="T6" fmla="*/ 493 w 493"/>
                  <a:gd name="T7" fmla="*/ 0 h 8"/>
                  <a:gd name="T8" fmla="*/ 489 w 493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3"/>
                  <a:gd name="T16" fmla="*/ 0 h 8"/>
                  <a:gd name="T17" fmla="*/ 493 w 493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3" h="8">
                    <a:moveTo>
                      <a:pt x="489" y="8"/>
                    </a:moveTo>
                    <a:lnTo>
                      <a:pt x="7" y="8"/>
                    </a:lnTo>
                    <a:lnTo>
                      <a:pt x="0" y="0"/>
                    </a:lnTo>
                    <a:lnTo>
                      <a:pt x="493" y="0"/>
                    </a:lnTo>
                    <a:lnTo>
                      <a:pt x="489" y="8"/>
                    </a:lnTo>
                    <a:close/>
                  </a:path>
                </a:pathLst>
              </a:custGeom>
              <a:solidFill>
                <a:srgbClr val="B1B1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74" name="Freeform 612"/>
              <p:cNvSpPr>
                <a:spLocks/>
              </p:cNvSpPr>
              <p:nvPr/>
            </p:nvSpPr>
            <p:spPr bwMode="auto">
              <a:xfrm>
                <a:off x="2926" y="8072"/>
                <a:ext cx="493" cy="7"/>
              </a:xfrm>
              <a:custGeom>
                <a:avLst/>
                <a:gdLst>
                  <a:gd name="T0" fmla="*/ 489 w 493"/>
                  <a:gd name="T1" fmla="*/ 7 h 7"/>
                  <a:gd name="T2" fmla="*/ 4 w 493"/>
                  <a:gd name="T3" fmla="*/ 7 h 7"/>
                  <a:gd name="T4" fmla="*/ 0 w 493"/>
                  <a:gd name="T5" fmla="*/ 0 h 7"/>
                  <a:gd name="T6" fmla="*/ 493 w 493"/>
                  <a:gd name="T7" fmla="*/ 0 h 7"/>
                  <a:gd name="T8" fmla="*/ 489 w 493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3"/>
                  <a:gd name="T16" fmla="*/ 0 h 7"/>
                  <a:gd name="T17" fmla="*/ 493 w 493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3" h="7">
                    <a:moveTo>
                      <a:pt x="489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493" y="0"/>
                    </a:lnTo>
                    <a:lnTo>
                      <a:pt x="489" y="7"/>
                    </a:lnTo>
                    <a:close/>
                  </a:path>
                </a:pathLst>
              </a:custGeom>
              <a:solidFill>
                <a:srgbClr val="B1B1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75" name="Freeform 613"/>
              <p:cNvSpPr>
                <a:spLocks/>
              </p:cNvSpPr>
              <p:nvPr/>
            </p:nvSpPr>
            <p:spPr bwMode="auto">
              <a:xfrm>
                <a:off x="2922" y="8068"/>
                <a:ext cx="501" cy="7"/>
              </a:xfrm>
              <a:custGeom>
                <a:avLst/>
                <a:gdLst>
                  <a:gd name="T0" fmla="*/ 497 w 501"/>
                  <a:gd name="T1" fmla="*/ 7 h 7"/>
                  <a:gd name="T2" fmla="*/ 4 w 501"/>
                  <a:gd name="T3" fmla="*/ 7 h 7"/>
                  <a:gd name="T4" fmla="*/ 0 w 501"/>
                  <a:gd name="T5" fmla="*/ 0 h 7"/>
                  <a:gd name="T6" fmla="*/ 501 w 501"/>
                  <a:gd name="T7" fmla="*/ 0 h 7"/>
                  <a:gd name="T8" fmla="*/ 497 w 50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1"/>
                  <a:gd name="T16" fmla="*/ 0 h 7"/>
                  <a:gd name="T17" fmla="*/ 501 w 50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1" h="7">
                    <a:moveTo>
                      <a:pt x="497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501" y="0"/>
                    </a:lnTo>
                    <a:lnTo>
                      <a:pt x="497" y="7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76" name="Freeform 614"/>
              <p:cNvSpPr>
                <a:spLocks/>
              </p:cNvSpPr>
              <p:nvPr/>
            </p:nvSpPr>
            <p:spPr bwMode="auto">
              <a:xfrm>
                <a:off x="2922" y="8065"/>
                <a:ext cx="501" cy="7"/>
              </a:xfrm>
              <a:custGeom>
                <a:avLst/>
                <a:gdLst>
                  <a:gd name="T0" fmla="*/ 497 w 501"/>
                  <a:gd name="T1" fmla="*/ 7 h 7"/>
                  <a:gd name="T2" fmla="*/ 4 w 501"/>
                  <a:gd name="T3" fmla="*/ 7 h 7"/>
                  <a:gd name="T4" fmla="*/ 0 w 501"/>
                  <a:gd name="T5" fmla="*/ 0 h 7"/>
                  <a:gd name="T6" fmla="*/ 501 w 501"/>
                  <a:gd name="T7" fmla="*/ 0 h 7"/>
                  <a:gd name="T8" fmla="*/ 497 w 50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1"/>
                  <a:gd name="T16" fmla="*/ 0 h 7"/>
                  <a:gd name="T17" fmla="*/ 501 w 50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1" h="7">
                    <a:moveTo>
                      <a:pt x="497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501" y="0"/>
                    </a:lnTo>
                    <a:lnTo>
                      <a:pt x="497" y="7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77" name="Freeform 615"/>
              <p:cNvSpPr>
                <a:spLocks/>
              </p:cNvSpPr>
              <p:nvPr/>
            </p:nvSpPr>
            <p:spPr bwMode="auto">
              <a:xfrm>
                <a:off x="2919" y="8061"/>
                <a:ext cx="507" cy="7"/>
              </a:xfrm>
              <a:custGeom>
                <a:avLst/>
                <a:gdLst>
                  <a:gd name="T0" fmla="*/ 504 w 507"/>
                  <a:gd name="T1" fmla="*/ 7 h 7"/>
                  <a:gd name="T2" fmla="*/ 3 w 507"/>
                  <a:gd name="T3" fmla="*/ 7 h 7"/>
                  <a:gd name="T4" fmla="*/ 0 w 507"/>
                  <a:gd name="T5" fmla="*/ 0 h 7"/>
                  <a:gd name="T6" fmla="*/ 0 w 507"/>
                  <a:gd name="T7" fmla="*/ 0 h 7"/>
                  <a:gd name="T8" fmla="*/ 507 w 507"/>
                  <a:gd name="T9" fmla="*/ 0 h 7"/>
                  <a:gd name="T10" fmla="*/ 504 w 507"/>
                  <a:gd name="T11" fmla="*/ 4 h 7"/>
                  <a:gd name="T12" fmla="*/ 504 w 507"/>
                  <a:gd name="T13" fmla="*/ 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07"/>
                  <a:gd name="T22" fmla="*/ 0 h 7"/>
                  <a:gd name="T23" fmla="*/ 507 w 507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07" h="7">
                    <a:moveTo>
                      <a:pt x="504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507" y="0"/>
                    </a:lnTo>
                    <a:lnTo>
                      <a:pt x="504" y="4"/>
                    </a:lnTo>
                    <a:lnTo>
                      <a:pt x="504" y="7"/>
                    </a:lnTo>
                    <a:close/>
                  </a:path>
                </a:pathLst>
              </a:custGeom>
              <a:solidFill>
                <a:srgbClr val="B0AF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78" name="Freeform 616"/>
              <p:cNvSpPr>
                <a:spLocks/>
              </p:cNvSpPr>
              <p:nvPr/>
            </p:nvSpPr>
            <p:spPr bwMode="auto">
              <a:xfrm>
                <a:off x="2919" y="8057"/>
                <a:ext cx="507" cy="8"/>
              </a:xfrm>
              <a:custGeom>
                <a:avLst/>
                <a:gdLst>
                  <a:gd name="T0" fmla="*/ 504 w 507"/>
                  <a:gd name="T1" fmla="*/ 8 h 8"/>
                  <a:gd name="T2" fmla="*/ 3 w 507"/>
                  <a:gd name="T3" fmla="*/ 8 h 8"/>
                  <a:gd name="T4" fmla="*/ 0 w 507"/>
                  <a:gd name="T5" fmla="*/ 4 h 8"/>
                  <a:gd name="T6" fmla="*/ 0 w 507"/>
                  <a:gd name="T7" fmla="*/ 0 h 8"/>
                  <a:gd name="T8" fmla="*/ 507 w 507"/>
                  <a:gd name="T9" fmla="*/ 0 h 8"/>
                  <a:gd name="T10" fmla="*/ 504 w 507"/>
                  <a:gd name="T11" fmla="*/ 8 h 8"/>
                  <a:gd name="T12" fmla="*/ 504 w 507"/>
                  <a:gd name="T13" fmla="*/ 8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07"/>
                  <a:gd name="T22" fmla="*/ 0 h 8"/>
                  <a:gd name="T23" fmla="*/ 507 w 507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07" h="8">
                    <a:moveTo>
                      <a:pt x="504" y="8"/>
                    </a:moveTo>
                    <a:lnTo>
                      <a:pt x="3" y="8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507" y="0"/>
                    </a:lnTo>
                    <a:lnTo>
                      <a:pt x="504" y="8"/>
                    </a:lnTo>
                    <a:close/>
                  </a:path>
                </a:pathLst>
              </a:custGeom>
              <a:solidFill>
                <a:srgbClr val="AFAEA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79" name="Freeform 617"/>
              <p:cNvSpPr>
                <a:spLocks/>
              </p:cNvSpPr>
              <p:nvPr/>
            </p:nvSpPr>
            <p:spPr bwMode="auto">
              <a:xfrm>
                <a:off x="2915" y="8054"/>
                <a:ext cx="511" cy="7"/>
              </a:xfrm>
              <a:custGeom>
                <a:avLst/>
                <a:gdLst>
                  <a:gd name="T0" fmla="*/ 511 w 511"/>
                  <a:gd name="T1" fmla="*/ 7 h 7"/>
                  <a:gd name="T2" fmla="*/ 4 w 511"/>
                  <a:gd name="T3" fmla="*/ 7 h 7"/>
                  <a:gd name="T4" fmla="*/ 0 w 511"/>
                  <a:gd name="T5" fmla="*/ 0 h 7"/>
                  <a:gd name="T6" fmla="*/ 511 w 511"/>
                  <a:gd name="T7" fmla="*/ 0 h 7"/>
                  <a:gd name="T8" fmla="*/ 511 w 51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1"/>
                  <a:gd name="T16" fmla="*/ 0 h 7"/>
                  <a:gd name="T17" fmla="*/ 511 w 51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1" h="7">
                    <a:moveTo>
                      <a:pt x="511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511" y="0"/>
                    </a:lnTo>
                    <a:lnTo>
                      <a:pt x="511" y="7"/>
                    </a:lnTo>
                    <a:close/>
                  </a:path>
                </a:pathLst>
              </a:custGeom>
              <a:solidFill>
                <a:srgbClr val="AFAEA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0" name="Freeform 618"/>
              <p:cNvSpPr>
                <a:spLocks/>
              </p:cNvSpPr>
              <p:nvPr/>
            </p:nvSpPr>
            <p:spPr bwMode="auto">
              <a:xfrm>
                <a:off x="2915" y="8050"/>
                <a:ext cx="515" cy="7"/>
              </a:xfrm>
              <a:custGeom>
                <a:avLst/>
                <a:gdLst>
                  <a:gd name="T0" fmla="*/ 511 w 515"/>
                  <a:gd name="T1" fmla="*/ 7 h 7"/>
                  <a:gd name="T2" fmla="*/ 4 w 515"/>
                  <a:gd name="T3" fmla="*/ 7 h 7"/>
                  <a:gd name="T4" fmla="*/ 0 w 515"/>
                  <a:gd name="T5" fmla="*/ 0 h 7"/>
                  <a:gd name="T6" fmla="*/ 515 w 515"/>
                  <a:gd name="T7" fmla="*/ 0 h 7"/>
                  <a:gd name="T8" fmla="*/ 511 w 51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5"/>
                  <a:gd name="T16" fmla="*/ 0 h 7"/>
                  <a:gd name="T17" fmla="*/ 515 w 51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5" h="7">
                    <a:moveTo>
                      <a:pt x="511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515" y="0"/>
                    </a:lnTo>
                    <a:lnTo>
                      <a:pt x="511" y="7"/>
                    </a:lnTo>
                    <a:close/>
                  </a:path>
                </a:pathLst>
              </a:custGeom>
              <a:solidFill>
                <a:srgbClr val="AE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1" name="Freeform 619"/>
              <p:cNvSpPr>
                <a:spLocks/>
              </p:cNvSpPr>
              <p:nvPr/>
            </p:nvSpPr>
            <p:spPr bwMode="auto">
              <a:xfrm>
                <a:off x="2915" y="8047"/>
                <a:ext cx="515" cy="7"/>
              </a:xfrm>
              <a:custGeom>
                <a:avLst/>
                <a:gdLst>
                  <a:gd name="T0" fmla="*/ 511 w 515"/>
                  <a:gd name="T1" fmla="*/ 7 h 7"/>
                  <a:gd name="T2" fmla="*/ 0 w 515"/>
                  <a:gd name="T3" fmla="*/ 7 h 7"/>
                  <a:gd name="T4" fmla="*/ 0 w 515"/>
                  <a:gd name="T5" fmla="*/ 0 h 7"/>
                  <a:gd name="T6" fmla="*/ 515 w 515"/>
                  <a:gd name="T7" fmla="*/ 0 h 7"/>
                  <a:gd name="T8" fmla="*/ 511 w 51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5"/>
                  <a:gd name="T16" fmla="*/ 0 h 7"/>
                  <a:gd name="T17" fmla="*/ 515 w 51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5" h="7">
                    <a:moveTo>
                      <a:pt x="511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515" y="0"/>
                    </a:lnTo>
                    <a:lnTo>
                      <a:pt x="511" y="7"/>
                    </a:lnTo>
                    <a:close/>
                  </a:path>
                </a:pathLst>
              </a:custGeom>
              <a:solidFill>
                <a:srgbClr val="ADAD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2" name="Freeform 620"/>
              <p:cNvSpPr>
                <a:spLocks/>
              </p:cNvSpPr>
              <p:nvPr/>
            </p:nvSpPr>
            <p:spPr bwMode="auto">
              <a:xfrm>
                <a:off x="2915" y="8043"/>
                <a:ext cx="518" cy="7"/>
              </a:xfrm>
              <a:custGeom>
                <a:avLst/>
                <a:gdLst>
                  <a:gd name="T0" fmla="*/ 515 w 518"/>
                  <a:gd name="T1" fmla="*/ 7 h 7"/>
                  <a:gd name="T2" fmla="*/ 0 w 518"/>
                  <a:gd name="T3" fmla="*/ 7 h 7"/>
                  <a:gd name="T4" fmla="*/ 0 w 518"/>
                  <a:gd name="T5" fmla="*/ 0 h 7"/>
                  <a:gd name="T6" fmla="*/ 518 w 518"/>
                  <a:gd name="T7" fmla="*/ 0 h 7"/>
                  <a:gd name="T8" fmla="*/ 515 w 518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8"/>
                  <a:gd name="T16" fmla="*/ 0 h 7"/>
                  <a:gd name="T17" fmla="*/ 518 w 51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8" h="7">
                    <a:moveTo>
                      <a:pt x="51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518" y="0"/>
                    </a:lnTo>
                    <a:lnTo>
                      <a:pt x="515" y="7"/>
                    </a:lnTo>
                    <a:close/>
                  </a:path>
                </a:pathLst>
              </a:custGeom>
              <a:solidFill>
                <a:srgbClr val="ADACA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3" name="Freeform 621"/>
              <p:cNvSpPr>
                <a:spLocks/>
              </p:cNvSpPr>
              <p:nvPr/>
            </p:nvSpPr>
            <p:spPr bwMode="auto">
              <a:xfrm>
                <a:off x="2912" y="8039"/>
                <a:ext cx="521" cy="8"/>
              </a:xfrm>
              <a:custGeom>
                <a:avLst/>
                <a:gdLst>
                  <a:gd name="T0" fmla="*/ 518 w 521"/>
                  <a:gd name="T1" fmla="*/ 8 h 8"/>
                  <a:gd name="T2" fmla="*/ 3 w 521"/>
                  <a:gd name="T3" fmla="*/ 8 h 8"/>
                  <a:gd name="T4" fmla="*/ 0 w 521"/>
                  <a:gd name="T5" fmla="*/ 0 h 8"/>
                  <a:gd name="T6" fmla="*/ 521 w 521"/>
                  <a:gd name="T7" fmla="*/ 0 h 8"/>
                  <a:gd name="T8" fmla="*/ 518 w 521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1"/>
                  <a:gd name="T16" fmla="*/ 0 h 8"/>
                  <a:gd name="T17" fmla="*/ 521 w 521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1" h="8">
                    <a:moveTo>
                      <a:pt x="518" y="8"/>
                    </a:moveTo>
                    <a:lnTo>
                      <a:pt x="3" y="8"/>
                    </a:lnTo>
                    <a:lnTo>
                      <a:pt x="0" y="0"/>
                    </a:lnTo>
                    <a:lnTo>
                      <a:pt x="521" y="0"/>
                    </a:lnTo>
                    <a:lnTo>
                      <a:pt x="518" y="8"/>
                    </a:lnTo>
                    <a:close/>
                  </a:path>
                </a:pathLst>
              </a:custGeom>
              <a:solidFill>
                <a:srgbClr val="ADACA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4" name="Freeform 622"/>
              <p:cNvSpPr>
                <a:spLocks/>
              </p:cNvSpPr>
              <p:nvPr/>
            </p:nvSpPr>
            <p:spPr bwMode="auto">
              <a:xfrm>
                <a:off x="2912" y="8036"/>
                <a:ext cx="521" cy="7"/>
              </a:xfrm>
              <a:custGeom>
                <a:avLst/>
                <a:gdLst>
                  <a:gd name="T0" fmla="*/ 521 w 521"/>
                  <a:gd name="T1" fmla="*/ 7 h 7"/>
                  <a:gd name="T2" fmla="*/ 3 w 521"/>
                  <a:gd name="T3" fmla="*/ 7 h 7"/>
                  <a:gd name="T4" fmla="*/ 0 w 521"/>
                  <a:gd name="T5" fmla="*/ 0 h 7"/>
                  <a:gd name="T6" fmla="*/ 0 w 521"/>
                  <a:gd name="T7" fmla="*/ 0 h 7"/>
                  <a:gd name="T8" fmla="*/ 521 w 521"/>
                  <a:gd name="T9" fmla="*/ 0 h 7"/>
                  <a:gd name="T10" fmla="*/ 521 w 52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1"/>
                  <a:gd name="T19" fmla="*/ 0 h 7"/>
                  <a:gd name="T20" fmla="*/ 521 w 52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1" h="7">
                    <a:moveTo>
                      <a:pt x="521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521" y="0"/>
                    </a:lnTo>
                    <a:lnTo>
                      <a:pt x="521" y="7"/>
                    </a:lnTo>
                    <a:close/>
                  </a:path>
                </a:pathLst>
              </a:custGeom>
              <a:solidFill>
                <a:srgbClr val="ACAB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5" name="Freeform 623"/>
              <p:cNvSpPr>
                <a:spLocks/>
              </p:cNvSpPr>
              <p:nvPr/>
            </p:nvSpPr>
            <p:spPr bwMode="auto">
              <a:xfrm>
                <a:off x="2912" y="8032"/>
                <a:ext cx="525" cy="7"/>
              </a:xfrm>
              <a:custGeom>
                <a:avLst/>
                <a:gdLst>
                  <a:gd name="T0" fmla="*/ 521 w 525"/>
                  <a:gd name="T1" fmla="*/ 7 h 7"/>
                  <a:gd name="T2" fmla="*/ 0 w 525"/>
                  <a:gd name="T3" fmla="*/ 7 h 7"/>
                  <a:gd name="T4" fmla="*/ 0 w 525"/>
                  <a:gd name="T5" fmla="*/ 4 h 7"/>
                  <a:gd name="T6" fmla="*/ 0 w 525"/>
                  <a:gd name="T7" fmla="*/ 0 h 7"/>
                  <a:gd name="T8" fmla="*/ 525 w 525"/>
                  <a:gd name="T9" fmla="*/ 0 h 7"/>
                  <a:gd name="T10" fmla="*/ 521 w 525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5"/>
                  <a:gd name="T19" fmla="*/ 0 h 7"/>
                  <a:gd name="T20" fmla="*/ 525 w 525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5" h="7">
                    <a:moveTo>
                      <a:pt x="521" y="7"/>
                    </a:moveTo>
                    <a:lnTo>
                      <a:pt x="0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525" y="0"/>
                    </a:lnTo>
                    <a:lnTo>
                      <a:pt x="521" y="7"/>
                    </a:lnTo>
                    <a:close/>
                  </a:path>
                </a:pathLst>
              </a:custGeom>
              <a:solidFill>
                <a:srgbClr val="ABAA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6" name="Freeform 624"/>
              <p:cNvSpPr>
                <a:spLocks/>
              </p:cNvSpPr>
              <p:nvPr/>
            </p:nvSpPr>
            <p:spPr bwMode="auto">
              <a:xfrm>
                <a:off x="2908" y="8028"/>
                <a:ext cx="529" cy="8"/>
              </a:xfrm>
              <a:custGeom>
                <a:avLst/>
                <a:gdLst>
                  <a:gd name="T0" fmla="*/ 525 w 529"/>
                  <a:gd name="T1" fmla="*/ 8 h 8"/>
                  <a:gd name="T2" fmla="*/ 4 w 529"/>
                  <a:gd name="T3" fmla="*/ 8 h 8"/>
                  <a:gd name="T4" fmla="*/ 0 w 529"/>
                  <a:gd name="T5" fmla="*/ 0 h 8"/>
                  <a:gd name="T6" fmla="*/ 529 w 529"/>
                  <a:gd name="T7" fmla="*/ 0 h 8"/>
                  <a:gd name="T8" fmla="*/ 529 w 529"/>
                  <a:gd name="T9" fmla="*/ 4 h 8"/>
                  <a:gd name="T10" fmla="*/ 525 w 529"/>
                  <a:gd name="T11" fmla="*/ 8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9"/>
                  <a:gd name="T19" fmla="*/ 0 h 8"/>
                  <a:gd name="T20" fmla="*/ 529 w 529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9" h="8">
                    <a:moveTo>
                      <a:pt x="525" y="8"/>
                    </a:moveTo>
                    <a:lnTo>
                      <a:pt x="4" y="8"/>
                    </a:lnTo>
                    <a:lnTo>
                      <a:pt x="0" y="0"/>
                    </a:lnTo>
                    <a:lnTo>
                      <a:pt x="529" y="0"/>
                    </a:lnTo>
                    <a:lnTo>
                      <a:pt x="529" y="4"/>
                    </a:lnTo>
                    <a:lnTo>
                      <a:pt x="525" y="8"/>
                    </a:lnTo>
                    <a:close/>
                  </a:path>
                </a:pathLst>
              </a:custGeom>
              <a:solidFill>
                <a:srgbClr val="ABAA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7" name="Freeform 625"/>
              <p:cNvSpPr>
                <a:spLocks/>
              </p:cNvSpPr>
              <p:nvPr/>
            </p:nvSpPr>
            <p:spPr bwMode="auto">
              <a:xfrm>
                <a:off x="2908" y="8025"/>
                <a:ext cx="529" cy="7"/>
              </a:xfrm>
              <a:custGeom>
                <a:avLst/>
                <a:gdLst>
                  <a:gd name="T0" fmla="*/ 529 w 529"/>
                  <a:gd name="T1" fmla="*/ 7 h 7"/>
                  <a:gd name="T2" fmla="*/ 4 w 529"/>
                  <a:gd name="T3" fmla="*/ 7 h 7"/>
                  <a:gd name="T4" fmla="*/ 0 w 529"/>
                  <a:gd name="T5" fmla="*/ 0 h 7"/>
                  <a:gd name="T6" fmla="*/ 529 w 529"/>
                  <a:gd name="T7" fmla="*/ 0 h 7"/>
                  <a:gd name="T8" fmla="*/ 529 w 529"/>
                  <a:gd name="T9" fmla="*/ 7 h 7"/>
                  <a:gd name="T10" fmla="*/ 529 w 529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9"/>
                  <a:gd name="T19" fmla="*/ 0 h 7"/>
                  <a:gd name="T20" fmla="*/ 529 w 529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9" h="7">
                    <a:moveTo>
                      <a:pt x="529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529" y="0"/>
                    </a:lnTo>
                    <a:lnTo>
                      <a:pt x="529" y="7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88" name="Freeform 626"/>
              <p:cNvSpPr>
                <a:spLocks/>
              </p:cNvSpPr>
              <p:nvPr/>
            </p:nvSpPr>
            <p:spPr bwMode="auto">
              <a:xfrm>
                <a:off x="2908" y="8021"/>
                <a:ext cx="529" cy="7"/>
              </a:xfrm>
              <a:custGeom>
                <a:avLst/>
                <a:gdLst>
                  <a:gd name="T0" fmla="*/ 529 w 529"/>
                  <a:gd name="T1" fmla="*/ 7 h 7"/>
                  <a:gd name="T2" fmla="*/ 0 w 529"/>
                  <a:gd name="T3" fmla="*/ 7 h 7"/>
                  <a:gd name="T4" fmla="*/ 0 w 529"/>
                  <a:gd name="T5" fmla="*/ 0 h 7"/>
                  <a:gd name="T6" fmla="*/ 212 w 529"/>
                  <a:gd name="T7" fmla="*/ 0 h 7"/>
                  <a:gd name="T8" fmla="*/ 270 w 529"/>
                  <a:gd name="T9" fmla="*/ 0 h 7"/>
                  <a:gd name="T10" fmla="*/ 320 w 529"/>
                  <a:gd name="T11" fmla="*/ 0 h 7"/>
                  <a:gd name="T12" fmla="*/ 324 w 529"/>
                  <a:gd name="T13" fmla="*/ 0 h 7"/>
                  <a:gd name="T14" fmla="*/ 529 w 529"/>
                  <a:gd name="T15" fmla="*/ 0 h 7"/>
                  <a:gd name="T16" fmla="*/ 529 w 529"/>
                  <a:gd name="T17" fmla="*/ 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29"/>
                  <a:gd name="T28" fmla="*/ 0 h 7"/>
                  <a:gd name="T29" fmla="*/ 529 w 529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29" h="7">
                    <a:moveTo>
                      <a:pt x="52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270" y="0"/>
                    </a:lnTo>
                    <a:lnTo>
                      <a:pt x="320" y="0"/>
                    </a:lnTo>
                    <a:lnTo>
                      <a:pt x="324" y="0"/>
                    </a:lnTo>
                    <a:lnTo>
                      <a:pt x="529" y="0"/>
                    </a:lnTo>
                    <a:lnTo>
                      <a:pt x="529" y="7"/>
                    </a:lnTo>
                    <a:close/>
                  </a:path>
                </a:pathLst>
              </a:custGeom>
              <a:solidFill>
                <a:srgbClr val="A9A8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2778" name="Group 627"/>
            <p:cNvGrpSpPr>
              <a:grpSpLocks/>
            </p:cNvGrpSpPr>
            <p:nvPr/>
          </p:nvGrpSpPr>
          <p:grpSpPr bwMode="auto">
            <a:xfrm>
              <a:off x="2901" y="7609"/>
              <a:ext cx="543" cy="2493"/>
              <a:chOff x="2901" y="7609"/>
              <a:chExt cx="543" cy="2493"/>
            </a:xfrm>
          </p:grpSpPr>
          <p:sp>
            <p:nvSpPr>
              <p:cNvPr id="32989" name="Freeform 628"/>
              <p:cNvSpPr>
                <a:spLocks/>
              </p:cNvSpPr>
              <p:nvPr/>
            </p:nvSpPr>
            <p:spPr bwMode="auto">
              <a:xfrm>
                <a:off x="2908" y="8018"/>
                <a:ext cx="529" cy="7"/>
              </a:xfrm>
              <a:custGeom>
                <a:avLst/>
                <a:gdLst>
                  <a:gd name="T0" fmla="*/ 529 w 529"/>
                  <a:gd name="T1" fmla="*/ 7 h 7"/>
                  <a:gd name="T2" fmla="*/ 0 w 529"/>
                  <a:gd name="T3" fmla="*/ 7 h 7"/>
                  <a:gd name="T4" fmla="*/ 0 w 529"/>
                  <a:gd name="T5" fmla="*/ 0 h 7"/>
                  <a:gd name="T6" fmla="*/ 191 w 529"/>
                  <a:gd name="T7" fmla="*/ 0 h 7"/>
                  <a:gd name="T8" fmla="*/ 194 w 529"/>
                  <a:gd name="T9" fmla="*/ 0 h 7"/>
                  <a:gd name="T10" fmla="*/ 212 w 529"/>
                  <a:gd name="T11" fmla="*/ 3 h 7"/>
                  <a:gd name="T12" fmla="*/ 270 w 529"/>
                  <a:gd name="T13" fmla="*/ 3 h 7"/>
                  <a:gd name="T14" fmla="*/ 320 w 529"/>
                  <a:gd name="T15" fmla="*/ 3 h 7"/>
                  <a:gd name="T16" fmla="*/ 338 w 529"/>
                  <a:gd name="T17" fmla="*/ 0 h 7"/>
                  <a:gd name="T18" fmla="*/ 529 w 529"/>
                  <a:gd name="T19" fmla="*/ 0 h 7"/>
                  <a:gd name="T20" fmla="*/ 529 w 529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29"/>
                  <a:gd name="T34" fmla="*/ 0 h 7"/>
                  <a:gd name="T35" fmla="*/ 529 w 529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29" h="7">
                    <a:moveTo>
                      <a:pt x="52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91" y="0"/>
                    </a:lnTo>
                    <a:lnTo>
                      <a:pt x="194" y="0"/>
                    </a:lnTo>
                    <a:lnTo>
                      <a:pt x="212" y="3"/>
                    </a:lnTo>
                    <a:lnTo>
                      <a:pt x="270" y="3"/>
                    </a:lnTo>
                    <a:lnTo>
                      <a:pt x="320" y="3"/>
                    </a:lnTo>
                    <a:lnTo>
                      <a:pt x="338" y="0"/>
                    </a:lnTo>
                    <a:lnTo>
                      <a:pt x="529" y="0"/>
                    </a:lnTo>
                    <a:lnTo>
                      <a:pt x="529" y="7"/>
                    </a:lnTo>
                    <a:close/>
                  </a:path>
                </a:pathLst>
              </a:custGeom>
              <a:solidFill>
                <a:srgbClr val="A9A8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990" name="Freeform 629"/>
              <p:cNvSpPr>
                <a:spLocks noEditPoints="1"/>
              </p:cNvSpPr>
              <p:nvPr/>
            </p:nvSpPr>
            <p:spPr bwMode="auto">
              <a:xfrm>
                <a:off x="2908" y="8014"/>
                <a:ext cx="529" cy="7"/>
              </a:xfrm>
              <a:custGeom>
                <a:avLst/>
                <a:gdLst>
                  <a:gd name="T0" fmla="*/ 529 w 529"/>
                  <a:gd name="T1" fmla="*/ 7 h 7"/>
                  <a:gd name="T2" fmla="*/ 324 w 529"/>
                  <a:gd name="T3" fmla="*/ 7 h 7"/>
                  <a:gd name="T4" fmla="*/ 353 w 529"/>
                  <a:gd name="T5" fmla="*/ 0 h 7"/>
                  <a:gd name="T6" fmla="*/ 529 w 529"/>
                  <a:gd name="T7" fmla="*/ 0 h 7"/>
                  <a:gd name="T8" fmla="*/ 529 w 529"/>
                  <a:gd name="T9" fmla="*/ 7 h 7"/>
                  <a:gd name="T10" fmla="*/ 212 w 529"/>
                  <a:gd name="T11" fmla="*/ 7 h 7"/>
                  <a:gd name="T12" fmla="*/ 0 w 529"/>
                  <a:gd name="T13" fmla="*/ 7 h 7"/>
                  <a:gd name="T14" fmla="*/ 0 w 529"/>
                  <a:gd name="T15" fmla="*/ 0 h 7"/>
                  <a:gd name="T16" fmla="*/ 184 w 529"/>
                  <a:gd name="T17" fmla="*/ 0 h 7"/>
                  <a:gd name="T18" fmla="*/ 194 w 529"/>
                  <a:gd name="T19" fmla="*/ 4 h 7"/>
                  <a:gd name="T20" fmla="*/ 212 w 529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29"/>
                  <a:gd name="T34" fmla="*/ 0 h 7"/>
                  <a:gd name="T35" fmla="*/ 529 w 529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29" h="7">
                    <a:moveTo>
                      <a:pt x="529" y="7"/>
                    </a:moveTo>
                    <a:lnTo>
                      <a:pt x="324" y="7"/>
                    </a:lnTo>
                    <a:lnTo>
                      <a:pt x="353" y="0"/>
                    </a:lnTo>
                    <a:lnTo>
                      <a:pt x="529" y="0"/>
                    </a:lnTo>
                    <a:lnTo>
                      <a:pt x="529" y="7"/>
                    </a:lnTo>
                    <a:close/>
                    <a:moveTo>
                      <a:pt x="21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84" y="0"/>
                    </a:lnTo>
                    <a:lnTo>
                      <a:pt x="194" y="4"/>
                    </a:lnTo>
                    <a:lnTo>
                      <a:pt x="212" y="7"/>
                    </a:lnTo>
                    <a:close/>
                  </a:path>
                </a:pathLst>
              </a:custGeom>
              <a:solidFill>
                <a:srgbClr val="A8A8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991" name="Freeform 630"/>
              <p:cNvSpPr>
                <a:spLocks noEditPoints="1"/>
              </p:cNvSpPr>
              <p:nvPr/>
            </p:nvSpPr>
            <p:spPr bwMode="auto">
              <a:xfrm>
                <a:off x="2904" y="8010"/>
                <a:ext cx="537" cy="8"/>
              </a:xfrm>
              <a:custGeom>
                <a:avLst/>
                <a:gdLst>
                  <a:gd name="T0" fmla="*/ 533 w 537"/>
                  <a:gd name="T1" fmla="*/ 8 h 8"/>
                  <a:gd name="T2" fmla="*/ 342 w 537"/>
                  <a:gd name="T3" fmla="*/ 8 h 8"/>
                  <a:gd name="T4" fmla="*/ 357 w 537"/>
                  <a:gd name="T5" fmla="*/ 4 h 8"/>
                  <a:gd name="T6" fmla="*/ 364 w 537"/>
                  <a:gd name="T7" fmla="*/ 0 h 8"/>
                  <a:gd name="T8" fmla="*/ 537 w 537"/>
                  <a:gd name="T9" fmla="*/ 0 h 8"/>
                  <a:gd name="T10" fmla="*/ 533 w 537"/>
                  <a:gd name="T11" fmla="*/ 8 h 8"/>
                  <a:gd name="T12" fmla="*/ 195 w 537"/>
                  <a:gd name="T13" fmla="*/ 8 h 8"/>
                  <a:gd name="T14" fmla="*/ 4 w 537"/>
                  <a:gd name="T15" fmla="*/ 8 h 8"/>
                  <a:gd name="T16" fmla="*/ 0 w 537"/>
                  <a:gd name="T17" fmla="*/ 0 h 8"/>
                  <a:gd name="T18" fmla="*/ 177 w 537"/>
                  <a:gd name="T19" fmla="*/ 0 h 8"/>
                  <a:gd name="T20" fmla="*/ 195 w 537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37"/>
                  <a:gd name="T34" fmla="*/ 0 h 8"/>
                  <a:gd name="T35" fmla="*/ 537 w 537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37" h="8">
                    <a:moveTo>
                      <a:pt x="533" y="8"/>
                    </a:moveTo>
                    <a:lnTo>
                      <a:pt x="342" y="8"/>
                    </a:lnTo>
                    <a:lnTo>
                      <a:pt x="357" y="4"/>
                    </a:lnTo>
                    <a:lnTo>
                      <a:pt x="364" y="0"/>
                    </a:lnTo>
                    <a:lnTo>
                      <a:pt x="537" y="0"/>
                    </a:lnTo>
                    <a:lnTo>
                      <a:pt x="533" y="8"/>
                    </a:lnTo>
                    <a:close/>
                    <a:moveTo>
                      <a:pt x="195" y="8"/>
                    </a:moveTo>
                    <a:lnTo>
                      <a:pt x="4" y="8"/>
                    </a:lnTo>
                    <a:lnTo>
                      <a:pt x="0" y="0"/>
                    </a:lnTo>
                    <a:lnTo>
                      <a:pt x="177" y="0"/>
                    </a:lnTo>
                    <a:lnTo>
                      <a:pt x="195" y="8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992" name="Freeform 631"/>
              <p:cNvSpPr>
                <a:spLocks noEditPoints="1"/>
              </p:cNvSpPr>
              <p:nvPr/>
            </p:nvSpPr>
            <p:spPr bwMode="auto">
              <a:xfrm>
                <a:off x="2904" y="8007"/>
                <a:ext cx="537" cy="7"/>
              </a:xfrm>
              <a:custGeom>
                <a:avLst/>
                <a:gdLst>
                  <a:gd name="T0" fmla="*/ 533 w 537"/>
                  <a:gd name="T1" fmla="*/ 7 h 7"/>
                  <a:gd name="T2" fmla="*/ 357 w 537"/>
                  <a:gd name="T3" fmla="*/ 7 h 7"/>
                  <a:gd name="T4" fmla="*/ 357 w 537"/>
                  <a:gd name="T5" fmla="*/ 7 h 7"/>
                  <a:gd name="T6" fmla="*/ 371 w 537"/>
                  <a:gd name="T7" fmla="*/ 0 h 7"/>
                  <a:gd name="T8" fmla="*/ 537 w 537"/>
                  <a:gd name="T9" fmla="*/ 0 h 7"/>
                  <a:gd name="T10" fmla="*/ 537 w 537"/>
                  <a:gd name="T11" fmla="*/ 0 h 7"/>
                  <a:gd name="T12" fmla="*/ 533 w 537"/>
                  <a:gd name="T13" fmla="*/ 7 h 7"/>
                  <a:gd name="T14" fmla="*/ 188 w 537"/>
                  <a:gd name="T15" fmla="*/ 7 h 7"/>
                  <a:gd name="T16" fmla="*/ 4 w 537"/>
                  <a:gd name="T17" fmla="*/ 7 h 7"/>
                  <a:gd name="T18" fmla="*/ 0 w 537"/>
                  <a:gd name="T19" fmla="*/ 0 h 7"/>
                  <a:gd name="T20" fmla="*/ 0 w 537"/>
                  <a:gd name="T21" fmla="*/ 0 h 7"/>
                  <a:gd name="T22" fmla="*/ 166 w 537"/>
                  <a:gd name="T23" fmla="*/ 0 h 7"/>
                  <a:gd name="T24" fmla="*/ 166 w 537"/>
                  <a:gd name="T25" fmla="*/ 0 h 7"/>
                  <a:gd name="T26" fmla="*/ 188 w 537"/>
                  <a:gd name="T27" fmla="*/ 7 h 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37"/>
                  <a:gd name="T43" fmla="*/ 0 h 7"/>
                  <a:gd name="T44" fmla="*/ 537 w 537"/>
                  <a:gd name="T45" fmla="*/ 7 h 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37" h="7">
                    <a:moveTo>
                      <a:pt x="533" y="7"/>
                    </a:moveTo>
                    <a:lnTo>
                      <a:pt x="357" y="7"/>
                    </a:lnTo>
                    <a:lnTo>
                      <a:pt x="371" y="0"/>
                    </a:lnTo>
                    <a:lnTo>
                      <a:pt x="537" y="0"/>
                    </a:lnTo>
                    <a:lnTo>
                      <a:pt x="533" y="7"/>
                    </a:lnTo>
                    <a:close/>
                    <a:moveTo>
                      <a:pt x="188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166" y="0"/>
                    </a:lnTo>
                    <a:lnTo>
                      <a:pt x="188" y="7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993" name="Freeform 632"/>
              <p:cNvSpPr>
                <a:spLocks noEditPoints="1"/>
              </p:cNvSpPr>
              <p:nvPr/>
            </p:nvSpPr>
            <p:spPr bwMode="auto">
              <a:xfrm>
                <a:off x="2904" y="8003"/>
                <a:ext cx="537" cy="7"/>
              </a:xfrm>
              <a:custGeom>
                <a:avLst/>
                <a:gdLst>
                  <a:gd name="T0" fmla="*/ 537 w 537"/>
                  <a:gd name="T1" fmla="*/ 7 h 7"/>
                  <a:gd name="T2" fmla="*/ 364 w 537"/>
                  <a:gd name="T3" fmla="*/ 7 h 7"/>
                  <a:gd name="T4" fmla="*/ 378 w 537"/>
                  <a:gd name="T5" fmla="*/ 0 h 7"/>
                  <a:gd name="T6" fmla="*/ 537 w 537"/>
                  <a:gd name="T7" fmla="*/ 0 h 7"/>
                  <a:gd name="T8" fmla="*/ 537 w 537"/>
                  <a:gd name="T9" fmla="*/ 4 h 7"/>
                  <a:gd name="T10" fmla="*/ 537 w 537"/>
                  <a:gd name="T11" fmla="*/ 7 h 7"/>
                  <a:gd name="T12" fmla="*/ 177 w 537"/>
                  <a:gd name="T13" fmla="*/ 7 h 7"/>
                  <a:gd name="T14" fmla="*/ 0 w 537"/>
                  <a:gd name="T15" fmla="*/ 7 h 7"/>
                  <a:gd name="T16" fmla="*/ 0 w 537"/>
                  <a:gd name="T17" fmla="*/ 4 h 7"/>
                  <a:gd name="T18" fmla="*/ 0 w 537"/>
                  <a:gd name="T19" fmla="*/ 0 h 7"/>
                  <a:gd name="T20" fmla="*/ 159 w 537"/>
                  <a:gd name="T21" fmla="*/ 0 h 7"/>
                  <a:gd name="T22" fmla="*/ 166 w 537"/>
                  <a:gd name="T23" fmla="*/ 4 h 7"/>
                  <a:gd name="T24" fmla="*/ 177 w 537"/>
                  <a:gd name="T25" fmla="*/ 7 h 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37"/>
                  <a:gd name="T40" fmla="*/ 0 h 7"/>
                  <a:gd name="T41" fmla="*/ 537 w 537"/>
                  <a:gd name="T42" fmla="*/ 7 h 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37" h="7">
                    <a:moveTo>
                      <a:pt x="537" y="7"/>
                    </a:moveTo>
                    <a:lnTo>
                      <a:pt x="364" y="7"/>
                    </a:lnTo>
                    <a:lnTo>
                      <a:pt x="378" y="0"/>
                    </a:lnTo>
                    <a:lnTo>
                      <a:pt x="537" y="0"/>
                    </a:lnTo>
                    <a:lnTo>
                      <a:pt x="537" y="4"/>
                    </a:lnTo>
                    <a:lnTo>
                      <a:pt x="537" y="7"/>
                    </a:lnTo>
                    <a:close/>
                    <a:moveTo>
                      <a:pt x="177" y="7"/>
                    </a:moveTo>
                    <a:lnTo>
                      <a:pt x="0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59" y="0"/>
                    </a:lnTo>
                    <a:lnTo>
                      <a:pt x="166" y="4"/>
                    </a:lnTo>
                    <a:lnTo>
                      <a:pt x="177" y="7"/>
                    </a:lnTo>
                    <a:close/>
                  </a:path>
                </a:pathLst>
              </a:custGeom>
              <a:solidFill>
                <a:srgbClr val="A7A6A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994" name="Freeform 633"/>
              <p:cNvSpPr>
                <a:spLocks noEditPoints="1"/>
              </p:cNvSpPr>
              <p:nvPr/>
            </p:nvSpPr>
            <p:spPr bwMode="auto">
              <a:xfrm>
                <a:off x="2904" y="8000"/>
                <a:ext cx="537" cy="7"/>
              </a:xfrm>
              <a:custGeom>
                <a:avLst/>
                <a:gdLst>
                  <a:gd name="T0" fmla="*/ 537 w 537"/>
                  <a:gd name="T1" fmla="*/ 7 h 7"/>
                  <a:gd name="T2" fmla="*/ 371 w 537"/>
                  <a:gd name="T3" fmla="*/ 7 h 7"/>
                  <a:gd name="T4" fmla="*/ 382 w 537"/>
                  <a:gd name="T5" fmla="*/ 0 h 7"/>
                  <a:gd name="T6" fmla="*/ 382 w 537"/>
                  <a:gd name="T7" fmla="*/ 0 h 7"/>
                  <a:gd name="T8" fmla="*/ 537 w 537"/>
                  <a:gd name="T9" fmla="*/ 0 h 7"/>
                  <a:gd name="T10" fmla="*/ 537 w 537"/>
                  <a:gd name="T11" fmla="*/ 7 h 7"/>
                  <a:gd name="T12" fmla="*/ 166 w 537"/>
                  <a:gd name="T13" fmla="*/ 7 h 7"/>
                  <a:gd name="T14" fmla="*/ 0 w 537"/>
                  <a:gd name="T15" fmla="*/ 7 h 7"/>
                  <a:gd name="T16" fmla="*/ 0 w 537"/>
                  <a:gd name="T17" fmla="*/ 0 h 7"/>
                  <a:gd name="T18" fmla="*/ 155 w 537"/>
                  <a:gd name="T19" fmla="*/ 0 h 7"/>
                  <a:gd name="T20" fmla="*/ 166 w 537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37"/>
                  <a:gd name="T34" fmla="*/ 0 h 7"/>
                  <a:gd name="T35" fmla="*/ 537 w 537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37" h="7">
                    <a:moveTo>
                      <a:pt x="537" y="7"/>
                    </a:moveTo>
                    <a:lnTo>
                      <a:pt x="371" y="7"/>
                    </a:lnTo>
                    <a:lnTo>
                      <a:pt x="382" y="0"/>
                    </a:lnTo>
                    <a:lnTo>
                      <a:pt x="537" y="0"/>
                    </a:lnTo>
                    <a:lnTo>
                      <a:pt x="537" y="7"/>
                    </a:lnTo>
                    <a:close/>
                    <a:moveTo>
                      <a:pt x="166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55" y="0"/>
                    </a:lnTo>
                    <a:lnTo>
                      <a:pt x="166" y="7"/>
                    </a:lnTo>
                    <a:close/>
                  </a:path>
                </a:pathLst>
              </a:custGeom>
              <a:solidFill>
                <a:srgbClr val="A6A5A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995" name="Freeform 634"/>
              <p:cNvSpPr>
                <a:spLocks noEditPoints="1"/>
              </p:cNvSpPr>
              <p:nvPr/>
            </p:nvSpPr>
            <p:spPr bwMode="auto">
              <a:xfrm>
                <a:off x="2904" y="7996"/>
                <a:ext cx="537" cy="7"/>
              </a:xfrm>
              <a:custGeom>
                <a:avLst/>
                <a:gdLst>
                  <a:gd name="T0" fmla="*/ 537 w 537"/>
                  <a:gd name="T1" fmla="*/ 7 h 7"/>
                  <a:gd name="T2" fmla="*/ 378 w 537"/>
                  <a:gd name="T3" fmla="*/ 7 h 7"/>
                  <a:gd name="T4" fmla="*/ 382 w 537"/>
                  <a:gd name="T5" fmla="*/ 4 h 7"/>
                  <a:gd name="T6" fmla="*/ 389 w 537"/>
                  <a:gd name="T7" fmla="*/ 0 h 7"/>
                  <a:gd name="T8" fmla="*/ 537 w 537"/>
                  <a:gd name="T9" fmla="*/ 0 h 7"/>
                  <a:gd name="T10" fmla="*/ 537 w 537"/>
                  <a:gd name="T11" fmla="*/ 7 h 7"/>
                  <a:gd name="T12" fmla="*/ 159 w 537"/>
                  <a:gd name="T13" fmla="*/ 7 h 7"/>
                  <a:gd name="T14" fmla="*/ 0 w 537"/>
                  <a:gd name="T15" fmla="*/ 7 h 7"/>
                  <a:gd name="T16" fmla="*/ 0 w 537"/>
                  <a:gd name="T17" fmla="*/ 0 h 7"/>
                  <a:gd name="T18" fmla="*/ 148 w 537"/>
                  <a:gd name="T19" fmla="*/ 0 h 7"/>
                  <a:gd name="T20" fmla="*/ 159 w 537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37"/>
                  <a:gd name="T34" fmla="*/ 0 h 7"/>
                  <a:gd name="T35" fmla="*/ 537 w 537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37" h="7">
                    <a:moveTo>
                      <a:pt x="537" y="7"/>
                    </a:moveTo>
                    <a:lnTo>
                      <a:pt x="378" y="7"/>
                    </a:lnTo>
                    <a:lnTo>
                      <a:pt x="382" y="4"/>
                    </a:lnTo>
                    <a:lnTo>
                      <a:pt x="389" y="0"/>
                    </a:lnTo>
                    <a:lnTo>
                      <a:pt x="537" y="0"/>
                    </a:lnTo>
                    <a:lnTo>
                      <a:pt x="537" y="7"/>
                    </a:lnTo>
                    <a:close/>
                    <a:moveTo>
                      <a:pt x="15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48" y="0"/>
                    </a:lnTo>
                    <a:lnTo>
                      <a:pt x="159" y="7"/>
                    </a:lnTo>
                    <a:close/>
                  </a:path>
                </a:pathLst>
              </a:custGeom>
              <a:solidFill>
                <a:srgbClr val="A5A4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996" name="Freeform 635"/>
              <p:cNvSpPr>
                <a:spLocks noEditPoints="1"/>
              </p:cNvSpPr>
              <p:nvPr/>
            </p:nvSpPr>
            <p:spPr bwMode="auto">
              <a:xfrm>
                <a:off x="2904" y="7992"/>
                <a:ext cx="537" cy="8"/>
              </a:xfrm>
              <a:custGeom>
                <a:avLst/>
                <a:gdLst>
                  <a:gd name="T0" fmla="*/ 537 w 537"/>
                  <a:gd name="T1" fmla="*/ 8 h 8"/>
                  <a:gd name="T2" fmla="*/ 382 w 537"/>
                  <a:gd name="T3" fmla="*/ 8 h 8"/>
                  <a:gd name="T4" fmla="*/ 393 w 537"/>
                  <a:gd name="T5" fmla="*/ 0 h 8"/>
                  <a:gd name="T6" fmla="*/ 537 w 537"/>
                  <a:gd name="T7" fmla="*/ 0 h 8"/>
                  <a:gd name="T8" fmla="*/ 537 w 537"/>
                  <a:gd name="T9" fmla="*/ 8 h 8"/>
                  <a:gd name="T10" fmla="*/ 155 w 537"/>
                  <a:gd name="T11" fmla="*/ 8 h 8"/>
                  <a:gd name="T12" fmla="*/ 0 w 537"/>
                  <a:gd name="T13" fmla="*/ 8 h 8"/>
                  <a:gd name="T14" fmla="*/ 0 w 537"/>
                  <a:gd name="T15" fmla="*/ 0 h 8"/>
                  <a:gd name="T16" fmla="*/ 141 w 537"/>
                  <a:gd name="T17" fmla="*/ 0 h 8"/>
                  <a:gd name="T18" fmla="*/ 144 w 537"/>
                  <a:gd name="T19" fmla="*/ 0 h 8"/>
                  <a:gd name="T20" fmla="*/ 155 w 537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37"/>
                  <a:gd name="T34" fmla="*/ 0 h 8"/>
                  <a:gd name="T35" fmla="*/ 537 w 537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37" h="8">
                    <a:moveTo>
                      <a:pt x="537" y="8"/>
                    </a:moveTo>
                    <a:lnTo>
                      <a:pt x="382" y="8"/>
                    </a:lnTo>
                    <a:lnTo>
                      <a:pt x="393" y="0"/>
                    </a:lnTo>
                    <a:lnTo>
                      <a:pt x="537" y="0"/>
                    </a:lnTo>
                    <a:lnTo>
                      <a:pt x="537" y="8"/>
                    </a:lnTo>
                    <a:close/>
                    <a:moveTo>
                      <a:pt x="155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141" y="0"/>
                    </a:lnTo>
                    <a:lnTo>
                      <a:pt x="144" y="0"/>
                    </a:lnTo>
                    <a:lnTo>
                      <a:pt x="155" y="8"/>
                    </a:lnTo>
                    <a:close/>
                  </a:path>
                </a:pathLst>
              </a:custGeom>
              <a:solidFill>
                <a:srgbClr val="A5A4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997" name="Freeform 636"/>
              <p:cNvSpPr>
                <a:spLocks noEditPoints="1"/>
              </p:cNvSpPr>
              <p:nvPr/>
            </p:nvSpPr>
            <p:spPr bwMode="auto">
              <a:xfrm>
                <a:off x="2904" y="7989"/>
                <a:ext cx="537" cy="7"/>
              </a:xfrm>
              <a:custGeom>
                <a:avLst/>
                <a:gdLst>
                  <a:gd name="T0" fmla="*/ 537 w 537"/>
                  <a:gd name="T1" fmla="*/ 7 h 7"/>
                  <a:gd name="T2" fmla="*/ 389 w 537"/>
                  <a:gd name="T3" fmla="*/ 7 h 7"/>
                  <a:gd name="T4" fmla="*/ 400 w 537"/>
                  <a:gd name="T5" fmla="*/ 0 h 7"/>
                  <a:gd name="T6" fmla="*/ 537 w 537"/>
                  <a:gd name="T7" fmla="*/ 0 h 7"/>
                  <a:gd name="T8" fmla="*/ 537 w 537"/>
                  <a:gd name="T9" fmla="*/ 7 h 7"/>
                  <a:gd name="T10" fmla="*/ 148 w 537"/>
                  <a:gd name="T11" fmla="*/ 7 h 7"/>
                  <a:gd name="T12" fmla="*/ 0 w 537"/>
                  <a:gd name="T13" fmla="*/ 7 h 7"/>
                  <a:gd name="T14" fmla="*/ 0 w 537"/>
                  <a:gd name="T15" fmla="*/ 0 h 7"/>
                  <a:gd name="T16" fmla="*/ 137 w 537"/>
                  <a:gd name="T17" fmla="*/ 0 h 7"/>
                  <a:gd name="T18" fmla="*/ 144 w 537"/>
                  <a:gd name="T19" fmla="*/ 3 h 7"/>
                  <a:gd name="T20" fmla="*/ 148 w 537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37"/>
                  <a:gd name="T34" fmla="*/ 0 h 7"/>
                  <a:gd name="T35" fmla="*/ 537 w 537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37" h="7">
                    <a:moveTo>
                      <a:pt x="537" y="7"/>
                    </a:moveTo>
                    <a:lnTo>
                      <a:pt x="389" y="7"/>
                    </a:lnTo>
                    <a:lnTo>
                      <a:pt x="400" y="0"/>
                    </a:lnTo>
                    <a:lnTo>
                      <a:pt x="537" y="0"/>
                    </a:lnTo>
                    <a:lnTo>
                      <a:pt x="537" y="7"/>
                    </a:lnTo>
                    <a:close/>
                    <a:moveTo>
                      <a:pt x="14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37" y="0"/>
                    </a:lnTo>
                    <a:lnTo>
                      <a:pt x="144" y="3"/>
                    </a:lnTo>
                    <a:lnTo>
                      <a:pt x="148" y="7"/>
                    </a:lnTo>
                    <a:close/>
                  </a:path>
                </a:pathLst>
              </a:custGeom>
              <a:solidFill>
                <a:srgbClr val="A4A3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998" name="Freeform 637"/>
              <p:cNvSpPr>
                <a:spLocks noEditPoints="1"/>
              </p:cNvSpPr>
              <p:nvPr/>
            </p:nvSpPr>
            <p:spPr bwMode="auto">
              <a:xfrm>
                <a:off x="2904" y="7985"/>
                <a:ext cx="537" cy="7"/>
              </a:xfrm>
              <a:custGeom>
                <a:avLst/>
                <a:gdLst>
                  <a:gd name="T0" fmla="*/ 537 w 537"/>
                  <a:gd name="T1" fmla="*/ 7 h 7"/>
                  <a:gd name="T2" fmla="*/ 393 w 537"/>
                  <a:gd name="T3" fmla="*/ 7 h 7"/>
                  <a:gd name="T4" fmla="*/ 403 w 537"/>
                  <a:gd name="T5" fmla="*/ 0 h 7"/>
                  <a:gd name="T6" fmla="*/ 403 w 537"/>
                  <a:gd name="T7" fmla="*/ 0 h 7"/>
                  <a:gd name="T8" fmla="*/ 537 w 537"/>
                  <a:gd name="T9" fmla="*/ 0 h 7"/>
                  <a:gd name="T10" fmla="*/ 537 w 537"/>
                  <a:gd name="T11" fmla="*/ 7 h 7"/>
                  <a:gd name="T12" fmla="*/ 141 w 537"/>
                  <a:gd name="T13" fmla="*/ 7 h 7"/>
                  <a:gd name="T14" fmla="*/ 0 w 537"/>
                  <a:gd name="T15" fmla="*/ 7 h 7"/>
                  <a:gd name="T16" fmla="*/ 0 w 537"/>
                  <a:gd name="T17" fmla="*/ 0 h 7"/>
                  <a:gd name="T18" fmla="*/ 134 w 537"/>
                  <a:gd name="T19" fmla="*/ 0 h 7"/>
                  <a:gd name="T20" fmla="*/ 141 w 537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37"/>
                  <a:gd name="T34" fmla="*/ 0 h 7"/>
                  <a:gd name="T35" fmla="*/ 537 w 537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37" h="7">
                    <a:moveTo>
                      <a:pt x="537" y="7"/>
                    </a:moveTo>
                    <a:lnTo>
                      <a:pt x="393" y="7"/>
                    </a:lnTo>
                    <a:lnTo>
                      <a:pt x="403" y="0"/>
                    </a:lnTo>
                    <a:lnTo>
                      <a:pt x="537" y="0"/>
                    </a:lnTo>
                    <a:lnTo>
                      <a:pt x="537" y="7"/>
                    </a:lnTo>
                    <a:close/>
                    <a:moveTo>
                      <a:pt x="141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34" y="0"/>
                    </a:lnTo>
                    <a:lnTo>
                      <a:pt x="141" y="7"/>
                    </a:lnTo>
                    <a:close/>
                  </a:path>
                </a:pathLst>
              </a:custGeom>
              <a:solidFill>
                <a:srgbClr val="A3A2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999" name="Freeform 638"/>
              <p:cNvSpPr>
                <a:spLocks noEditPoints="1"/>
              </p:cNvSpPr>
              <p:nvPr/>
            </p:nvSpPr>
            <p:spPr bwMode="auto">
              <a:xfrm>
                <a:off x="2901" y="7981"/>
                <a:ext cx="540" cy="8"/>
              </a:xfrm>
              <a:custGeom>
                <a:avLst/>
                <a:gdLst>
                  <a:gd name="T0" fmla="*/ 540 w 540"/>
                  <a:gd name="T1" fmla="*/ 8 h 8"/>
                  <a:gd name="T2" fmla="*/ 403 w 540"/>
                  <a:gd name="T3" fmla="*/ 8 h 8"/>
                  <a:gd name="T4" fmla="*/ 406 w 540"/>
                  <a:gd name="T5" fmla="*/ 4 h 8"/>
                  <a:gd name="T6" fmla="*/ 410 w 540"/>
                  <a:gd name="T7" fmla="*/ 0 h 8"/>
                  <a:gd name="T8" fmla="*/ 540 w 540"/>
                  <a:gd name="T9" fmla="*/ 0 h 8"/>
                  <a:gd name="T10" fmla="*/ 540 w 540"/>
                  <a:gd name="T11" fmla="*/ 4 h 8"/>
                  <a:gd name="T12" fmla="*/ 540 w 540"/>
                  <a:gd name="T13" fmla="*/ 8 h 8"/>
                  <a:gd name="T14" fmla="*/ 140 w 540"/>
                  <a:gd name="T15" fmla="*/ 8 h 8"/>
                  <a:gd name="T16" fmla="*/ 3 w 540"/>
                  <a:gd name="T17" fmla="*/ 8 h 8"/>
                  <a:gd name="T18" fmla="*/ 0 w 540"/>
                  <a:gd name="T19" fmla="*/ 0 h 8"/>
                  <a:gd name="T20" fmla="*/ 133 w 540"/>
                  <a:gd name="T21" fmla="*/ 0 h 8"/>
                  <a:gd name="T22" fmla="*/ 140 w 540"/>
                  <a:gd name="T23" fmla="*/ 8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0"/>
                  <a:gd name="T37" fmla="*/ 0 h 8"/>
                  <a:gd name="T38" fmla="*/ 540 w 540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0" h="8">
                    <a:moveTo>
                      <a:pt x="540" y="8"/>
                    </a:moveTo>
                    <a:lnTo>
                      <a:pt x="403" y="8"/>
                    </a:lnTo>
                    <a:lnTo>
                      <a:pt x="406" y="4"/>
                    </a:lnTo>
                    <a:lnTo>
                      <a:pt x="410" y="0"/>
                    </a:lnTo>
                    <a:lnTo>
                      <a:pt x="540" y="0"/>
                    </a:lnTo>
                    <a:lnTo>
                      <a:pt x="540" y="4"/>
                    </a:lnTo>
                    <a:lnTo>
                      <a:pt x="540" y="8"/>
                    </a:lnTo>
                    <a:close/>
                    <a:moveTo>
                      <a:pt x="140" y="8"/>
                    </a:moveTo>
                    <a:lnTo>
                      <a:pt x="3" y="8"/>
                    </a:lnTo>
                    <a:lnTo>
                      <a:pt x="0" y="0"/>
                    </a:lnTo>
                    <a:lnTo>
                      <a:pt x="133" y="0"/>
                    </a:lnTo>
                    <a:lnTo>
                      <a:pt x="140" y="8"/>
                    </a:lnTo>
                    <a:close/>
                  </a:path>
                </a:pathLst>
              </a:custGeom>
              <a:solidFill>
                <a:srgbClr val="A3A2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00" name="Freeform 639"/>
              <p:cNvSpPr>
                <a:spLocks noEditPoints="1"/>
              </p:cNvSpPr>
              <p:nvPr/>
            </p:nvSpPr>
            <p:spPr bwMode="auto">
              <a:xfrm>
                <a:off x="2901" y="7978"/>
                <a:ext cx="540" cy="7"/>
              </a:xfrm>
              <a:custGeom>
                <a:avLst/>
                <a:gdLst>
                  <a:gd name="T0" fmla="*/ 540 w 540"/>
                  <a:gd name="T1" fmla="*/ 7 h 7"/>
                  <a:gd name="T2" fmla="*/ 406 w 540"/>
                  <a:gd name="T3" fmla="*/ 7 h 7"/>
                  <a:gd name="T4" fmla="*/ 414 w 540"/>
                  <a:gd name="T5" fmla="*/ 0 h 7"/>
                  <a:gd name="T6" fmla="*/ 540 w 540"/>
                  <a:gd name="T7" fmla="*/ 0 h 7"/>
                  <a:gd name="T8" fmla="*/ 540 w 540"/>
                  <a:gd name="T9" fmla="*/ 7 h 7"/>
                  <a:gd name="T10" fmla="*/ 540 w 540"/>
                  <a:gd name="T11" fmla="*/ 7 h 7"/>
                  <a:gd name="T12" fmla="*/ 137 w 540"/>
                  <a:gd name="T13" fmla="*/ 7 h 7"/>
                  <a:gd name="T14" fmla="*/ 3 w 540"/>
                  <a:gd name="T15" fmla="*/ 7 h 7"/>
                  <a:gd name="T16" fmla="*/ 0 w 540"/>
                  <a:gd name="T17" fmla="*/ 0 h 7"/>
                  <a:gd name="T18" fmla="*/ 129 w 540"/>
                  <a:gd name="T19" fmla="*/ 0 h 7"/>
                  <a:gd name="T20" fmla="*/ 137 w 540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0"/>
                  <a:gd name="T34" fmla="*/ 0 h 7"/>
                  <a:gd name="T35" fmla="*/ 540 w 540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0" h="7">
                    <a:moveTo>
                      <a:pt x="540" y="7"/>
                    </a:moveTo>
                    <a:lnTo>
                      <a:pt x="406" y="7"/>
                    </a:lnTo>
                    <a:lnTo>
                      <a:pt x="414" y="0"/>
                    </a:lnTo>
                    <a:lnTo>
                      <a:pt x="540" y="0"/>
                    </a:lnTo>
                    <a:lnTo>
                      <a:pt x="540" y="7"/>
                    </a:lnTo>
                    <a:close/>
                    <a:moveTo>
                      <a:pt x="137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129" y="0"/>
                    </a:lnTo>
                    <a:lnTo>
                      <a:pt x="137" y="7"/>
                    </a:lnTo>
                    <a:close/>
                  </a:path>
                </a:pathLst>
              </a:custGeom>
              <a:solidFill>
                <a:srgbClr val="A2A1A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01" name="Freeform 640"/>
              <p:cNvSpPr>
                <a:spLocks noEditPoints="1"/>
              </p:cNvSpPr>
              <p:nvPr/>
            </p:nvSpPr>
            <p:spPr bwMode="auto">
              <a:xfrm>
                <a:off x="2901" y="7974"/>
                <a:ext cx="540" cy="7"/>
              </a:xfrm>
              <a:custGeom>
                <a:avLst/>
                <a:gdLst>
                  <a:gd name="T0" fmla="*/ 540 w 540"/>
                  <a:gd name="T1" fmla="*/ 7 h 7"/>
                  <a:gd name="T2" fmla="*/ 410 w 540"/>
                  <a:gd name="T3" fmla="*/ 7 h 7"/>
                  <a:gd name="T4" fmla="*/ 417 w 540"/>
                  <a:gd name="T5" fmla="*/ 0 h 7"/>
                  <a:gd name="T6" fmla="*/ 540 w 540"/>
                  <a:gd name="T7" fmla="*/ 0 h 7"/>
                  <a:gd name="T8" fmla="*/ 540 w 540"/>
                  <a:gd name="T9" fmla="*/ 7 h 7"/>
                  <a:gd name="T10" fmla="*/ 133 w 540"/>
                  <a:gd name="T11" fmla="*/ 7 h 7"/>
                  <a:gd name="T12" fmla="*/ 0 w 540"/>
                  <a:gd name="T13" fmla="*/ 7 h 7"/>
                  <a:gd name="T14" fmla="*/ 0 w 540"/>
                  <a:gd name="T15" fmla="*/ 0 h 7"/>
                  <a:gd name="T16" fmla="*/ 126 w 540"/>
                  <a:gd name="T17" fmla="*/ 0 h 7"/>
                  <a:gd name="T18" fmla="*/ 133 w 540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0"/>
                  <a:gd name="T31" fmla="*/ 0 h 7"/>
                  <a:gd name="T32" fmla="*/ 540 w 540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0" h="7">
                    <a:moveTo>
                      <a:pt x="540" y="7"/>
                    </a:moveTo>
                    <a:lnTo>
                      <a:pt x="410" y="7"/>
                    </a:lnTo>
                    <a:lnTo>
                      <a:pt x="417" y="0"/>
                    </a:lnTo>
                    <a:lnTo>
                      <a:pt x="540" y="0"/>
                    </a:lnTo>
                    <a:lnTo>
                      <a:pt x="540" y="7"/>
                    </a:lnTo>
                    <a:close/>
                    <a:moveTo>
                      <a:pt x="13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26" y="0"/>
                    </a:lnTo>
                    <a:lnTo>
                      <a:pt x="133" y="7"/>
                    </a:lnTo>
                    <a:close/>
                  </a:path>
                </a:pathLst>
              </a:custGeom>
              <a:solidFill>
                <a:srgbClr val="A2A1A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02" name="Freeform 641"/>
              <p:cNvSpPr>
                <a:spLocks noEditPoints="1"/>
              </p:cNvSpPr>
              <p:nvPr/>
            </p:nvSpPr>
            <p:spPr bwMode="auto">
              <a:xfrm>
                <a:off x="2901" y="7971"/>
                <a:ext cx="543" cy="7"/>
              </a:xfrm>
              <a:custGeom>
                <a:avLst/>
                <a:gdLst>
                  <a:gd name="T0" fmla="*/ 540 w 543"/>
                  <a:gd name="T1" fmla="*/ 7 h 7"/>
                  <a:gd name="T2" fmla="*/ 414 w 543"/>
                  <a:gd name="T3" fmla="*/ 7 h 7"/>
                  <a:gd name="T4" fmla="*/ 421 w 543"/>
                  <a:gd name="T5" fmla="*/ 0 h 7"/>
                  <a:gd name="T6" fmla="*/ 543 w 543"/>
                  <a:gd name="T7" fmla="*/ 0 h 7"/>
                  <a:gd name="T8" fmla="*/ 540 w 543"/>
                  <a:gd name="T9" fmla="*/ 7 h 7"/>
                  <a:gd name="T10" fmla="*/ 129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122 w 543"/>
                  <a:gd name="T17" fmla="*/ 0 h 7"/>
                  <a:gd name="T18" fmla="*/ 122 w 543"/>
                  <a:gd name="T19" fmla="*/ 3 h 7"/>
                  <a:gd name="T20" fmla="*/ 129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0" y="7"/>
                    </a:moveTo>
                    <a:lnTo>
                      <a:pt x="414" y="7"/>
                    </a:lnTo>
                    <a:lnTo>
                      <a:pt x="421" y="0"/>
                    </a:lnTo>
                    <a:lnTo>
                      <a:pt x="543" y="0"/>
                    </a:lnTo>
                    <a:lnTo>
                      <a:pt x="540" y="7"/>
                    </a:lnTo>
                    <a:close/>
                    <a:moveTo>
                      <a:pt x="12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22" y="0"/>
                    </a:lnTo>
                    <a:lnTo>
                      <a:pt x="122" y="3"/>
                    </a:lnTo>
                    <a:lnTo>
                      <a:pt x="129" y="7"/>
                    </a:lnTo>
                    <a:close/>
                  </a:path>
                </a:pathLst>
              </a:custGeom>
              <a:solidFill>
                <a:srgbClr val="A2A1A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03" name="Freeform 642"/>
              <p:cNvSpPr>
                <a:spLocks noEditPoints="1"/>
              </p:cNvSpPr>
              <p:nvPr/>
            </p:nvSpPr>
            <p:spPr bwMode="auto">
              <a:xfrm>
                <a:off x="2901" y="7967"/>
                <a:ext cx="543" cy="7"/>
              </a:xfrm>
              <a:custGeom>
                <a:avLst/>
                <a:gdLst>
                  <a:gd name="T0" fmla="*/ 540 w 543"/>
                  <a:gd name="T1" fmla="*/ 7 h 7"/>
                  <a:gd name="T2" fmla="*/ 417 w 543"/>
                  <a:gd name="T3" fmla="*/ 7 h 7"/>
                  <a:gd name="T4" fmla="*/ 424 w 543"/>
                  <a:gd name="T5" fmla="*/ 0 h 7"/>
                  <a:gd name="T6" fmla="*/ 543 w 543"/>
                  <a:gd name="T7" fmla="*/ 0 h 7"/>
                  <a:gd name="T8" fmla="*/ 540 w 543"/>
                  <a:gd name="T9" fmla="*/ 7 h 7"/>
                  <a:gd name="T10" fmla="*/ 126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119 w 543"/>
                  <a:gd name="T17" fmla="*/ 0 h 7"/>
                  <a:gd name="T18" fmla="*/ 122 w 543"/>
                  <a:gd name="T19" fmla="*/ 7 h 7"/>
                  <a:gd name="T20" fmla="*/ 126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0" y="7"/>
                    </a:moveTo>
                    <a:lnTo>
                      <a:pt x="417" y="7"/>
                    </a:lnTo>
                    <a:lnTo>
                      <a:pt x="424" y="0"/>
                    </a:lnTo>
                    <a:lnTo>
                      <a:pt x="543" y="0"/>
                    </a:lnTo>
                    <a:lnTo>
                      <a:pt x="540" y="7"/>
                    </a:lnTo>
                    <a:close/>
                    <a:moveTo>
                      <a:pt x="126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19" y="0"/>
                    </a:lnTo>
                    <a:lnTo>
                      <a:pt x="122" y="7"/>
                    </a:lnTo>
                    <a:lnTo>
                      <a:pt x="126" y="7"/>
                    </a:lnTo>
                    <a:close/>
                  </a:path>
                </a:pathLst>
              </a:custGeom>
              <a:solidFill>
                <a:srgbClr val="A1A0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04" name="Freeform 643"/>
              <p:cNvSpPr>
                <a:spLocks noEditPoints="1"/>
              </p:cNvSpPr>
              <p:nvPr/>
            </p:nvSpPr>
            <p:spPr bwMode="auto">
              <a:xfrm>
                <a:off x="2901" y="7963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21 w 543"/>
                  <a:gd name="T3" fmla="*/ 8 h 8"/>
                  <a:gd name="T4" fmla="*/ 428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122 w 543"/>
                  <a:gd name="T11" fmla="*/ 8 h 8"/>
                  <a:gd name="T12" fmla="*/ 0 w 543"/>
                  <a:gd name="T13" fmla="*/ 8 h 8"/>
                  <a:gd name="T14" fmla="*/ 0 w 543"/>
                  <a:gd name="T15" fmla="*/ 4 h 8"/>
                  <a:gd name="T16" fmla="*/ 0 w 543"/>
                  <a:gd name="T17" fmla="*/ 0 h 8"/>
                  <a:gd name="T18" fmla="*/ 115 w 543"/>
                  <a:gd name="T19" fmla="*/ 0 h 8"/>
                  <a:gd name="T20" fmla="*/ 122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21" y="8"/>
                    </a:lnTo>
                    <a:lnTo>
                      <a:pt x="428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122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15" y="0"/>
                    </a:lnTo>
                    <a:lnTo>
                      <a:pt x="122" y="8"/>
                    </a:lnTo>
                    <a:close/>
                  </a:path>
                </a:pathLst>
              </a:custGeom>
              <a:solidFill>
                <a:srgbClr val="A1A0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05" name="Freeform 644"/>
              <p:cNvSpPr>
                <a:spLocks noEditPoints="1"/>
              </p:cNvSpPr>
              <p:nvPr/>
            </p:nvSpPr>
            <p:spPr bwMode="auto">
              <a:xfrm>
                <a:off x="2901" y="796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24 w 543"/>
                  <a:gd name="T3" fmla="*/ 7 h 7"/>
                  <a:gd name="T4" fmla="*/ 428 w 543"/>
                  <a:gd name="T5" fmla="*/ 3 h 7"/>
                  <a:gd name="T6" fmla="*/ 428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119 w 543"/>
                  <a:gd name="T13" fmla="*/ 7 h 7"/>
                  <a:gd name="T14" fmla="*/ 0 w 543"/>
                  <a:gd name="T15" fmla="*/ 7 h 7"/>
                  <a:gd name="T16" fmla="*/ 0 w 543"/>
                  <a:gd name="T17" fmla="*/ 7 h 7"/>
                  <a:gd name="T18" fmla="*/ 0 w 543"/>
                  <a:gd name="T19" fmla="*/ 0 h 7"/>
                  <a:gd name="T20" fmla="*/ 111 w 543"/>
                  <a:gd name="T21" fmla="*/ 0 h 7"/>
                  <a:gd name="T22" fmla="*/ 119 w 543"/>
                  <a:gd name="T23" fmla="*/ 7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3"/>
                  <a:gd name="T37" fmla="*/ 0 h 7"/>
                  <a:gd name="T38" fmla="*/ 543 w 543"/>
                  <a:gd name="T39" fmla="*/ 7 h 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3" h="7">
                    <a:moveTo>
                      <a:pt x="543" y="7"/>
                    </a:moveTo>
                    <a:lnTo>
                      <a:pt x="424" y="7"/>
                    </a:lnTo>
                    <a:lnTo>
                      <a:pt x="428" y="3"/>
                    </a:lnTo>
                    <a:lnTo>
                      <a:pt x="42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11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11" y="0"/>
                    </a:lnTo>
                    <a:lnTo>
                      <a:pt x="119" y="7"/>
                    </a:lnTo>
                    <a:close/>
                  </a:path>
                </a:pathLst>
              </a:custGeom>
              <a:solidFill>
                <a:srgbClr val="9F9E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06" name="Freeform 645"/>
              <p:cNvSpPr>
                <a:spLocks noEditPoints="1"/>
              </p:cNvSpPr>
              <p:nvPr/>
            </p:nvSpPr>
            <p:spPr bwMode="auto">
              <a:xfrm>
                <a:off x="2901" y="795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28 w 543"/>
                  <a:gd name="T3" fmla="*/ 7 h 7"/>
                  <a:gd name="T4" fmla="*/ 428 w 543"/>
                  <a:gd name="T5" fmla="*/ 7 h 7"/>
                  <a:gd name="T6" fmla="*/ 432 w 543"/>
                  <a:gd name="T7" fmla="*/ 0 h 7"/>
                  <a:gd name="T8" fmla="*/ 543 w 543"/>
                  <a:gd name="T9" fmla="*/ 0 h 7"/>
                  <a:gd name="T10" fmla="*/ 543 w 543"/>
                  <a:gd name="T11" fmla="*/ 4 h 7"/>
                  <a:gd name="T12" fmla="*/ 543 w 543"/>
                  <a:gd name="T13" fmla="*/ 7 h 7"/>
                  <a:gd name="T14" fmla="*/ 115 w 543"/>
                  <a:gd name="T15" fmla="*/ 7 h 7"/>
                  <a:gd name="T16" fmla="*/ 0 w 543"/>
                  <a:gd name="T17" fmla="*/ 7 h 7"/>
                  <a:gd name="T18" fmla="*/ 0 w 543"/>
                  <a:gd name="T19" fmla="*/ 0 h 7"/>
                  <a:gd name="T20" fmla="*/ 111 w 543"/>
                  <a:gd name="T21" fmla="*/ 0 h 7"/>
                  <a:gd name="T22" fmla="*/ 115 w 543"/>
                  <a:gd name="T23" fmla="*/ 7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3"/>
                  <a:gd name="T37" fmla="*/ 0 h 7"/>
                  <a:gd name="T38" fmla="*/ 543 w 543"/>
                  <a:gd name="T39" fmla="*/ 7 h 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3" h="7">
                    <a:moveTo>
                      <a:pt x="543" y="7"/>
                    </a:moveTo>
                    <a:lnTo>
                      <a:pt x="428" y="7"/>
                    </a:lnTo>
                    <a:lnTo>
                      <a:pt x="432" y="0"/>
                    </a:lnTo>
                    <a:lnTo>
                      <a:pt x="543" y="0"/>
                    </a:lnTo>
                    <a:lnTo>
                      <a:pt x="543" y="4"/>
                    </a:lnTo>
                    <a:lnTo>
                      <a:pt x="543" y="7"/>
                    </a:lnTo>
                    <a:close/>
                    <a:moveTo>
                      <a:pt x="11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11" y="0"/>
                    </a:lnTo>
                    <a:lnTo>
                      <a:pt x="115" y="7"/>
                    </a:lnTo>
                    <a:close/>
                  </a:path>
                </a:pathLst>
              </a:custGeom>
              <a:solidFill>
                <a:srgbClr val="9F9E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07" name="Freeform 646"/>
              <p:cNvSpPr>
                <a:spLocks noEditPoints="1"/>
              </p:cNvSpPr>
              <p:nvPr/>
            </p:nvSpPr>
            <p:spPr bwMode="auto">
              <a:xfrm>
                <a:off x="2901" y="7952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28 w 543"/>
                  <a:gd name="T3" fmla="*/ 8 h 8"/>
                  <a:gd name="T4" fmla="*/ 435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543 w 543"/>
                  <a:gd name="T11" fmla="*/ 8 h 8"/>
                  <a:gd name="T12" fmla="*/ 111 w 543"/>
                  <a:gd name="T13" fmla="*/ 8 h 8"/>
                  <a:gd name="T14" fmla="*/ 0 w 543"/>
                  <a:gd name="T15" fmla="*/ 8 h 8"/>
                  <a:gd name="T16" fmla="*/ 0 w 543"/>
                  <a:gd name="T17" fmla="*/ 0 h 8"/>
                  <a:gd name="T18" fmla="*/ 108 w 543"/>
                  <a:gd name="T19" fmla="*/ 0 h 8"/>
                  <a:gd name="T20" fmla="*/ 111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28" y="8"/>
                    </a:lnTo>
                    <a:lnTo>
                      <a:pt x="435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111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11" y="8"/>
                    </a:lnTo>
                    <a:close/>
                  </a:path>
                </a:pathLst>
              </a:custGeom>
              <a:solidFill>
                <a:srgbClr val="9F9E9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08" name="Freeform 647"/>
              <p:cNvSpPr>
                <a:spLocks noEditPoints="1"/>
              </p:cNvSpPr>
              <p:nvPr/>
            </p:nvSpPr>
            <p:spPr bwMode="auto">
              <a:xfrm>
                <a:off x="2901" y="794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32 w 543"/>
                  <a:gd name="T3" fmla="*/ 7 h 7"/>
                  <a:gd name="T4" fmla="*/ 435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111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104 w 543"/>
                  <a:gd name="T17" fmla="*/ 0 h 7"/>
                  <a:gd name="T18" fmla="*/ 111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32" y="7"/>
                    </a:lnTo>
                    <a:lnTo>
                      <a:pt x="435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111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04" y="0"/>
                    </a:lnTo>
                    <a:lnTo>
                      <a:pt x="111" y="7"/>
                    </a:lnTo>
                    <a:close/>
                  </a:path>
                </a:pathLst>
              </a:custGeom>
              <a:solidFill>
                <a:srgbClr val="9F9E9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09" name="Freeform 648"/>
              <p:cNvSpPr>
                <a:spLocks noEditPoints="1"/>
              </p:cNvSpPr>
              <p:nvPr/>
            </p:nvSpPr>
            <p:spPr bwMode="auto">
              <a:xfrm>
                <a:off x="2901" y="794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35 w 543"/>
                  <a:gd name="T3" fmla="*/ 7 h 7"/>
                  <a:gd name="T4" fmla="*/ 439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10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101 w 543"/>
                  <a:gd name="T17" fmla="*/ 0 h 7"/>
                  <a:gd name="T18" fmla="*/ 10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35" y="7"/>
                    </a:lnTo>
                    <a:lnTo>
                      <a:pt x="439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10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01" y="0"/>
                    </a:lnTo>
                    <a:lnTo>
                      <a:pt x="108" y="7"/>
                    </a:lnTo>
                    <a:close/>
                  </a:path>
                </a:pathLst>
              </a:custGeom>
              <a:solidFill>
                <a:srgbClr val="9E9D9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10" name="Freeform 649"/>
              <p:cNvSpPr>
                <a:spLocks noEditPoints="1"/>
              </p:cNvSpPr>
              <p:nvPr/>
            </p:nvSpPr>
            <p:spPr bwMode="auto">
              <a:xfrm>
                <a:off x="2901" y="794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35 w 543"/>
                  <a:gd name="T3" fmla="*/ 7 h 7"/>
                  <a:gd name="T4" fmla="*/ 442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104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101 w 543"/>
                  <a:gd name="T17" fmla="*/ 0 h 7"/>
                  <a:gd name="T18" fmla="*/ 101 w 543"/>
                  <a:gd name="T19" fmla="*/ 3 h 7"/>
                  <a:gd name="T20" fmla="*/ 104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35" y="7"/>
                    </a:lnTo>
                    <a:lnTo>
                      <a:pt x="442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104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01" y="0"/>
                    </a:lnTo>
                    <a:lnTo>
                      <a:pt x="101" y="3"/>
                    </a:lnTo>
                    <a:lnTo>
                      <a:pt x="104" y="7"/>
                    </a:lnTo>
                    <a:close/>
                  </a:path>
                </a:pathLst>
              </a:custGeom>
              <a:solidFill>
                <a:srgbClr val="9D9C9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11" name="Freeform 650"/>
              <p:cNvSpPr>
                <a:spLocks noEditPoints="1"/>
              </p:cNvSpPr>
              <p:nvPr/>
            </p:nvSpPr>
            <p:spPr bwMode="auto">
              <a:xfrm>
                <a:off x="2901" y="793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39 w 543"/>
                  <a:gd name="T3" fmla="*/ 7 h 7"/>
                  <a:gd name="T4" fmla="*/ 442 w 543"/>
                  <a:gd name="T5" fmla="*/ 4 h 7"/>
                  <a:gd name="T6" fmla="*/ 442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101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97 w 543"/>
                  <a:gd name="T19" fmla="*/ 0 h 7"/>
                  <a:gd name="T20" fmla="*/ 101 w 543"/>
                  <a:gd name="T21" fmla="*/ 7 h 7"/>
                  <a:gd name="T22" fmla="*/ 101 w 543"/>
                  <a:gd name="T23" fmla="*/ 7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3"/>
                  <a:gd name="T37" fmla="*/ 0 h 7"/>
                  <a:gd name="T38" fmla="*/ 543 w 543"/>
                  <a:gd name="T39" fmla="*/ 7 h 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3" h="7">
                    <a:moveTo>
                      <a:pt x="543" y="7"/>
                    </a:moveTo>
                    <a:lnTo>
                      <a:pt x="439" y="7"/>
                    </a:lnTo>
                    <a:lnTo>
                      <a:pt x="442" y="4"/>
                    </a:lnTo>
                    <a:lnTo>
                      <a:pt x="442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101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97" y="0"/>
                    </a:lnTo>
                    <a:lnTo>
                      <a:pt x="101" y="7"/>
                    </a:lnTo>
                    <a:close/>
                  </a:path>
                </a:pathLst>
              </a:custGeom>
              <a:solidFill>
                <a:srgbClr val="9D9C9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12" name="Freeform 651"/>
              <p:cNvSpPr>
                <a:spLocks noEditPoints="1"/>
              </p:cNvSpPr>
              <p:nvPr/>
            </p:nvSpPr>
            <p:spPr bwMode="auto">
              <a:xfrm>
                <a:off x="2901" y="7934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42 w 543"/>
                  <a:gd name="T3" fmla="*/ 8 h 8"/>
                  <a:gd name="T4" fmla="*/ 442 w 543"/>
                  <a:gd name="T5" fmla="*/ 8 h 8"/>
                  <a:gd name="T6" fmla="*/ 446 w 543"/>
                  <a:gd name="T7" fmla="*/ 0 h 8"/>
                  <a:gd name="T8" fmla="*/ 543 w 543"/>
                  <a:gd name="T9" fmla="*/ 0 h 8"/>
                  <a:gd name="T10" fmla="*/ 543 w 543"/>
                  <a:gd name="T11" fmla="*/ 8 h 8"/>
                  <a:gd name="T12" fmla="*/ 101 w 543"/>
                  <a:gd name="T13" fmla="*/ 8 h 8"/>
                  <a:gd name="T14" fmla="*/ 0 w 543"/>
                  <a:gd name="T15" fmla="*/ 8 h 8"/>
                  <a:gd name="T16" fmla="*/ 0 w 543"/>
                  <a:gd name="T17" fmla="*/ 0 h 8"/>
                  <a:gd name="T18" fmla="*/ 97 w 543"/>
                  <a:gd name="T19" fmla="*/ 0 h 8"/>
                  <a:gd name="T20" fmla="*/ 101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42" y="8"/>
                    </a:lnTo>
                    <a:lnTo>
                      <a:pt x="446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101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97" y="0"/>
                    </a:lnTo>
                    <a:lnTo>
                      <a:pt x="101" y="8"/>
                    </a:lnTo>
                    <a:close/>
                  </a:path>
                </a:pathLst>
              </a:custGeom>
              <a:solidFill>
                <a:srgbClr val="9C9B9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13" name="Freeform 652"/>
              <p:cNvSpPr>
                <a:spLocks noEditPoints="1"/>
              </p:cNvSpPr>
              <p:nvPr/>
            </p:nvSpPr>
            <p:spPr bwMode="auto">
              <a:xfrm>
                <a:off x="2901" y="7931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42 w 543"/>
                  <a:gd name="T3" fmla="*/ 7 h 7"/>
                  <a:gd name="T4" fmla="*/ 446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97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93 w 543"/>
                  <a:gd name="T17" fmla="*/ 0 h 7"/>
                  <a:gd name="T18" fmla="*/ 97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42" y="7"/>
                    </a:lnTo>
                    <a:lnTo>
                      <a:pt x="446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97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93" y="0"/>
                    </a:lnTo>
                    <a:lnTo>
                      <a:pt x="97" y="7"/>
                    </a:lnTo>
                    <a:close/>
                  </a:path>
                </a:pathLst>
              </a:custGeom>
              <a:solidFill>
                <a:srgbClr val="9B9A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14" name="Freeform 653"/>
              <p:cNvSpPr>
                <a:spLocks noEditPoints="1"/>
              </p:cNvSpPr>
              <p:nvPr/>
            </p:nvSpPr>
            <p:spPr bwMode="auto">
              <a:xfrm>
                <a:off x="2901" y="7927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46 w 543"/>
                  <a:gd name="T3" fmla="*/ 7 h 7"/>
                  <a:gd name="T4" fmla="*/ 450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97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93 w 543"/>
                  <a:gd name="T17" fmla="*/ 0 h 7"/>
                  <a:gd name="T18" fmla="*/ 97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46" y="7"/>
                    </a:lnTo>
                    <a:lnTo>
                      <a:pt x="450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97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93" y="0"/>
                    </a:lnTo>
                    <a:lnTo>
                      <a:pt x="97" y="7"/>
                    </a:lnTo>
                    <a:close/>
                  </a:path>
                </a:pathLst>
              </a:custGeom>
              <a:solidFill>
                <a:srgbClr val="9B9A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15" name="Freeform 654"/>
              <p:cNvSpPr>
                <a:spLocks noEditPoints="1"/>
              </p:cNvSpPr>
              <p:nvPr/>
            </p:nvSpPr>
            <p:spPr bwMode="auto">
              <a:xfrm>
                <a:off x="2901" y="792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46 w 543"/>
                  <a:gd name="T3" fmla="*/ 7 h 7"/>
                  <a:gd name="T4" fmla="*/ 450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93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90 w 543"/>
                  <a:gd name="T17" fmla="*/ 0 h 7"/>
                  <a:gd name="T18" fmla="*/ 93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46" y="7"/>
                    </a:lnTo>
                    <a:lnTo>
                      <a:pt x="450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9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3" y="7"/>
                    </a:lnTo>
                    <a:close/>
                  </a:path>
                </a:pathLst>
              </a:custGeom>
              <a:solidFill>
                <a:srgbClr val="9B9A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16" name="Freeform 655"/>
              <p:cNvSpPr>
                <a:spLocks noEditPoints="1"/>
              </p:cNvSpPr>
              <p:nvPr/>
            </p:nvSpPr>
            <p:spPr bwMode="auto">
              <a:xfrm>
                <a:off x="2901" y="792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0 w 543"/>
                  <a:gd name="T3" fmla="*/ 7 h 7"/>
                  <a:gd name="T4" fmla="*/ 453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93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90 w 543"/>
                  <a:gd name="T17" fmla="*/ 0 h 7"/>
                  <a:gd name="T18" fmla="*/ 93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50" y="7"/>
                    </a:lnTo>
                    <a:lnTo>
                      <a:pt x="453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9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3" y="7"/>
                    </a:lnTo>
                    <a:close/>
                  </a:path>
                </a:pathLst>
              </a:custGeom>
              <a:solidFill>
                <a:srgbClr val="9A999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17" name="Freeform 656"/>
              <p:cNvSpPr>
                <a:spLocks noEditPoints="1"/>
              </p:cNvSpPr>
              <p:nvPr/>
            </p:nvSpPr>
            <p:spPr bwMode="auto">
              <a:xfrm>
                <a:off x="2901" y="7916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50 w 543"/>
                  <a:gd name="T3" fmla="*/ 8 h 8"/>
                  <a:gd name="T4" fmla="*/ 453 w 543"/>
                  <a:gd name="T5" fmla="*/ 0 h 8"/>
                  <a:gd name="T6" fmla="*/ 453 w 543"/>
                  <a:gd name="T7" fmla="*/ 0 h 8"/>
                  <a:gd name="T8" fmla="*/ 543 w 543"/>
                  <a:gd name="T9" fmla="*/ 0 h 8"/>
                  <a:gd name="T10" fmla="*/ 543 w 543"/>
                  <a:gd name="T11" fmla="*/ 8 h 8"/>
                  <a:gd name="T12" fmla="*/ 90 w 543"/>
                  <a:gd name="T13" fmla="*/ 8 h 8"/>
                  <a:gd name="T14" fmla="*/ 0 w 543"/>
                  <a:gd name="T15" fmla="*/ 8 h 8"/>
                  <a:gd name="T16" fmla="*/ 0 w 543"/>
                  <a:gd name="T17" fmla="*/ 0 h 8"/>
                  <a:gd name="T18" fmla="*/ 86 w 543"/>
                  <a:gd name="T19" fmla="*/ 0 h 8"/>
                  <a:gd name="T20" fmla="*/ 90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50" y="8"/>
                    </a:lnTo>
                    <a:lnTo>
                      <a:pt x="453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90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86" y="0"/>
                    </a:lnTo>
                    <a:lnTo>
                      <a:pt x="90" y="8"/>
                    </a:lnTo>
                    <a:close/>
                  </a:path>
                </a:pathLst>
              </a:custGeom>
              <a:solidFill>
                <a:srgbClr val="99989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18" name="Freeform 657"/>
              <p:cNvSpPr>
                <a:spLocks noEditPoints="1"/>
              </p:cNvSpPr>
              <p:nvPr/>
            </p:nvSpPr>
            <p:spPr bwMode="auto">
              <a:xfrm>
                <a:off x="2901" y="791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3 w 543"/>
                  <a:gd name="T3" fmla="*/ 7 h 7"/>
                  <a:gd name="T4" fmla="*/ 453 w 543"/>
                  <a:gd name="T5" fmla="*/ 3 h 7"/>
                  <a:gd name="T6" fmla="*/ 453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90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86 w 543"/>
                  <a:gd name="T19" fmla="*/ 0 h 7"/>
                  <a:gd name="T20" fmla="*/ 90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53" y="7"/>
                    </a:lnTo>
                    <a:lnTo>
                      <a:pt x="453" y="3"/>
                    </a:lnTo>
                    <a:lnTo>
                      <a:pt x="453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90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6" y="0"/>
                    </a:lnTo>
                    <a:lnTo>
                      <a:pt x="90" y="7"/>
                    </a:lnTo>
                    <a:close/>
                  </a:path>
                </a:pathLst>
              </a:custGeom>
              <a:solidFill>
                <a:srgbClr val="99989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19" name="Freeform 658"/>
              <p:cNvSpPr>
                <a:spLocks noEditPoints="1"/>
              </p:cNvSpPr>
              <p:nvPr/>
            </p:nvSpPr>
            <p:spPr bwMode="auto">
              <a:xfrm>
                <a:off x="2901" y="790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3 w 543"/>
                  <a:gd name="T3" fmla="*/ 7 h 7"/>
                  <a:gd name="T4" fmla="*/ 457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86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83 w 543"/>
                  <a:gd name="T17" fmla="*/ 0 h 7"/>
                  <a:gd name="T18" fmla="*/ 86 w 543"/>
                  <a:gd name="T19" fmla="*/ 4 h 7"/>
                  <a:gd name="T20" fmla="*/ 86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53" y="7"/>
                    </a:lnTo>
                    <a:lnTo>
                      <a:pt x="457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86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6" y="4"/>
                    </a:lnTo>
                    <a:lnTo>
                      <a:pt x="86" y="7"/>
                    </a:lnTo>
                    <a:close/>
                  </a:path>
                </a:pathLst>
              </a:custGeom>
              <a:solidFill>
                <a:srgbClr val="98979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20" name="Freeform 659"/>
              <p:cNvSpPr>
                <a:spLocks noEditPoints="1"/>
              </p:cNvSpPr>
              <p:nvPr/>
            </p:nvSpPr>
            <p:spPr bwMode="auto">
              <a:xfrm>
                <a:off x="2901" y="7905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53 w 543"/>
                  <a:gd name="T3" fmla="*/ 8 h 8"/>
                  <a:gd name="T4" fmla="*/ 457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86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83 w 543"/>
                  <a:gd name="T17" fmla="*/ 0 h 8"/>
                  <a:gd name="T18" fmla="*/ 86 w 543"/>
                  <a:gd name="T19" fmla="*/ 8 h 8"/>
                  <a:gd name="T20" fmla="*/ 86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53" y="8"/>
                    </a:lnTo>
                    <a:lnTo>
                      <a:pt x="457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86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6" y="8"/>
                    </a:lnTo>
                    <a:close/>
                  </a:path>
                </a:pathLst>
              </a:custGeom>
              <a:solidFill>
                <a:srgbClr val="9796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21" name="Freeform 660"/>
              <p:cNvSpPr>
                <a:spLocks noEditPoints="1"/>
              </p:cNvSpPr>
              <p:nvPr/>
            </p:nvSpPr>
            <p:spPr bwMode="auto">
              <a:xfrm>
                <a:off x="2901" y="790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7 w 543"/>
                  <a:gd name="T3" fmla="*/ 7 h 7"/>
                  <a:gd name="T4" fmla="*/ 457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83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83 w 543"/>
                  <a:gd name="T17" fmla="*/ 0 h 7"/>
                  <a:gd name="T18" fmla="*/ 83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57" y="7"/>
                    </a:lnTo>
                    <a:lnTo>
                      <a:pt x="457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8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3" y="7"/>
                    </a:lnTo>
                    <a:close/>
                  </a:path>
                </a:pathLst>
              </a:custGeom>
              <a:solidFill>
                <a:srgbClr val="9796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22" name="Freeform 661"/>
              <p:cNvSpPr>
                <a:spLocks noEditPoints="1"/>
              </p:cNvSpPr>
              <p:nvPr/>
            </p:nvSpPr>
            <p:spPr bwMode="auto">
              <a:xfrm>
                <a:off x="2901" y="789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7 w 543"/>
                  <a:gd name="T3" fmla="*/ 7 h 7"/>
                  <a:gd name="T4" fmla="*/ 457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83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83 w 543"/>
                  <a:gd name="T17" fmla="*/ 0 h 7"/>
                  <a:gd name="T18" fmla="*/ 83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57" y="7"/>
                    </a:lnTo>
                    <a:lnTo>
                      <a:pt x="457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8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3" y="7"/>
                    </a:lnTo>
                    <a:close/>
                  </a:path>
                </a:pathLst>
              </a:custGeom>
              <a:solidFill>
                <a:srgbClr val="96959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23" name="Freeform 662"/>
              <p:cNvSpPr>
                <a:spLocks noEditPoints="1"/>
              </p:cNvSpPr>
              <p:nvPr/>
            </p:nvSpPr>
            <p:spPr bwMode="auto">
              <a:xfrm>
                <a:off x="2901" y="789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7 w 543"/>
                  <a:gd name="T3" fmla="*/ 7 h 7"/>
                  <a:gd name="T4" fmla="*/ 460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83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9 w 543"/>
                  <a:gd name="T17" fmla="*/ 0 h 7"/>
                  <a:gd name="T18" fmla="*/ 83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57" y="7"/>
                    </a:lnTo>
                    <a:lnTo>
                      <a:pt x="460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8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83" y="7"/>
                    </a:lnTo>
                    <a:close/>
                  </a:path>
                </a:pathLst>
              </a:custGeom>
              <a:solidFill>
                <a:srgbClr val="96959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24" name="Freeform 663"/>
              <p:cNvSpPr>
                <a:spLocks noEditPoints="1"/>
              </p:cNvSpPr>
              <p:nvPr/>
            </p:nvSpPr>
            <p:spPr bwMode="auto">
              <a:xfrm>
                <a:off x="2901" y="7891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7 w 543"/>
                  <a:gd name="T3" fmla="*/ 7 h 7"/>
                  <a:gd name="T4" fmla="*/ 460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83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9 w 543"/>
                  <a:gd name="T17" fmla="*/ 0 h 7"/>
                  <a:gd name="T18" fmla="*/ 83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57" y="7"/>
                    </a:lnTo>
                    <a:lnTo>
                      <a:pt x="460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8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83" y="7"/>
                    </a:lnTo>
                    <a:close/>
                  </a:path>
                </a:pathLst>
              </a:custGeom>
              <a:solidFill>
                <a:srgbClr val="96959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25" name="Freeform 664"/>
              <p:cNvSpPr>
                <a:spLocks noEditPoints="1"/>
              </p:cNvSpPr>
              <p:nvPr/>
            </p:nvSpPr>
            <p:spPr bwMode="auto">
              <a:xfrm>
                <a:off x="2901" y="7887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0 w 543"/>
                  <a:gd name="T3" fmla="*/ 8 h 8"/>
                  <a:gd name="T4" fmla="*/ 460 w 543"/>
                  <a:gd name="T5" fmla="*/ 0 h 8"/>
                  <a:gd name="T6" fmla="*/ 460 w 543"/>
                  <a:gd name="T7" fmla="*/ 0 h 8"/>
                  <a:gd name="T8" fmla="*/ 543 w 543"/>
                  <a:gd name="T9" fmla="*/ 0 h 8"/>
                  <a:gd name="T10" fmla="*/ 543 w 543"/>
                  <a:gd name="T11" fmla="*/ 8 h 8"/>
                  <a:gd name="T12" fmla="*/ 79 w 543"/>
                  <a:gd name="T13" fmla="*/ 8 h 8"/>
                  <a:gd name="T14" fmla="*/ 0 w 543"/>
                  <a:gd name="T15" fmla="*/ 8 h 8"/>
                  <a:gd name="T16" fmla="*/ 0 w 543"/>
                  <a:gd name="T17" fmla="*/ 0 h 8"/>
                  <a:gd name="T18" fmla="*/ 79 w 543"/>
                  <a:gd name="T19" fmla="*/ 0 h 8"/>
                  <a:gd name="T20" fmla="*/ 79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60" y="8"/>
                    </a:lnTo>
                    <a:lnTo>
                      <a:pt x="460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9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79" y="8"/>
                    </a:lnTo>
                    <a:close/>
                  </a:path>
                </a:pathLst>
              </a:custGeom>
              <a:solidFill>
                <a:srgbClr val="95949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26" name="Freeform 665"/>
              <p:cNvSpPr>
                <a:spLocks noEditPoints="1"/>
              </p:cNvSpPr>
              <p:nvPr/>
            </p:nvSpPr>
            <p:spPr bwMode="auto">
              <a:xfrm>
                <a:off x="2901" y="788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0 w 543"/>
                  <a:gd name="T3" fmla="*/ 7 h 7"/>
                  <a:gd name="T4" fmla="*/ 460 w 543"/>
                  <a:gd name="T5" fmla="*/ 3 h 7"/>
                  <a:gd name="T6" fmla="*/ 460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79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79 w 543"/>
                  <a:gd name="T19" fmla="*/ 0 h 7"/>
                  <a:gd name="T20" fmla="*/ 79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0" y="7"/>
                    </a:lnTo>
                    <a:lnTo>
                      <a:pt x="460" y="3"/>
                    </a:lnTo>
                    <a:lnTo>
                      <a:pt x="460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79" y="7"/>
                    </a:lnTo>
                    <a:close/>
                  </a:path>
                </a:pathLst>
              </a:custGeom>
              <a:solidFill>
                <a:srgbClr val="94939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27" name="Freeform 666"/>
              <p:cNvSpPr>
                <a:spLocks noEditPoints="1"/>
              </p:cNvSpPr>
              <p:nvPr/>
            </p:nvSpPr>
            <p:spPr bwMode="auto">
              <a:xfrm>
                <a:off x="2901" y="788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0 w 543"/>
                  <a:gd name="T3" fmla="*/ 7 h 7"/>
                  <a:gd name="T4" fmla="*/ 460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9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9 w 543"/>
                  <a:gd name="T17" fmla="*/ 0 h 7"/>
                  <a:gd name="T18" fmla="*/ 79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0" y="7"/>
                    </a:lnTo>
                    <a:lnTo>
                      <a:pt x="460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79" y="7"/>
                    </a:lnTo>
                    <a:close/>
                  </a:path>
                </a:pathLst>
              </a:custGeom>
              <a:solidFill>
                <a:srgbClr val="94929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28" name="Freeform 667"/>
              <p:cNvSpPr>
                <a:spLocks noEditPoints="1"/>
              </p:cNvSpPr>
              <p:nvPr/>
            </p:nvSpPr>
            <p:spPr bwMode="auto">
              <a:xfrm>
                <a:off x="2901" y="7876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0 w 543"/>
                  <a:gd name="T3" fmla="*/ 8 h 8"/>
                  <a:gd name="T4" fmla="*/ 464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79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75 w 543"/>
                  <a:gd name="T17" fmla="*/ 0 h 8"/>
                  <a:gd name="T18" fmla="*/ 79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60" y="8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9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9" y="8"/>
                    </a:lnTo>
                    <a:close/>
                  </a:path>
                </a:pathLst>
              </a:custGeom>
              <a:solidFill>
                <a:srgbClr val="94929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29" name="Freeform 668"/>
              <p:cNvSpPr>
                <a:spLocks noEditPoints="1"/>
              </p:cNvSpPr>
              <p:nvPr/>
            </p:nvSpPr>
            <p:spPr bwMode="auto">
              <a:xfrm>
                <a:off x="2901" y="787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0 w 543"/>
                  <a:gd name="T3" fmla="*/ 7 h 7"/>
                  <a:gd name="T4" fmla="*/ 464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9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5 w 543"/>
                  <a:gd name="T17" fmla="*/ 0 h 7"/>
                  <a:gd name="T18" fmla="*/ 75 w 543"/>
                  <a:gd name="T19" fmla="*/ 3 h 7"/>
                  <a:gd name="T20" fmla="*/ 79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0" y="7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3"/>
                    </a:lnTo>
                    <a:lnTo>
                      <a:pt x="79" y="7"/>
                    </a:lnTo>
                    <a:close/>
                  </a:path>
                </a:pathLst>
              </a:custGeom>
              <a:solidFill>
                <a:srgbClr val="9392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30" name="Freeform 669"/>
              <p:cNvSpPr>
                <a:spLocks noEditPoints="1"/>
              </p:cNvSpPr>
              <p:nvPr/>
            </p:nvSpPr>
            <p:spPr bwMode="auto">
              <a:xfrm>
                <a:off x="2901" y="786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4 w 543"/>
                  <a:gd name="T3" fmla="*/ 7 h 7"/>
                  <a:gd name="T4" fmla="*/ 464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5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5 w 543"/>
                  <a:gd name="T17" fmla="*/ 0 h 7"/>
                  <a:gd name="T18" fmla="*/ 75 w 543"/>
                  <a:gd name="T19" fmla="*/ 7 h 7"/>
                  <a:gd name="T20" fmla="*/ 75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4" y="7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92919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31" name="Freeform 670"/>
              <p:cNvSpPr>
                <a:spLocks noEditPoints="1"/>
              </p:cNvSpPr>
              <p:nvPr/>
            </p:nvSpPr>
            <p:spPr bwMode="auto">
              <a:xfrm>
                <a:off x="2901" y="786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4 w 543"/>
                  <a:gd name="T3" fmla="*/ 7 h 7"/>
                  <a:gd name="T4" fmla="*/ 464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5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5 w 543"/>
                  <a:gd name="T17" fmla="*/ 0 h 7"/>
                  <a:gd name="T18" fmla="*/ 75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4" y="7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92919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32" name="Freeform 671"/>
              <p:cNvSpPr>
                <a:spLocks noEditPoints="1"/>
              </p:cNvSpPr>
              <p:nvPr/>
            </p:nvSpPr>
            <p:spPr bwMode="auto">
              <a:xfrm>
                <a:off x="2901" y="786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4 w 543"/>
                  <a:gd name="T3" fmla="*/ 7 h 7"/>
                  <a:gd name="T4" fmla="*/ 464 w 543"/>
                  <a:gd name="T5" fmla="*/ 0 h 7"/>
                  <a:gd name="T6" fmla="*/ 464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75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75 w 543"/>
                  <a:gd name="T19" fmla="*/ 0 h 7"/>
                  <a:gd name="T20" fmla="*/ 75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4" y="7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91909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33" name="Freeform 672"/>
              <p:cNvSpPr>
                <a:spLocks noEditPoints="1"/>
              </p:cNvSpPr>
              <p:nvPr/>
            </p:nvSpPr>
            <p:spPr bwMode="auto">
              <a:xfrm>
                <a:off x="2901" y="7858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4 w 543"/>
                  <a:gd name="T3" fmla="*/ 8 h 8"/>
                  <a:gd name="T4" fmla="*/ 464 w 543"/>
                  <a:gd name="T5" fmla="*/ 4 h 8"/>
                  <a:gd name="T6" fmla="*/ 464 w 543"/>
                  <a:gd name="T7" fmla="*/ 0 h 8"/>
                  <a:gd name="T8" fmla="*/ 543 w 543"/>
                  <a:gd name="T9" fmla="*/ 0 h 8"/>
                  <a:gd name="T10" fmla="*/ 543 w 543"/>
                  <a:gd name="T11" fmla="*/ 8 h 8"/>
                  <a:gd name="T12" fmla="*/ 75 w 543"/>
                  <a:gd name="T13" fmla="*/ 8 h 8"/>
                  <a:gd name="T14" fmla="*/ 0 w 543"/>
                  <a:gd name="T15" fmla="*/ 8 h 8"/>
                  <a:gd name="T16" fmla="*/ 0 w 543"/>
                  <a:gd name="T17" fmla="*/ 0 h 8"/>
                  <a:gd name="T18" fmla="*/ 75 w 543"/>
                  <a:gd name="T19" fmla="*/ 0 h 8"/>
                  <a:gd name="T20" fmla="*/ 75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64" y="8"/>
                    </a:lnTo>
                    <a:lnTo>
                      <a:pt x="464" y="4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5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91909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34" name="Freeform 673"/>
              <p:cNvSpPr>
                <a:spLocks noEditPoints="1"/>
              </p:cNvSpPr>
              <p:nvPr/>
            </p:nvSpPr>
            <p:spPr bwMode="auto">
              <a:xfrm>
                <a:off x="2901" y="785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4 w 543"/>
                  <a:gd name="T3" fmla="*/ 7 h 7"/>
                  <a:gd name="T4" fmla="*/ 464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5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5 w 543"/>
                  <a:gd name="T17" fmla="*/ 0 h 7"/>
                  <a:gd name="T18" fmla="*/ 75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4" y="7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91908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35" name="Freeform 674"/>
              <p:cNvSpPr>
                <a:spLocks noEditPoints="1"/>
              </p:cNvSpPr>
              <p:nvPr/>
            </p:nvSpPr>
            <p:spPr bwMode="auto">
              <a:xfrm>
                <a:off x="2901" y="7851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4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5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5 w 543"/>
                  <a:gd name="T17" fmla="*/ 0 h 7"/>
                  <a:gd name="T18" fmla="*/ 75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4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908F8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36" name="Freeform 675"/>
              <p:cNvSpPr>
                <a:spLocks noEditPoints="1"/>
              </p:cNvSpPr>
              <p:nvPr/>
            </p:nvSpPr>
            <p:spPr bwMode="auto">
              <a:xfrm>
                <a:off x="2901" y="784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4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5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5 w 543"/>
                  <a:gd name="T17" fmla="*/ 0 h 7"/>
                  <a:gd name="T18" fmla="*/ 75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4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908F8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37" name="Freeform 676"/>
              <p:cNvSpPr>
                <a:spLocks noEditPoints="1"/>
              </p:cNvSpPr>
              <p:nvPr/>
            </p:nvSpPr>
            <p:spPr bwMode="auto">
              <a:xfrm>
                <a:off x="2901" y="784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5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5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8F8E8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38" name="Freeform 677"/>
              <p:cNvSpPr>
                <a:spLocks noEditPoints="1"/>
              </p:cNvSpPr>
              <p:nvPr/>
            </p:nvSpPr>
            <p:spPr bwMode="auto">
              <a:xfrm>
                <a:off x="2901" y="7840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8 w 543"/>
                  <a:gd name="T3" fmla="*/ 8 h 8"/>
                  <a:gd name="T4" fmla="*/ 468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75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72 w 543"/>
                  <a:gd name="T17" fmla="*/ 0 h 8"/>
                  <a:gd name="T18" fmla="*/ 75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68" y="8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5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8E8D8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39" name="Freeform 678"/>
              <p:cNvSpPr>
                <a:spLocks noEditPoints="1"/>
              </p:cNvSpPr>
              <p:nvPr/>
            </p:nvSpPr>
            <p:spPr bwMode="auto">
              <a:xfrm>
                <a:off x="2901" y="7837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E8D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40" name="Freeform 679"/>
              <p:cNvSpPr>
                <a:spLocks noEditPoints="1"/>
              </p:cNvSpPr>
              <p:nvPr/>
            </p:nvSpPr>
            <p:spPr bwMode="auto">
              <a:xfrm>
                <a:off x="2901" y="783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E8D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41" name="Freeform 680"/>
              <p:cNvSpPr>
                <a:spLocks noEditPoints="1"/>
              </p:cNvSpPr>
              <p:nvPr/>
            </p:nvSpPr>
            <p:spPr bwMode="auto">
              <a:xfrm>
                <a:off x="2901" y="7829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8 w 543"/>
                  <a:gd name="T3" fmla="*/ 8 h 8"/>
                  <a:gd name="T4" fmla="*/ 468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72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72 w 543"/>
                  <a:gd name="T17" fmla="*/ 0 h 8"/>
                  <a:gd name="T18" fmla="*/ 72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68" y="8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2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8"/>
                    </a:lnTo>
                    <a:close/>
                  </a:path>
                </a:pathLst>
              </a:custGeom>
              <a:solidFill>
                <a:srgbClr val="8D8C8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42" name="Freeform 681"/>
              <p:cNvSpPr>
                <a:spLocks noEditPoints="1"/>
              </p:cNvSpPr>
              <p:nvPr/>
            </p:nvSpPr>
            <p:spPr bwMode="auto">
              <a:xfrm>
                <a:off x="2901" y="782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3 h 7"/>
                  <a:gd name="T20" fmla="*/ 72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3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C8B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43" name="Freeform 682"/>
              <p:cNvSpPr>
                <a:spLocks noEditPoints="1"/>
              </p:cNvSpPr>
              <p:nvPr/>
            </p:nvSpPr>
            <p:spPr bwMode="auto">
              <a:xfrm>
                <a:off x="2901" y="782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72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C8B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44" name="Freeform 683"/>
              <p:cNvSpPr>
                <a:spLocks noEditPoints="1"/>
              </p:cNvSpPr>
              <p:nvPr/>
            </p:nvSpPr>
            <p:spPr bwMode="auto">
              <a:xfrm>
                <a:off x="2901" y="781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B8A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45" name="Freeform 684"/>
              <p:cNvSpPr>
                <a:spLocks noEditPoints="1"/>
              </p:cNvSpPr>
              <p:nvPr/>
            </p:nvSpPr>
            <p:spPr bwMode="auto">
              <a:xfrm>
                <a:off x="2901" y="781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B898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46" name="Freeform 685"/>
              <p:cNvSpPr>
                <a:spLocks noEditPoints="1"/>
              </p:cNvSpPr>
              <p:nvPr/>
            </p:nvSpPr>
            <p:spPr bwMode="auto">
              <a:xfrm>
                <a:off x="2901" y="7811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8 w 543"/>
                  <a:gd name="T3" fmla="*/ 8 h 8"/>
                  <a:gd name="T4" fmla="*/ 468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72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72 w 543"/>
                  <a:gd name="T17" fmla="*/ 0 h 8"/>
                  <a:gd name="T18" fmla="*/ 72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68" y="8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2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8"/>
                    </a:lnTo>
                    <a:close/>
                  </a:path>
                </a:pathLst>
              </a:custGeom>
              <a:solidFill>
                <a:srgbClr val="8B898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47" name="Freeform 686"/>
              <p:cNvSpPr>
                <a:spLocks noEditPoints="1"/>
              </p:cNvSpPr>
              <p:nvPr/>
            </p:nvSpPr>
            <p:spPr bwMode="auto">
              <a:xfrm>
                <a:off x="2901" y="780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3 h 7"/>
                  <a:gd name="T6" fmla="*/ 468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72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72 w 543"/>
                  <a:gd name="T19" fmla="*/ 0 h 7"/>
                  <a:gd name="T20" fmla="*/ 72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3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A898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48" name="Freeform 687"/>
              <p:cNvSpPr>
                <a:spLocks noEditPoints="1"/>
              </p:cNvSpPr>
              <p:nvPr/>
            </p:nvSpPr>
            <p:spPr bwMode="auto">
              <a:xfrm>
                <a:off x="2901" y="780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7 h 7"/>
                  <a:gd name="T6" fmla="*/ 471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72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72 w 543"/>
                  <a:gd name="T19" fmla="*/ 0 h 7"/>
                  <a:gd name="T20" fmla="*/ 72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988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49" name="Freeform 688"/>
              <p:cNvSpPr>
                <a:spLocks noEditPoints="1"/>
              </p:cNvSpPr>
              <p:nvPr/>
            </p:nvSpPr>
            <p:spPr bwMode="auto">
              <a:xfrm>
                <a:off x="2901" y="7800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8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72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72 w 543"/>
                  <a:gd name="T17" fmla="*/ 0 h 8"/>
                  <a:gd name="T18" fmla="*/ 72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68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2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8"/>
                    </a:lnTo>
                    <a:close/>
                  </a:path>
                </a:pathLst>
              </a:custGeom>
              <a:solidFill>
                <a:srgbClr val="8887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50" name="Freeform 689"/>
              <p:cNvSpPr>
                <a:spLocks noEditPoints="1"/>
              </p:cNvSpPr>
              <p:nvPr/>
            </p:nvSpPr>
            <p:spPr bwMode="auto">
              <a:xfrm>
                <a:off x="2901" y="7797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887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51" name="Freeform 690"/>
              <p:cNvSpPr>
                <a:spLocks noEditPoints="1"/>
              </p:cNvSpPr>
              <p:nvPr/>
            </p:nvSpPr>
            <p:spPr bwMode="auto">
              <a:xfrm>
                <a:off x="2901" y="779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8878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52" name="Freeform 691"/>
              <p:cNvSpPr>
                <a:spLocks noEditPoints="1"/>
              </p:cNvSpPr>
              <p:nvPr/>
            </p:nvSpPr>
            <p:spPr bwMode="auto">
              <a:xfrm>
                <a:off x="2901" y="779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786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53" name="Freeform 692"/>
              <p:cNvSpPr>
                <a:spLocks noEditPoints="1"/>
              </p:cNvSpPr>
              <p:nvPr/>
            </p:nvSpPr>
            <p:spPr bwMode="auto">
              <a:xfrm>
                <a:off x="2901" y="778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786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54" name="Freeform 693"/>
              <p:cNvSpPr>
                <a:spLocks noEditPoints="1"/>
              </p:cNvSpPr>
              <p:nvPr/>
            </p:nvSpPr>
            <p:spPr bwMode="auto">
              <a:xfrm>
                <a:off x="2901" y="7782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72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72 w 543"/>
                  <a:gd name="T17" fmla="*/ 0 h 8"/>
                  <a:gd name="T18" fmla="*/ 72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2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8"/>
                    </a:lnTo>
                    <a:close/>
                  </a:path>
                </a:pathLst>
              </a:custGeom>
              <a:solidFill>
                <a:srgbClr val="8685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55" name="Freeform 694"/>
              <p:cNvSpPr>
                <a:spLocks noEditPoints="1"/>
              </p:cNvSpPr>
              <p:nvPr/>
            </p:nvSpPr>
            <p:spPr bwMode="auto">
              <a:xfrm>
                <a:off x="2901" y="777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684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56" name="Freeform 695"/>
              <p:cNvSpPr>
                <a:spLocks noEditPoints="1"/>
              </p:cNvSpPr>
              <p:nvPr/>
            </p:nvSpPr>
            <p:spPr bwMode="auto">
              <a:xfrm>
                <a:off x="2901" y="777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684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57" name="Freeform 696"/>
              <p:cNvSpPr>
                <a:spLocks noEditPoints="1"/>
              </p:cNvSpPr>
              <p:nvPr/>
            </p:nvSpPr>
            <p:spPr bwMode="auto">
              <a:xfrm>
                <a:off x="2901" y="777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5848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58" name="Freeform 697"/>
              <p:cNvSpPr>
                <a:spLocks noEditPoints="1"/>
              </p:cNvSpPr>
              <p:nvPr/>
            </p:nvSpPr>
            <p:spPr bwMode="auto">
              <a:xfrm>
                <a:off x="2901" y="776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4838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59" name="Freeform 698"/>
              <p:cNvSpPr>
                <a:spLocks noEditPoints="1"/>
              </p:cNvSpPr>
              <p:nvPr/>
            </p:nvSpPr>
            <p:spPr bwMode="auto">
              <a:xfrm>
                <a:off x="2901" y="7764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84838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60" name="Freeform 699"/>
              <p:cNvSpPr>
                <a:spLocks noEditPoints="1"/>
              </p:cNvSpPr>
              <p:nvPr/>
            </p:nvSpPr>
            <p:spPr bwMode="auto">
              <a:xfrm>
                <a:off x="2901" y="7761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471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68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68 w 543"/>
                  <a:gd name="T19" fmla="*/ 0 h 7"/>
                  <a:gd name="T20" fmla="*/ 68 w 543"/>
                  <a:gd name="T21" fmla="*/ 3 h 7"/>
                  <a:gd name="T22" fmla="*/ 68 w 543"/>
                  <a:gd name="T23" fmla="*/ 7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3"/>
                  <a:gd name="T37" fmla="*/ 0 h 7"/>
                  <a:gd name="T38" fmla="*/ 543 w 543"/>
                  <a:gd name="T39" fmla="*/ 7 h 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3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4828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61" name="Freeform 700"/>
              <p:cNvSpPr>
                <a:spLocks noEditPoints="1"/>
              </p:cNvSpPr>
              <p:nvPr/>
            </p:nvSpPr>
            <p:spPr bwMode="auto">
              <a:xfrm>
                <a:off x="2901" y="7757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4 h 7"/>
                  <a:gd name="T6" fmla="*/ 471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68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68 w 543"/>
                  <a:gd name="T19" fmla="*/ 0 h 7"/>
                  <a:gd name="T20" fmla="*/ 68 w 543"/>
                  <a:gd name="T21" fmla="*/ 7 h 7"/>
                  <a:gd name="T22" fmla="*/ 68 w 543"/>
                  <a:gd name="T23" fmla="*/ 7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3"/>
                  <a:gd name="T37" fmla="*/ 0 h 7"/>
                  <a:gd name="T38" fmla="*/ 543 w 543"/>
                  <a:gd name="T39" fmla="*/ 7 h 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4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3828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62" name="Freeform 701"/>
              <p:cNvSpPr>
                <a:spLocks noEditPoints="1"/>
              </p:cNvSpPr>
              <p:nvPr/>
            </p:nvSpPr>
            <p:spPr bwMode="auto">
              <a:xfrm>
                <a:off x="2901" y="7753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8281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63" name="Freeform 702"/>
              <p:cNvSpPr>
                <a:spLocks noEditPoints="1"/>
              </p:cNvSpPr>
              <p:nvPr/>
            </p:nvSpPr>
            <p:spPr bwMode="auto">
              <a:xfrm>
                <a:off x="2901" y="775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281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64" name="Freeform 703"/>
              <p:cNvSpPr>
                <a:spLocks noEditPoints="1"/>
              </p:cNvSpPr>
              <p:nvPr/>
            </p:nvSpPr>
            <p:spPr bwMode="auto">
              <a:xfrm>
                <a:off x="2901" y="774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2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65" name="Freeform 704"/>
              <p:cNvSpPr>
                <a:spLocks noEditPoints="1"/>
              </p:cNvSpPr>
              <p:nvPr/>
            </p:nvSpPr>
            <p:spPr bwMode="auto">
              <a:xfrm>
                <a:off x="2901" y="774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180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66" name="Freeform 705"/>
              <p:cNvSpPr>
                <a:spLocks noEditPoints="1"/>
              </p:cNvSpPr>
              <p:nvPr/>
            </p:nvSpPr>
            <p:spPr bwMode="auto">
              <a:xfrm>
                <a:off x="2901" y="773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180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67" name="Freeform 706"/>
              <p:cNvSpPr>
                <a:spLocks noEditPoints="1"/>
              </p:cNvSpPr>
              <p:nvPr/>
            </p:nvSpPr>
            <p:spPr bwMode="auto">
              <a:xfrm>
                <a:off x="2901" y="7735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807F7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68" name="Freeform 707"/>
              <p:cNvSpPr>
                <a:spLocks noEditPoints="1"/>
              </p:cNvSpPr>
              <p:nvPr/>
            </p:nvSpPr>
            <p:spPr bwMode="auto">
              <a:xfrm>
                <a:off x="2901" y="773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07F7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69" name="Freeform 708"/>
              <p:cNvSpPr>
                <a:spLocks noEditPoints="1"/>
              </p:cNvSpPr>
              <p:nvPr/>
            </p:nvSpPr>
            <p:spPr bwMode="auto">
              <a:xfrm>
                <a:off x="2901" y="772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F7E7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70" name="Freeform 709"/>
              <p:cNvSpPr>
                <a:spLocks noEditPoints="1"/>
              </p:cNvSpPr>
              <p:nvPr/>
            </p:nvSpPr>
            <p:spPr bwMode="auto">
              <a:xfrm>
                <a:off x="2901" y="772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F7D7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71" name="Freeform 710"/>
              <p:cNvSpPr>
                <a:spLocks noEditPoints="1"/>
              </p:cNvSpPr>
              <p:nvPr/>
            </p:nvSpPr>
            <p:spPr bwMode="auto">
              <a:xfrm>
                <a:off x="2901" y="7721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F7D7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72" name="Freeform 711"/>
              <p:cNvSpPr>
                <a:spLocks noEditPoints="1"/>
              </p:cNvSpPr>
              <p:nvPr/>
            </p:nvSpPr>
            <p:spPr bwMode="auto">
              <a:xfrm>
                <a:off x="2901" y="7717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E7D7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73" name="Freeform 712"/>
              <p:cNvSpPr>
                <a:spLocks noEditPoints="1"/>
              </p:cNvSpPr>
              <p:nvPr/>
            </p:nvSpPr>
            <p:spPr bwMode="auto">
              <a:xfrm>
                <a:off x="2901" y="771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D7C7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74" name="Freeform 713"/>
              <p:cNvSpPr>
                <a:spLocks noEditPoints="1"/>
              </p:cNvSpPr>
              <p:nvPr/>
            </p:nvSpPr>
            <p:spPr bwMode="auto">
              <a:xfrm>
                <a:off x="2901" y="771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D7B7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75" name="Freeform 714"/>
              <p:cNvSpPr>
                <a:spLocks noEditPoints="1"/>
              </p:cNvSpPr>
              <p:nvPr/>
            </p:nvSpPr>
            <p:spPr bwMode="auto">
              <a:xfrm>
                <a:off x="2901" y="7706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D7B7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76" name="Freeform 715"/>
              <p:cNvSpPr>
                <a:spLocks noEditPoints="1"/>
              </p:cNvSpPr>
              <p:nvPr/>
            </p:nvSpPr>
            <p:spPr bwMode="auto">
              <a:xfrm>
                <a:off x="2901" y="770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C7B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77" name="Freeform 716"/>
              <p:cNvSpPr>
                <a:spLocks noEditPoints="1"/>
              </p:cNvSpPr>
              <p:nvPr/>
            </p:nvSpPr>
            <p:spPr bwMode="auto">
              <a:xfrm>
                <a:off x="2901" y="769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B7A7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78" name="Freeform 717"/>
              <p:cNvSpPr>
                <a:spLocks noEditPoints="1"/>
              </p:cNvSpPr>
              <p:nvPr/>
            </p:nvSpPr>
            <p:spPr bwMode="auto">
              <a:xfrm>
                <a:off x="2901" y="769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B7A7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79" name="Freeform 718"/>
              <p:cNvSpPr>
                <a:spLocks noEditPoints="1"/>
              </p:cNvSpPr>
              <p:nvPr/>
            </p:nvSpPr>
            <p:spPr bwMode="auto">
              <a:xfrm>
                <a:off x="2901" y="769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B79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80" name="Freeform 719"/>
              <p:cNvSpPr>
                <a:spLocks noEditPoints="1"/>
              </p:cNvSpPr>
              <p:nvPr/>
            </p:nvSpPr>
            <p:spPr bwMode="auto">
              <a:xfrm>
                <a:off x="2901" y="7688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A78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81" name="Freeform 720"/>
              <p:cNvSpPr>
                <a:spLocks noEditPoints="1"/>
              </p:cNvSpPr>
              <p:nvPr/>
            </p:nvSpPr>
            <p:spPr bwMode="auto">
              <a:xfrm>
                <a:off x="2901" y="768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A78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82" name="Freeform 721"/>
              <p:cNvSpPr>
                <a:spLocks noEditPoints="1"/>
              </p:cNvSpPr>
              <p:nvPr/>
            </p:nvSpPr>
            <p:spPr bwMode="auto">
              <a:xfrm>
                <a:off x="2901" y="7681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978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83" name="Freeform 722"/>
              <p:cNvSpPr>
                <a:spLocks noEditPoints="1"/>
              </p:cNvSpPr>
              <p:nvPr/>
            </p:nvSpPr>
            <p:spPr bwMode="auto">
              <a:xfrm>
                <a:off x="2901" y="7677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9777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84" name="Freeform 723"/>
              <p:cNvSpPr>
                <a:spLocks noEditPoints="1"/>
              </p:cNvSpPr>
              <p:nvPr/>
            </p:nvSpPr>
            <p:spPr bwMode="auto">
              <a:xfrm>
                <a:off x="2901" y="767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8767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85" name="Freeform 724"/>
              <p:cNvSpPr>
                <a:spLocks noEditPoints="1"/>
              </p:cNvSpPr>
              <p:nvPr/>
            </p:nvSpPr>
            <p:spPr bwMode="auto">
              <a:xfrm>
                <a:off x="2901" y="767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8767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86" name="Freeform 725"/>
              <p:cNvSpPr>
                <a:spLocks noEditPoints="1"/>
              </p:cNvSpPr>
              <p:nvPr/>
            </p:nvSpPr>
            <p:spPr bwMode="auto">
              <a:xfrm>
                <a:off x="2901" y="7667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7767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87" name="Freeform 726"/>
              <p:cNvSpPr>
                <a:spLocks noEditPoints="1"/>
              </p:cNvSpPr>
              <p:nvPr/>
            </p:nvSpPr>
            <p:spPr bwMode="auto">
              <a:xfrm>
                <a:off x="2901" y="766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7757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88" name="Freeform 727"/>
              <p:cNvSpPr>
                <a:spLocks noEditPoints="1"/>
              </p:cNvSpPr>
              <p:nvPr/>
            </p:nvSpPr>
            <p:spPr bwMode="auto">
              <a:xfrm>
                <a:off x="2901" y="7659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7757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89" name="Freeform 728"/>
              <p:cNvSpPr>
                <a:spLocks noEditPoints="1"/>
              </p:cNvSpPr>
              <p:nvPr/>
            </p:nvSpPr>
            <p:spPr bwMode="auto">
              <a:xfrm>
                <a:off x="2901" y="765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674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90" name="Freeform 729"/>
              <p:cNvSpPr>
                <a:spLocks noEditPoints="1"/>
              </p:cNvSpPr>
              <p:nvPr/>
            </p:nvSpPr>
            <p:spPr bwMode="auto">
              <a:xfrm>
                <a:off x="2901" y="765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574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91" name="Freeform 730"/>
              <p:cNvSpPr>
                <a:spLocks noEditPoints="1"/>
              </p:cNvSpPr>
              <p:nvPr/>
            </p:nvSpPr>
            <p:spPr bwMode="auto">
              <a:xfrm>
                <a:off x="2901" y="764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574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92" name="Freeform 731"/>
              <p:cNvSpPr>
                <a:spLocks noEditPoints="1"/>
              </p:cNvSpPr>
              <p:nvPr/>
            </p:nvSpPr>
            <p:spPr bwMode="auto">
              <a:xfrm>
                <a:off x="2901" y="764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5737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93" name="Freeform 732"/>
              <p:cNvSpPr>
                <a:spLocks noEditPoints="1"/>
              </p:cNvSpPr>
              <p:nvPr/>
            </p:nvSpPr>
            <p:spPr bwMode="auto">
              <a:xfrm>
                <a:off x="2901" y="7641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5737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94" name="Freeform 733"/>
              <p:cNvSpPr>
                <a:spLocks noEditPoints="1"/>
              </p:cNvSpPr>
              <p:nvPr/>
            </p:nvSpPr>
            <p:spPr bwMode="auto">
              <a:xfrm>
                <a:off x="2901" y="763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371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95" name="Freeform 734"/>
              <p:cNvSpPr>
                <a:spLocks noEditPoints="1"/>
              </p:cNvSpPr>
              <p:nvPr/>
            </p:nvSpPr>
            <p:spPr bwMode="auto">
              <a:xfrm>
                <a:off x="2901" y="763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371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96" name="Freeform 735"/>
              <p:cNvSpPr>
                <a:spLocks noEditPoints="1"/>
              </p:cNvSpPr>
              <p:nvPr/>
            </p:nvSpPr>
            <p:spPr bwMode="auto">
              <a:xfrm>
                <a:off x="2901" y="7630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271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97" name="Freeform 736"/>
              <p:cNvSpPr>
                <a:spLocks noEditPoints="1"/>
              </p:cNvSpPr>
              <p:nvPr/>
            </p:nvSpPr>
            <p:spPr bwMode="auto">
              <a:xfrm>
                <a:off x="2901" y="7627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270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98" name="Freeform 737"/>
              <p:cNvSpPr>
                <a:spLocks noEditPoints="1"/>
              </p:cNvSpPr>
              <p:nvPr/>
            </p:nvSpPr>
            <p:spPr bwMode="auto">
              <a:xfrm>
                <a:off x="2901" y="762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270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99" name="Freeform 738"/>
              <p:cNvSpPr>
                <a:spLocks noEditPoints="1"/>
              </p:cNvSpPr>
              <p:nvPr/>
            </p:nvSpPr>
            <p:spPr bwMode="auto">
              <a:xfrm>
                <a:off x="2901" y="762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16F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00" name="Freeform 739"/>
              <p:cNvSpPr>
                <a:spLocks noEditPoints="1"/>
              </p:cNvSpPr>
              <p:nvPr/>
            </p:nvSpPr>
            <p:spPr bwMode="auto">
              <a:xfrm>
                <a:off x="2901" y="761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16F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01" name="Freeform 740"/>
              <p:cNvSpPr>
                <a:spLocks noEditPoints="1"/>
              </p:cNvSpPr>
              <p:nvPr/>
            </p:nvSpPr>
            <p:spPr bwMode="auto">
              <a:xfrm>
                <a:off x="2901" y="7612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06E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02" name="Freeform 741"/>
              <p:cNvSpPr>
                <a:spLocks noEditPoints="1"/>
              </p:cNvSpPr>
              <p:nvPr/>
            </p:nvSpPr>
            <p:spPr bwMode="auto">
              <a:xfrm>
                <a:off x="2901" y="760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3 h 7"/>
                  <a:gd name="T6" fmla="*/ 543 w 543"/>
                  <a:gd name="T7" fmla="*/ 3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3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3"/>
                    </a:lnTo>
                    <a:lnTo>
                      <a:pt x="543" y="3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3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06E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03" name="Freeform 742"/>
              <p:cNvSpPr>
                <a:spLocks noEditPoints="1"/>
              </p:cNvSpPr>
              <p:nvPr/>
            </p:nvSpPr>
            <p:spPr bwMode="auto">
              <a:xfrm>
                <a:off x="2901" y="7609"/>
                <a:ext cx="543" cy="3"/>
              </a:xfrm>
              <a:custGeom>
                <a:avLst/>
                <a:gdLst>
                  <a:gd name="T0" fmla="*/ 543 w 543"/>
                  <a:gd name="T1" fmla="*/ 3 h 3"/>
                  <a:gd name="T2" fmla="*/ 471 w 543"/>
                  <a:gd name="T3" fmla="*/ 3 h 3"/>
                  <a:gd name="T4" fmla="*/ 471 w 543"/>
                  <a:gd name="T5" fmla="*/ 3 h 3"/>
                  <a:gd name="T6" fmla="*/ 543 w 543"/>
                  <a:gd name="T7" fmla="*/ 3 h 3"/>
                  <a:gd name="T8" fmla="*/ 543 w 543"/>
                  <a:gd name="T9" fmla="*/ 3 h 3"/>
                  <a:gd name="T10" fmla="*/ 68 w 543"/>
                  <a:gd name="T11" fmla="*/ 3 h 3"/>
                  <a:gd name="T12" fmla="*/ 0 w 543"/>
                  <a:gd name="T13" fmla="*/ 3 h 3"/>
                  <a:gd name="T14" fmla="*/ 0 w 543"/>
                  <a:gd name="T15" fmla="*/ 0 h 3"/>
                  <a:gd name="T16" fmla="*/ 68 w 543"/>
                  <a:gd name="T17" fmla="*/ 3 h 3"/>
                  <a:gd name="T18" fmla="*/ 68 w 543"/>
                  <a:gd name="T19" fmla="*/ 3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3"/>
                  <a:gd name="T32" fmla="*/ 543 w 543"/>
                  <a:gd name="T33" fmla="*/ 3 h 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3">
                    <a:moveTo>
                      <a:pt x="543" y="3"/>
                    </a:moveTo>
                    <a:lnTo>
                      <a:pt x="471" y="3"/>
                    </a:lnTo>
                    <a:lnTo>
                      <a:pt x="543" y="3"/>
                    </a:lnTo>
                    <a:close/>
                    <a:moveTo>
                      <a:pt x="68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68" y="3"/>
                    </a:lnTo>
                    <a:close/>
                  </a:path>
                </a:pathLst>
              </a:custGeom>
              <a:solidFill>
                <a:srgbClr val="6E6C6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04" name="Freeform 743"/>
              <p:cNvSpPr>
                <a:spLocks/>
              </p:cNvSpPr>
              <p:nvPr/>
            </p:nvSpPr>
            <p:spPr bwMode="auto">
              <a:xfrm>
                <a:off x="2901" y="7609"/>
                <a:ext cx="543" cy="564"/>
              </a:xfrm>
              <a:custGeom>
                <a:avLst/>
                <a:gdLst>
                  <a:gd name="T0" fmla="*/ 68 w 543"/>
                  <a:gd name="T1" fmla="*/ 3 h 564"/>
                  <a:gd name="T2" fmla="*/ 0 w 543"/>
                  <a:gd name="T3" fmla="*/ 0 h 564"/>
                  <a:gd name="T4" fmla="*/ 0 w 543"/>
                  <a:gd name="T5" fmla="*/ 315 h 564"/>
                  <a:gd name="T6" fmla="*/ 0 w 543"/>
                  <a:gd name="T7" fmla="*/ 333 h 564"/>
                  <a:gd name="T8" fmla="*/ 0 w 543"/>
                  <a:gd name="T9" fmla="*/ 358 h 564"/>
                  <a:gd name="T10" fmla="*/ 3 w 543"/>
                  <a:gd name="T11" fmla="*/ 398 h 564"/>
                  <a:gd name="T12" fmla="*/ 11 w 543"/>
                  <a:gd name="T13" fmla="*/ 427 h 564"/>
                  <a:gd name="T14" fmla="*/ 18 w 543"/>
                  <a:gd name="T15" fmla="*/ 452 h 564"/>
                  <a:gd name="T16" fmla="*/ 36 w 543"/>
                  <a:gd name="T17" fmla="*/ 481 h 564"/>
                  <a:gd name="T18" fmla="*/ 54 w 543"/>
                  <a:gd name="T19" fmla="*/ 506 h 564"/>
                  <a:gd name="T20" fmla="*/ 75 w 543"/>
                  <a:gd name="T21" fmla="*/ 517 h 564"/>
                  <a:gd name="T22" fmla="*/ 108 w 543"/>
                  <a:gd name="T23" fmla="*/ 539 h 564"/>
                  <a:gd name="T24" fmla="*/ 144 w 543"/>
                  <a:gd name="T25" fmla="*/ 550 h 564"/>
                  <a:gd name="T26" fmla="*/ 191 w 543"/>
                  <a:gd name="T27" fmla="*/ 561 h 564"/>
                  <a:gd name="T28" fmla="*/ 237 w 543"/>
                  <a:gd name="T29" fmla="*/ 564 h 564"/>
                  <a:gd name="T30" fmla="*/ 298 w 543"/>
                  <a:gd name="T31" fmla="*/ 564 h 564"/>
                  <a:gd name="T32" fmla="*/ 345 w 543"/>
                  <a:gd name="T33" fmla="*/ 561 h 564"/>
                  <a:gd name="T34" fmla="*/ 385 w 543"/>
                  <a:gd name="T35" fmla="*/ 553 h 564"/>
                  <a:gd name="T36" fmla="*/ 414 w 543"/>
                  <a:gd name="T37" fmla="*/ 546 h 564"/>
                  <a:gd name="T38" fmla="*/ 446 w 543"/>
                  <a:gd name="T39" fmla="*/ 528 h 564"/>
                  <a:gd name="T40" fmla="*/ 478 w 543"/>
                  <a:gd name="T41" fmla="*/ 510 h 564"/>
                  <a:gd name="T42" fmla="*/ 507 w 543"/>
                  <a:gd name="T43" fmla="*/ 485 h 564"/>
                  <a:gd name="T44" fmla="*/ 522 w 543"/>
                  <a:gd name="T45" fmla="*/ 456 h 564"/>
                  <a:gd name="T46" fmla="*/ 536 w 543"/>
                  <a:gd name="T47" fmla="*/ 423 h 564"/>
                  <a:gd name="T48" fmla="*/ 540 w 543"/>
                  <a:gd name="T49" fmla="*/ 398 h 564"/>
                  <a:gd name="T50" fmla="*/ 540 w 543"/>
                  <a:gd name="T51" fmla="*/ 376 h 564"/>
                  <a:gd name="T52" fmla="*/ 543 w 543"/>
                  <a:gd name="T53" fmla="*/ 351 h 564"/>
                  <a:gd name="T54" fmla="*/ 543 w 543"/>
                  <a:gd name="T55" fmla="*/ 3 h 564"/>
                  <a:gd name="T56" fmla="*/ 471 w 543"/>
                  <a:gd name="T57" fmla="*/ 3 h 564"/>
                  <a:gd name="T58" fmla="*/ 471 w 543"/>
                  <a:gd name="T59" fmla="*/ 152 h 564"/>
                  <a:gd name="T60" fmla="*/ 468 w 543"/>
                  <a:gd name="T61" fmla="*/ 202 h 564"/>
                  <a:gd name="T62" fmla="*/ 464 w 543"/>
                  <a:gd name="T63" fmla="*/ 253 h 564"/>
                  <a:gd name="T64" fmla="*/ 460 w 543"/>
                  <a:gd name="T65" fmla="*/ 278 h 564"/>
                  <a:gd name="T66" fmla="*/ 453 w 543"/>
                  <a:gd name="T67" fmla="*/ 307 h 564"/>
                  <a:gd name="T68" fmla="*/ 442 w 543"/>
                  <a:gd name="T69" fmla="*/ 333 h 564"/>
                  <a:gd name="T70" fmla="*/ 428 w 543"/>
                  <a:gd name="T71" fmla="*/ 354 h 564"/>
                  <a:gd name="T72" fmla="*/ 406 w 543"/>
                  <a:gd name="T73" fmla="*/ 376 h 564"/>
                  <a:gd name="T74" fmla="*/ 385 w 543"/>
                  <a:gd name="T75" fmla="*/ 391 h 564"/>
                  <a:gd name="T76" fmla="*/ 360 w 543"/>
                  <a:gd name="T77" fmla="*/ 405 h 564"/>
                  <a:gd name="T78" fmla="*/ 327 w 543"/>
                  <a:gd name="T79" fmla="*/ 412 h 564"/>
                  <a:gd name="T80" fmla="*/ 277 w 543"/>
                  <a:gd name="T81" fmla="*/ 412 h 564"/>
                  <a:gd name="T82" fmla="*/ 219 w 543"/>
                  <a:gd name="T83" fmla="*/ 412 h 564"/>
                  <a:gd name="T84" fmla="*/ 201 w 543"/>
                  <a:gd name="T85" fmla="*/ 409 h 564"/>
                  <a:gd name="T86" fmla="*/ 169 w 543"/>
                  <a:gd name="T87" fmla="*/ 398 h 564"/>
                  <a:gd name="T88" fmla="*/ 147 w 543"/>
                  <a:gd name="T89" fmla="*/ 383 h 564"/>
                  <a:gd name="T90" fmla="*/ 122 w 543"/>
                  <a:gd name="T91" fmla="*/ 365 h 564"/>
                  <a:gd name="T92" fmla="*/ 101 w 543"/>
                  <a:gd name="T93" fmla="*/ 336 h 564"/>
                  <a:gd name="T94" fmla="*/ 86 w 543"/>
                  <a:gd name="T95" fmla="*/ 304 h 564"/>
                  <a:gd name="T96" fmla="*/ 75 w 543"/>
                  <a:gd name="T97" fmla="*/ 267 h 564"/>
                  <a:gd name="T98" fmla="*/ 72 w 543"/>
                  <a:gd name="T99" fmla="*/ 220 h 564"/>
                  <a:gd name="T100" fmla="*/ 68 w 543"/>
                  <a:gd name="T101" fmla="*/ 155 h 564"/>
                  <a:gd name="T102" fmla="*/ 68 w 543"/>
                  <a:gd name="T103" fmla="*/ 3 h 564"/>
                  <a:gd name="T104" fmla="*/ 68 w 543"/>
                  <a:gd name="T105" fmla="*/ 3 h 56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43"/>
                  <a:gd name="T160" fmla="*/ 0 h 564"/>
                  <a:gd name="T161" fmla="*/ 543 w 543"/>
                  <a:gd name="T162" fmla="*/ 564 h 56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43" h="564">
                    <a:moveTo>
                      <a:pt x="68" y="3"/>
                    </a:moveTo>
                    <a:lnTo>
                      <a:pt x="0" y="0"/>
                    </a:lnTo>
                    <a:lnTo>
                      <a:pt x="0" y="315"/>
                    </a:lnTo>
                    <a:lnTo>
                      <a:pt x="0" y="333"/>
                    </a:lnTo>
                    <a:lnTo>
                      <a:pt x="0" y="358"/>
                    </a:lnTo>
                    <a:lnTo>
                      <a:pt x="3" y="398"/>
                    </a:lnTo>
                    <a:lnTo>
                      <a:pt x="11" y="427"/>
                    </a:lnTo>
                    <a:lnTo>
                      <a:pt x="18" y="452"/>
                    </a:lnTo>
                    <a:lnTo>
                      <a:pt x="36" y="481"/>
                    </a:lnTo>
                    <a:lnTo>
                      <a:pt x="54" y="506"/>
                    </a:lnTo>
                    <a:lnTo>
                      <a:pt x="75" y="517"/>
                    </a:lnTo>
                    <a:lnTo>
                      <a:pt x="108" y="539"/>
                    </a:lnTo>
                    <a:lnTo>
                      <a:pt x="144" y="550"/>
                    </a:lnTo>
                    <a:lnTo>
                      <a:pt x="191" y="561"/>
                    </a:lnTo>
                    <a:lnTo>
                      <a:pt x="237" y="564"/>
                    </a:lnTo>
                    <a:lnTo>
                      <a:pt x="298" y="564"/>
                    </a:lnTo>
                    <a:lnTo>
                      <a:pt x="345" y="561"/>
                    </a:lnTo>
                    <a:lnTo>
                      <a:pt x="385" y="553"/>
                    </a:lnTo>
                    <a:lnTo>
                      <a:pt x="414" y="546"/>
                    </a:lnTo>
                    <a:lnTo>
                      <a:pt x="446" y="528"/>
                    </a:lnTo>
                    <a:lnTo>
                      <a:pt x="478" y="510"/>
                    </a:lnTo>
                    <a:lnTo>
                      <a:pt x="507" y="485"/>
                    </a:lnTo>
                    <a:lnTo>
                      <a:pt x="522" y="456"/>
                    </a:lnTo>
                    <a:lnTo>
                      <a:pt x="536" y="423"/>
                    </a:lnTo>
                    <a:lnTo>
                      <a:pt x="540" y="398"/>
                    </a:lnTo>
                    <a:lnTo>
                      <a:pt x="540" y="376"/>
                    </a:lnTo>
                    <a:lnTo>
                      <a:pt x="543" y="351"/>
                    </a:lnTo>
                    <a:lnTo>
                      <a:pt x="543" y="3"/>
                    </a:lnTo>
                    <a:lnTo>
                      <a:pt x="471" y="3"/>
                    </a:lnTo>
                    <a:lnTo>
                      <a:pt x="471" y="152"/>
                    </a:lnTo>
                    <a:lnTo>
                      <a:pt x="468" y="202"/>
                    </a:lnTo>
                    <a:lnTo>
                      <a:pt x="464" y="253"/>
                    </a:lnTo>
                    <a:lnTo>
                      <a:pt x="460" y="278"/>
                    </a:lnTo>
                    <a:lnTo>
                      <a:pt x="453" y="307"/>
                    </a:lnTo>
                    <a:lnTo>
                      <a:pt x="442" y="333"/>
                    </a:lnTo>
                    <a:lnTo>
                      <a:pt x="428" y="354"/>
                    </a:lnTo>
                    <a:lnTo>
                      <a:pt x="406" y="376"/>
                    </a:lnTo>
                    <a:lnTo>
                      <a:pt x="385" y="391"/>
                    </a:lnTo>
                    <a:lnTo>
                      <a:pt x="360" y="405"/>
                    </a:lnTo>
                    <a:lnTo>
                      <a:pt x="327" y="412"/>
                    </a:lnTo>
                    <a:lnTo>
                      <a:pt x="277" y="412"/>
                    </a:lnTo>
                    <a:lnTo>
                      <a:pt x="219" y="412"/>
                    </a:lnTo>
                    <a:lnTo>
                      <a:pt x="201" y="409"/>
                    </a:lnTo>
                    <a:lnTo>
                      <a:pt x="169" y="398"/>
                    </a:lnTo>
                    <a:lnTo>
                      <a:pt x="147" y="383"/>
                    </a:lnTo>
                    <a:lnTo>
                      <a:pt x="122" y="365"/>
                    </a:lnTo>
                    <a:lnTo>
                      <a:pt x="101" y="336"/>
                    </a:lnTo>
                    <a:lnTo>
                      <a:pt x="86" y="304"/>
                    </a:lnTo>
                    <a:lnTo>
                      <a:pt x="75" y="267"/>
                    </a:lnTo>
                    <a:lnTo>
                      <a:pt x="72" y="220"/>
                    </a:lnTo>
                    <a:lnTo>
                      <a:pt x="68" y="155"/>
                    </a:lnTo>
                    <a:lnTo>
                      <a:pt x="68" y="3"/>
                    </a:lnTo>
                    <a:close/>
                  </a:path>
                </a:pathLst>
              </a:custGeom>
              <a:noFill/>
              <a:ln w="6985">
                <a:solidFill>
                  <a:srgbClr val="1F1A1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05" name="Freeform 744"/>
              <p:cNvSpPr>
                <a:spLocks/>
              </p:cNvSpPr>
              <p:nvPr/>
            </p:nvSpPr>
            <p:spPr bwMode="auto">
              <a:xfrm>
                <a:off x="3156" y="10098"/>
                <a:ext cx="33" cy="4"/>
              </a:xfrm>
              <a:custGeom>
                <a:avLst/>
                <a:gdLst>
                  <a:gd name="T0" fmla="*/ 25 w 33"/>
                  <a:gd name="T1" fmla="*/ 4 h 4"/>
                  <a:gd name="T2" fmla="*/ 11 w 33"/>
                  <a:gd name="T3" fmla="*/ 4 h 4"/>
                  <a:gd name="T4" fmla="*/ 0 w 33"/>
                  <a:gd name="T5" fmla="*/ 4 h 4"/>
                  <a:gd name="T6" fmla="*/ 0 w 33"/>
                  <a:gd name="T7" fmla="*/ 0 h 4"/>
                  <a:gd name="T8" fmla="*/ 33 w 33"/>
                  <a:gd name="T9" fmla="*/ 0 h 4"/>
                  <a:gd name="T10" fmla="*/ 25 w 33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"/>
                  <a:gd name="T19" fmla="*/ 0 h 4"/>
                  <a:gd name="T20" fmla="*/ 33 w 3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" h="4">
                    <a:moveTo>
                      <a:pt x="25" y="4"/>
                    </a:moveTo>
                    <a:lnTo>
                      <a:pt x="11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33" y="0"/>
                    </a:lnTo>
                    <a:lnTo>
                      <a:pt x="25" y="4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06" name="Freeform 745"/>
              <p:cNvSpPr>
                <a:spLocks/>
              </p:cNvSpPr>
              <p:nvPr/>
            </p:nvSpPr>
            <p:spPr bwMode="auto">
              <a:xfrm>
                <a:off x="3153" y="10095"/>
                <a:ext cx="39" cy="7"/>
              </a:xfrm>
              <a:custGeom>
                <a:avLst/>
                <a:gdLst>
                  <a:gd name="T0" fmla="*/ 28 w 39"/>
                  <a:gd name="T1" fmla="*/ 7 h 7"/>
                  <a:gd name="T2" fmla="*/ 14 w 39"/>
                  <a:gd name="T3" fmla="*/ 7 h 7"/>
                  <a:gd name="T4" fmla="*/ 3 w 39"/>
                  <a:gd name="T5" fmla="*/ 7 h 7"/>
                  <a:gd name="T6" fmla="*/ 0 w 39"/>
                  <a:gd name="T7" fmla="*/ 0 h 7"/>
                  <a:gd name="T8" fmla="*/ 39 w 39"/>
                  <a:gd name="T9" fmla="*/ 0 h 7"/>
                  <a:gd name="T10" fmla="*/ 28 w 39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"/>
                  <a:gd name="T19" fmla="*/ 0 h 7"/>
                  <a:gd name="T20" fmla="*/ 39 w 39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" h="7">
                    <a:moveTo>
                      <a:pt x="28" y="7"/>
                    </a:moveTo>
                    <a:lnTo>
                      <a:pt x="14" y="7"/>
                    </a:lnTo>
                    <a:lnTo>
                      <a:pt x="3" y="7"/>
                    </a:lnTo>
                    <a:lnTo>
                      <a:pt x="0" y="0"/>
                    </a:lnTo>
                    <a:lnTo>
                      <a:pt x="39" y="0"/>
                    </a:lnTo>
                    <a:lnTo>
                      <a:pt x="28" y="7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07" name="Freeform 746"/>
              <p:cNvSpPr>
                <a:spLocks/>
              </p:cNvSpPr>
              <p:nvPr/>
            </p:nvSpPr>
            <p:spPr bwMode="auto">
              <a:xfrm>
                <a:off x="3149" y="10091"/>
                <a:ext cx="47" cy="7"/>
              </a:xfrm>
              <a:custGeom>
                <a:avLst/>
                <a:gdLst>
                  <a:gd name="T0" fmla="*/ 40 w 47"/>
                  <a:gd name="T1" fmla="*/ 7 h 7"/>
                  <a:gd name="T2" fmla="*/ 7 w 47"/>
                  <a:gd name="T3" fmla="*/ 7 h 7"/>
                  <a:gd name="T4" fmla="*/ 0 w 47"/>
                  <a:gd name="T5" fmla="*/ 0 h 7"/>
                  <a:gd name="T6" fmla="*/ 47 w 47"/>
                  <a:gd name="T7" fmla="*/ 0 h 7"/>
                  <a:gd name="T8" fmla="*/ 47 w 47"/>
                  <a:gd name="T9" fmla="*/ 4 h 7"/>
                  <a:gd name="T10" fmla="*/ 40 w 47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"/>
                  <a:gd name="T19" fmla="*/ 0 h 7"/>
                  <a:gd name="T20" fmla="*/ 47 w 47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" h="7">
                    <a:moveTo>
                      <a:pt x="40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4"/>
                    </a:lnTo>
                    <a:lnTo>
                      <a:pt x="40" y="7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08" name="Freeform 747"/>
              <p:cNvSpPr>
                <a:spLocks/>
              </p:cNvSpPr>
              <p:nvPr/>
            </p:nvSpPr>
            <p:spPr bwMode="auto">
              <a:xfrm>
                <a:off x="3146" y="10087"/>
                <a:ext cx="53" cy="8"/>
              </a:xfrm>
              <a:custGeom>
                <a:avLst/>
                <a:gdLst>
                  <a:gd name="T0" fmla="*/ 46 w 53"/>
                  <a:gd name="T1" fmla="*/ 8 h 8"/>
                  <a:gd name="T2" fmla="*/ 7 w 53"/>
                  <a:gd name="T3" fmla="*/ 8 h 8"/>
                  <a:gd name="T4" fmla="*/ 0 w 53"/>
                  <a:gd name="T5" fmla="*/ 0 h 8"/>
                  <a:gd name="T6" fmla="*/ 0 w 53"/>
                  <a:gd name="T7" fmla="*/ 0 h 8"/>
                  <a:gd name="T8" fmla="*/ 53 w 53"/>
                  <a:gd name="T9" fmla="*/ 0 h 8"/>
                  <a:gd name="T10" fmla="*/ 50 w 53"/>
                  <a:gd name="T11" fmla="*/ 8 h 8"/>
                  <a:gd name="T12" fmla="*/ 46 w 53"/>
                  <a:gd name="T13" fmla="*/ 8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3"/>
                  <a:gd name="T22" fmla="*/ 0 h 8"/>
                  <a:gd name="T23" fmla="*/ 53 w 53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3" h="8">
                    <a:moveTo>
                      <a:pt x="46" y="8"/>
                    </a:moveTo>
                    <a:lnTo>
                      <a:pt x="7" y="8"/>
                    </a:lnTo>
                    <a:lnTo>
                      <a:pt x="0" y="0"/>
                    </a:lnTo>
                    <a:lnTo>
                      <a:pt x="53" y="0"/>
                    </a:lnTo>
                    <a:lnTo>
                      <a:pt x="50" y="8"/>
                    </a:lnTo>
                    <a:lnTo>
                      <a:pt x="46" y="8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09" name="Freeform 748"/>
              <p:cNvSpPr>
                <a:spLocks/>
              </p:cNvSpPr>
              <p:nvPr/>
            </p:nvSpPr>
            <p:spPr bwMode="auto">
              <a:xfrm>
                <a:off x="3142" y="10080"/>
                <a:ext cx="57" cy="11"/>
              </a:xfrm>
              <a:custGeom>
                <a:avLst/>
                <a:gdLst>
                  <a:gd name="T0" fmla="*/ 54 w 57"/>
                  <a:gd name="T1" fmla="*/ 11 h 11"/>
                  <a:gd name="T2" fmla="*/ 7 w 57"/>
                  <a:gd name="T3" fmla="*/ 11 h 11"/>
                  <a:gd name="T4" fmla="*/ 4 w 57"/>
                  <a:gd name="T5" fmla="*/ 7 h 11"/>
                  <a:gd name="T6" fmla="*/ 0 w 57"/>
                  <a:gd name="T7" fmla="*/ 0 h 11"/>
                  <a:gd name="T8" fmla="*/ 57 w 57"/>
                  <a:gd name="T9" fmla="*/ 0 h 11"/>
                  <a:gd name="T10" fmla="*/ 54 w 57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11"/>
                  <a:gd name="T20" fmla="*/ 57 w 57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11">
                    <a:moveTo>
                      <a:pt x="54" y="11"/>
                    </a:moveTo>
                    <a:lnTo>
                      <a:pt x="7" y="11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57" y="0"/>
                    </a:lnTo>
                    <a:lnTo>
                      <a:pt x="54" y="11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10" name="Freeform 749"/>
              <p:cNvSpPr>
                <a:spLocks/>
              </p:cNvSpPr>
              <p:nvPr/>
            </p:nvSpPr>
            <p:spPr bwMode="auto">
              <a:xfrm>
                <a:off x="3138" y="10076"/>
                <a:ext cx="65" cy="11"/>
              </a:xfrm>
              <a:custGeom>
                <a:avLst/>
                <a:gdLst>
                  <a:gd name="T0" fmla="*/ 61 w 65"/>
                  <a:gd name="T1" fmla="*/ 11 h 11"/>
                  <a:gd name="T2" fmla="*/ 8 w 65"/>
                  <a:gd name="T3" fmla="*/ 11 h 11"/>
                  <a:gd name="T4" fmla="*/ 0 w 65"/>
                  <a:gd name="T5" fmla="*/ 0 h 11"/>
                  <a:gd name="T6" fmla="*/ 65 w 65"/>
                  <a:gd name="T7" fmla="*/ 0 h 11"/>
                  <a:gd name="T8" fmla="*/ 65 w 65"/>
                  <a:gd name="T9" fmla="*/ 0 h 11"/>
                  <a:gd name="T10" fmla="*/ 61 w 65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"/>
                  <a:gd name="T19" fmla="*/ 0 h 11"/>
                  <a:gd name="T20" fmla="*/ 65 w 65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" h="11">
                    <a:moveTo>
                      <a:pt x="61" y="11"/>
                    </a:moveTo>
                    <a:lnTo>
                      <a:pt x="8" y="11"/>
                    </a:lnTo>
                    <a:lnTo>
                      <a:pt x="0" y="0"/>
                    </a:lnTo>
                    <a:lnTo>
                      <a:pt x="65" y="0"/>
                    </a:lnTo>
                    <a:lnTo>
                      <a:pt x="61" y="11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11" name="Freeform 750"/>
              <p:cNvSpPr>
                <a:spLocks/>
              </p:cNvSpPr>
              <p:nvPr/>
            </p:nvSpPr>
            <p:spPr bwMode="auto">
              <a:xfrm>
                <a:off x="3138" y="10073"/>
                <a:ext cx="69" cy="7"/>
              </a:xfrm>
              <a:custGeom>
                <a:avLst/>
                <a:gdLst>
                  <a:gd name="T0" fmla="*/ 61 w 69"/>
                  <a:gd name="T1" fmla="*/ 7 h 7"/>
                  <a:gd name="T2" fmla="*/ 4 w 69"/>
                  <a:gd name="T3" fmla="*/ 7 h 7"/>
                  <a:gd name="T4" fmla="*/ 0 w 69"/>
                  <a:gd name="T5" fmla="*/ 0 h 7"/>
                  <a:gd name="T6" fmla="*/ 69 w 69"/>
                  <a:gd name="T7" fmla="*/ 0 h 7"/>
                  <a:gd name="T8" fmla="*/ 65 w 69"/>
                  <a:gd name="T9" fmla="*/ 3 h 7"/>
                  <a:gd name="T10" fmla="*/ 61 w 69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"/>
                  <a:gd name="T19" fmla="*/ 0 h 7"/>
                  <a:gd name="T20" fmla="*/ 69 w 69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" h="7">
                    <a:moveTo>
                      <a:pt x="61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61" y="7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12" name="Freeform 751"/>
              <p:cNvSpPr>
                <a:spLocks/>
              </p:cNvSpPr>
              <p:nvPr/>
            </p:nvSpPr>
            <p:spPr bwMode="auto">
              <a:xfrm>
                <a:off x="3135" y="10069"/>
                <a:ext cx="72" cy="7"/>
              </a:xfrm>
              <a:custGeom>
                <a:avLst/>
                <a:gdLst>
                  <a:gd name="T0" fmla="*/ 68 w 72"/>
                  <a:gd name="T1" fmla="*/ 7 h 7"/>
                  <a:gd name="T2" fmla="*/ 3 w 72"/>
                  <a:gd name="T3" fmla="*/ 7 h 7"/>
                  <a:gd name="T4" fmla="*/ 0 w 72"/>
                  <a:gd name="T5" fmla="*/ 0 h 7"/>
                  <a:gd name="T6" fmla="*/ 72 w 72"/>
                  <a:gd name="T7" fmla="*/ 0 h 7"/>
                  <a:gd name="T8" fmla="*/ 68 w 72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7"/>
                  <a:gd name="T17" fmla="*/ 72 w 72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7">
                    <a:moveTo>
                      <a:pt x="68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C0C0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13" name="Freeform 752"/>
              <p:cNvSpPr>
                <a:spLocks/>
              </p:cNvSpPr>
              <p:nvPr/>
            </p:nvSpPr>
            <p:spPr bwMode="auto">
              <a:xfrm>
                <a:off x="3135" y="10066"/>
                <a:ext cx="72" cy="7"/>
              </a:xfrm>
              <a:custGeom>
                <a:avLst/>
                <a:gdLst>
                  <a:gd name="T0" fmla="*/ 72 w 72"/>
                  <a:gd name="T1" fmla="*/ 7 h 7"/>
                  <a:gd name="T2" fmla="*/ 3 w 72"/>
                  <a:gd name="T3" fmla="*/ 7 h 7"/>
                  <a:gd name="T4" fmla="*/ 0 w 72"/>
                  <a:gd name="T5" fmla="*/ 3 h 7"/>
                  <a:gd name="T6" fmla="*/ 0 w 72"/>
                  <a:gd name="T7" fmla="*/ 0 h 7"/>
                  <a:gd name="T8" fmla="*/ 72 w 72"/>
                  <a:gd name="T9" fmla="*/ 0 h 7"/>
                  <a:gd name="T10" fmla="*/ 72 w 72"/>
                  <a:gd name="T11" fmla="*/ 0 h 7"/>
                  <a:gd name="T12" fmla="*/ 72 w 72"/>
                  <a:gd name="T13" fmla="*/ 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"/>
                  <a:gd name="T22" fmla="*/ 0 h 7"/>
                  <a:gd name="T23" fmla="*/ 72 w 72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" h="7">
                    <a:moveTo>
                      <a:pt x="72" y="7"/>
                    </a:moveTo>
                    <a:lnTo>
                      <a:pt x="3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C0C0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14" name="Freeform 753"/>
              <p:cNvSpPr>
                <a:spLocks/>
              </p:cNvSpPr>
              <p:nvPr/>
            </p:nvSpPr>
            <p:spPr bwMode="auto">
              <a:xfrm>
                <a:off x="3131" y="10058"/>
                <a:ext cx="79" cy="11"/>
              </a:xfrm>
              <a:custGeom>
                <a:avLst/>
                <a:gdLst>
                  <a:gd name="T0" fmla="*/ 76 w 79"/>
                  <a:gd name="T1" fmla="*/ 11 h 11"/>
                  <a:gd name="T2" fmla="*/ 4 w 79"/>
                  <a:gd name="T3" fmla="*/ 11 h 11"/>
                  <a:gd name="T4" fmla="*/ 4 w 79"/>
                  <a:gd name="T5" fmla="*/ 11 h 11"/>
                  <a:gd name="T6" fmla="*/ 0 w 79"/>
                  <a:gd name="T7" fmla="*/ 0 h 11"/>
                  <a:gd name="T8" fmla="*/ 79 w 79"/>
                  <a:gd name="T9" fmla="*/ 0 h 11"/>
                  <a:gd name="T10" fmla="*/ 76 w 79"/>
                  <a:gd name="T11" fmla="*/ 8 h 11"/>
                  <a:gd name="T12" fmla="*/ 76 w 79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9"/>
                  <a:gd name="T22" fmla="*/ 0 h 11"/>
                  <a:gd name="T23" fmla="*/ 79 w 79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9" h="11">
                    <a:moveTo>
                      <a:pt x="76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76" y="8"/>
                    </a:lnTo>
                    <a:lnTo>
                      <a:pt x="76" y="11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15" name="Freeform 754"/>
              <p:cNvSpPr>
                <a:spLocks/>
              </p:cNvSpPr>
              <p:nvPr/>
            </p:nvSpPr>
            <p:spPr bwMode="auto">
              <a:xfrm>
                <a:off x="3131" y="10055"/>
                <a:ext cx="79" cy="11"/>
              </a:xfrm>
              <a:custGeom>
                <a:avLst/>
                <a:gdLst>
                  <a:gd name="T0" fmla="*/ 76 w 79"/>
                  <a:gd name="T1" fmla="*/ 11 h 11"/>
                  <a:gd name="T2" fmla="*/ 4 w 79"/>
                  <a:gd name="T3" fmla="*/ 11 h 11"/>
                  <a:gd name="T4" fmla="*/ 0 w 79"/>
                  <a:gd name="T5" fmla="*/ 0 h 11"/>
                  <a:gd name="T6" fmla="*/ 79 w 79"/>
                  <a:gd name="T7" fmla="*/ 0 h 11"/>
                  <a:gd name="T8" fmla="*/ 76 w 7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11"/>
                  <a:gd name="T17" fmla="*/ 79 w 7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11">
                    <a:moveTo>
                      <a:pt x="76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76" y="11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16" name="Rectangle 755"/>
              <p:cNvSpPr>
                <a:spLocks noChangeArrowheads="1"/>
              </p:cNvSpPr>
              <p:nvPr/>
            </p:nvSpPr>
            <p:spPr bwMode="auto">
              <a:xfrm>
                <a:off x="3131" y="10051"/>
                <a:ext cx="79" cy="7"/>
              </a:xfrm>
              <a:prstGeom prst="rect">
                <a:avLst/>
              </a:prstGeom>
              <a:solidFill>
                <a:srgbClr val="BFBFB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17" name="Rectangle 756"/>
              <p:cNvSpPr>
                <a:spLocks noChangeArrowheads="1"/>
              </p:cNvSpPr>
              <p:nvPr/>
            </p:nvSpPr>
            <p:spPr bwMode="auto">
              <a:xfrm>
                <a:off x="3131" y="10048"/>
                <a:ext cx="79" cy="7"/>
              </a:xfrm>
              <a:prstGeom prst="rect">
                <a:avLst/>
              </a:prstGeom>
              <a:solidFill>
                <a:srgbClr val="BEBEB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18" name="Freeform 757"/>
              <p:cNvSpPr>
                <a:spLocks/>
              </p:cNvSpPr>
              <p:nvPr/>
            </p:nvSpPr>
            <p:spPr bwMode="auto">
              <a:xfrm>
                <a:off x="3128" y="10044"/>
                <a:ext cx="82" cy="7"/>
              </a:xfrm>
              <a:custGeom>
                <a:avLst/>
                <a:gdLst>
                  <a:gd name="T0" fmla="*/ 82 w 82"/>
                  <a:gd name="T1" fmla="*/ 7 h 7"/>
                  <a:gd name="T2" fmla="*/ 3 w 82"/>
                  <a:gd name="T3" fmla="*/ 7 h 7"/>
                  <a:gd name="T4" fmla="*/ 0 w 82"/>
                  <a:gd name="T5" fmla="*/ 0 h 7"/>
                  <a:gd name="T6" fmla="*/ 82 w 82"/>
                  <a:gd name="T7" fmla="*/ 0 h 7"/>
                  <a:gd name="T8" fmla="*/ 82 w 82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7"/>
                  <a:gd name="T17" fmla="*/ 82 w 82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7">
                    <a:moveTo>
                      <a:pt x="82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82" y="0"/>
                    </a:lnTo>
                    <a:lnTo>
                      <a:pt x="82" y="7"/>
                    </a:lnTo>
                    <a:close/>
                  </a:path>
                </a:pathLst>
              </a:custGeom>
              <a:solidFill>
                <a:srgbClr val="BEBE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19" name="Freeform 758"/>
              <p:cNvSpPr>
                <a:spLocks/>
              </p:cNvSpPr>
              <p:nvPr/>
            </p:nvSpPr>
            <p:spPr bwMode="auto">
              <a:xfrm>
                <a:off x="3128" y="10037"/>
                <a:ext cx="86" cy="11"/>
              </a:xfrm>
              <a:custGeom>
                <a:avLst/>
                <a:gdLst>
                  <a:gd name="T0" fmla="*/ 82 w 86"/>
                  <a:gd name="T1" fmla="*/ 11 h 11"/>
                  <a:gd name="T2" fmla="*/ 3 w 86"/>
                  <a:gd name="T3" fmla="*/ 11 h 11"/>
                  <a:gd name="T4" fmla="*/ 0 w 86"/>
                  <a:gd name="T5" fmla="*/ 0 h 11"/>
                  <a:gd name="T6" fmla="*/ 86 w 86"/>
                  <a:gd name="T7" fmla="*/ 0 h 11"/>
                  <a:gd name="T8" fmla="*/ 82 w 86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11"/>
                  <a:gd name="T17" fmla="*/ 86 w 8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11">
                    <a:moveTo>
                      <a:pt x="82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86" y="0"/>
                    </a:lnTo>
                    <a:lnTo>
                      <a:pt x="82" y="11"/>
                    </a:lnTo>
                    <a:close/>
                  </a:path>
                </a:pathLst>
              </a:custGeom>
              <a:solidFill>
                <a:srgbClr val="BDBD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20" name="Freeform 759"/>
              <p:cNvSpPr>
                <a:spLocks/>
              </p:cNvSpPr>
              <p:nvPr/>
            </p:nvSpPr>
            <p:spPr bwMode="auto">
              <a:xfrm>
                <a:off x="3128" y="10033"/>
                <a:ext cx="86" cy="11"/>
              </a:xfrm>
              <a:custGeom>
                <a:avLst/>
                <a:gdLst>
                  <a:gd name="T0" fmla="*/ 82 w 86"/>
                  <a:gd name="T1" fmla="*/ 11 h 11"/>
                  <a:gd name="T2" fmla="*/ 0 w 86"/>
                  <a:gd name="T3" fmla="*/ 11 h 11"/>
                  <a:gd name="T4" fmla="*/ 0 w 86"/>
                  <a:gd name="T5" fmla="*/ 0 h 11"/>
                  <a:gd name="T6" fmla="*/ 86 w 86"/>
                  <a:gd name="T7" fmla="*/ 0 h 11"/>
                  <a:gd name="T8" fmla="*/ 82 w 86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11"/>
                  <a:gd name="T17" fmla="*/ 86 w 8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11">
                    <a:moveTo>
                      <a:pt x="82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6" y="0"/>
                    </a:lnTo>
                    <a:lnTo>
                      <a:pt x="82" y="11"/>
                    </a:lnTo>
                    <a:close/>
                  </a:path>
                </a:pathLst>
              </a:custGeom>
              <a:solidFill>
                <a:srgbClr val="BDBD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21" name="Rectangle 760"/>
              <p:cNvSpPr>
                <a:spLocks noChangeArrowheads="1"/>
              </p:cNvSpPr>
              <p:nvPr/>
            </p:nvSpPr>
            <p:spPr bwMode="auto">
              <a:xfrm>
                <a:off x="3128" y="10029"/>
                <a:ext cx="86" cy="8"/>
              </a:xfrm>
              <a:prstGeom prst="rect">
                <a:avLst/>
              </a:prstGeom>
              <a:solidFill>
                <a:srgbClr val="BCBCB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22" name="Freeform 761"/>
              <p:cNvSpPr>
                <a:spLocks/>
              </p:cNvSpPr>
              <p:nvPr/>
            </p:nvSpPr>
            <p:spPr bwMode="auto">
              <a:xfrm>
                <a:off x="3124" y="10026"/>
                <a:ext cx="90" cy="7"/>
              </a:xfrm>
              <a:custGeom>
                <a:avLst/>
                <a:gdLst>
                  <a:gd name="T0" fmla="*/ 90 w 90"/>
                  <a:gd name="T1" fmla="*/ 7 h 7"/>
                  <a:gd name="T2" fmla="*/ 4 w 90"/>
                  <a:gd name="T3" fmla="*/ 7 h 7"/>
                  <a:gd name="T4" fmla="*/ 0 w 90"/>
                  <a:gd name="T5" fmla="*/ 0 h 7"/>
                  <a:gd name="T6" fmla="*/ 90 w 90"/>
                  <a:gd name="T7" fmla="*/ 0 h 7"/>
                  <a:gd name="T8" fmla="*/ 90 w 90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"/>
                  <a:gd name="T16" fmla="*/ 0 h 7"/>
                  <a:gd name="T17" fmla="*/ 90 w 90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" h="7">
                    <a:moveTo>
                      <a:pt x="90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7"/>
                    </a:lnTo>
                    <a:close/>
                  </a:path>
                </a:pathLst>
              </a:custGeom>
              <a:solidFill>
                <a:srgbClr val="BCBCB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23" name="Freeform 762"/>
              <p:cNvSpPr>
                <a:spLocks/>
              </p:cNvSpPr>
              <p:nvPr/>
            </p:nvSpPr>
            <p:spPr bwMode="auto">
              <a:xfrm>
                <a:off x="3124" y="10019"/>
                <a:ext cx="93" cy="10"/>
              </a:xfrm>
              <a:custGeom>
                <a:avLst/>
                <a:gdLst>
                  <a:gd name="T0" fmla="*/ 90 w 93"/>
                  <a:gd name="T1" fmla="*/ 10 h 10"/>
                  <a:gd name="T2" fmla="*/ 4 w 93"/>
                  <a:gd name="T3" fmla="*/ 10 h 10"/>
                  <a:gd name="T4" fmla="*/ 0 w 93"/>
                  <a:gd name="T5" fmla="*/ 0 h 10"/>
                  <a:gd name="T6" fmla="*/ 93 w 93"/>
                  <a:gd name="T7" fmla="*/ 0 h 10"/>
                  <a:gd name="T8" fmla="*/ 90 w 93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"/>
                  <a:gd name="T16" fmla="*/ 0 h 10"/>
                  <a:gd name="T17" fmla="*/ 93 w 93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" h="10">
                    <a:moveTo>
                      <a:pt x="90" y="10"/>
                    </a:moveTo>
                    <a:lnTo>
                      <a:pt x="4" y="10"/>
                    </a:lnTo>
                    <a:lnTo>
                      <a:pt x="0" y="0"/>
                    </a:lnTo>
                    <a:lnTo>
                      <a:pt x="93" y="0"/>
                    </a:lnTo>
                    <a:lnTo>
                      <a:pt x="90" y="10"/>
                    </a:lnTo>
                    <a:close/>
                  </a:path>
                </a:pathLst>
              </a:custGeom>
              <a:solidFill>
                <a:srgbClr val="BCBCB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24" name="Freeform 763"/>
              <p:cNvSpPr>
                <a:spLocks/>
              </p:cNvSpPr>
              <p:nvPr/>
            </p:nvSpPr>
            <p:spPr bwMode="auto">
              <a:xfrm>
                <a:off x="3124" y="10015"/>
                <a:ext cx="93" cy="11"/>
              </a:xfrm>
              <a:custGeom>
                <a:avLst/>
                <a:gdLst>
                  <a:gd name="T0" fmla="*/ 90 w 93"/>
                  <a:gd name="T1" fmla="*/ 11 h 11"/>
                  <a:gd name="T2" fmla="*/ 0 w 93"/>
                  <a:gd name="T3" fmla="*/ 11 h 11"/>
                  <a:gd name="T4" fmla="*/ 0 w 93"/>
                  <a:gd name="T5" fmla="*/ 0 h 11"/>
                  <a:gd name="T6" fmla="*/ 93 w 93"/>
                  <a:gd name="T7" fmla="*/ 0 h 11"/>
                  <a:gd name="T8" fmla="*/ 90 w 93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"/>
                  <a:gd name="T16" fmla="*/ 0 h 11"/>
                  <a:gd name="T17" fmla="*/ 93 w 93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" h="11">
                    <a:moveTo>
                      <a:pt x="90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93" y="0"/>
                    </a:lnTo>
                    <a:lnTo>
                      <a:pt x="90" y="11"/>
                    </a:lnTo>
                    <a:close/>
                  </a:path>
                </a:pathLst>
              </a:custGeom>
              <a:solidFill>
                <a:srgbClr val="BBBBB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25" name="Rectangle 764"/>
              <p:cNvSpPr>
                <a:spLocks noChangeArrowheads="1"/>
              </p:cNvSpPr>
              <p:nvPr/>
            </p:nvSpPr>
            <p:spPr bwMode="auto">
              <a:xfrm>
                <a:off x="3124" y="10011"/>
                <a:ext cx="93" cy="8"/>
              </a:xfrm>
              <a:prstGeom prst="rect">
                <a:avLst/>
              </a:prstGeom>
              <a:solidFill>
                <a:srgbClr val="BBBBB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26" name="Freeform 765"/>
              <p:cNvSpPr>
                <a:spLocks/>
              </p:cNvSpPr>
              <p:nvPr/>
            </p:nvSpPr>
            <p:spPr bwMode="auto">
              <a:xfrm>
                <a:off x="3124" y="10008"/>
                <a:ext cx="93" cy="7"/>
              </a:xfrm>
              <a:custGeom>
                <a:avLst/>
                <a:gdLst>
                  <a:gd name="T0" fmla="*/ 93 w 93"/>
                  <a:gd name="T1" fmla="*/ 7 h 7"/>
                  <a:gd name="T2" fmla="*/ 0 w 93"/>
                  <a:gd name="T3" fmla="*/ 7 h 7"/>
                  <a:gd name="T4" fmla="*/ 0 w 93"/>
                  <a:gd name="T5" fmla="*/ 3 h 7"/>
                  <a:gd name="T6" fmla="*/ 0 w 93"/>
                  <a:gd name="T7" fmla="*/ 0 h 7"/>
                  <a:gd name="T8" fmla="*/ 93 w 93"/>
                  <a:gd name="T9" fmla="*/ 0 h 7"/>
                  <a:gd name="T10" fmla="*/ 93 w 93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3"/>
                  <a:gd name="T19" fmla="*/ 0 h 7"/>
                  <a:gd name="T20" fmla="*/ 93 w 9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3" h="7">
                    <a:moveTo>
                      <a:pt x="93" y="7"/>
                    </a:move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93" y="0"/>
                    </a:lnTo>
                    <a:lnTo>
                      <a:pt x="93" y="7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27" name="Freeform 766"/>
              <p:cNvSpPr>
                <a:spLocks/>
              </p:cNvSpPr>
              <p:nvPr/>
            </p:nvSpPr>
            <p:spPr bwMode="auto">
              <a:xfrm>
                <a:off x="3120" y="10004"/>
                <a:ext cx="97" cy="7"/>
              </a:xfrm>
              <a:custGeom>
                <a:avLst/>
                <a:gdLst>
                  <a:gd name="T0" fmla="*/ 97 w 97"/>
                  <a:gd name="T1" fmla="*/ 7 h 7"/>
                  <a:gd name="T2" fmla="*/ 4 w 97"/>
                  <a:gd name="T3" fmla="*/ 7 h 7"/>
                  <a:gd name="T4" fmla="*/ 4 w 97"/>
                  <a:gd name="T5" fmla="*/ 7 h 7"/>
                  <a:gd name="T6" fmla="*/ 0 w 97"/>
                  <a:gd name="T7" fmla="*/ 0 h 7"/>
                  <a:gd name="T8" fmla="*/ 97 w 97"/>
                  <a:gd name="T9" fmla="*/ 0 h 7"/>
                  <a:gd name="T10" fmla="*/ 97 w 97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7"/>
                  <a:gd name="T19" fmla="*/ 0 h 7"/>
                  <a:gd name="T20" fmla="*/ 97 w 97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7" h="7">
                    <a:moveTo>
                      <a:pt x="97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97" y="0"/>
                    </a:lnTo>
                    <a:lnTo>
                      <a:pt x="97" y="7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28" name="Freeform 767"/>
              <p:cNvSpPr>
                <a:spLocks/>
              </p:cNvSpPr>
              <p:nvPr/>
            </p:nvSpPr>
            <p:spPr bwMode="auto">
              <a:xfrm>
                <a:off x="3120" y="9997"/>
                <a:ext cx="101" cy="11"/>
              </a:xfrm>
              <a:custGeom>
                <a:avLst/>
                <a:gdLst>
                  <a:gd name="T0" fmla="*/ 97 w 101"/>
                  <a:gd name="T1" fmla="*/ 11 h 11"/>
                  <a:gd name="T2" fmla="*/ 4 w 101"/>
                  <a:gd name="T3" fmla="*/ 11 h 11"/>
                  <a:gd name="T4" fmla="*/ 0 w 101"/>
                  <a:gd name="T5" fmla="*/ 0 h 11"/>
                  <a:gd name="T6" fmla="*/ 101 w 101"/>
                  <a:gd name="T7" fmla="*/ 0 h 11"/>
                  <a:gd name="T8" fmla="*/ 97 w 10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11"/>
                  <a:gd name="T17" fmla="*/ 101 w 10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11">
                    <a:moveTo>
                      <a:pt x="97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101" y="0"/>
                    </a:lnTo>
                    <a:lnTo>
                      <a:pt x="97" y="11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29" name="Freeform 768"/>
              <p:cNvSpPr>
                <a:spLocks/>
              </p:cNvSpPr>
              <p:nvPr/>
            </p:nvSpPr>
            <p:spPr bwMode="auto">
              <a:xfrm>
                <a:off x="3120" y="9993"/>
                <a:ext cx="101" cy="11"/>
              </a:xfrm>
              <a:custGeom>
                <a:avLst/>
                <a:gdLst>
                  <a:gd name="T0" fmla="*/ 97 w 101"/>
                  <a:gd name="T1" fmla="*/ 11 h 11"/>
                  <a:gd name="T2" fmla="*/ 0 w 101"/>
                  <a:gd name="T3" fmla="*/ 11 h 11"/>
                  <a:gd name="T4" fmla="*/ 0 w 101"/>
                  <a:gd name="T5" fmla="*/ 0 h 11"/>
                  <a:gd name="T6" fmla="*/ 101 w 101"/>
                  <a:gd name="T7" fmla="*/ 0 h 11"/>
                  <a:gd name="T8" fmla="*/ 97 w 10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11"/>
                  <a:gd name="T17" fmla="*/ 101 w 10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11">
                    <a:moveTo>
                      <a:pt x="97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01" y="0"/>
                    </a:lnTo>
                    <a:lnTo>
                      <a:pt x="97" y="11"/>
                    </a:lnTo>
                    <a:close/>
                  </a:path>
                </a:pathLst>
              </a:custGeom>
              <a:solidFill>
                <a:srgbClr val="B9B9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30" name="Rectangle 769"/>
              <p:cNvSpPr>
                <a:spLocks noChangeArrowheads="1"/>
              </p:cNvSpPr>
              <p:nvPr/>
            </p:nvSpPr>
            <p:spPr bwMode="auto">
              <a:xfrm>
                <a:off x="3120" y="9990"/>
                <a:ext cx="101" cy="7"/>
              </a:xfrm>
              <a:prstGeom prst="rect">
                <a:avLst/>
              </a:prstGeom>
              <a:solidFill>
                <a:srgbClr val="B9B9B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31" name="Rectangle 770"/>
              <p:cNvSpPr>
                <a:spLocks noChangeArrowheads="1"/>
              </p:cNvSpPr>
              <p:nvPr/>
            </p:nvSpPr>
            <p:spPr bwMode="auto">
              <a:xfrm>
                <a:off x="3120" y="9986"/>
                <a:ext cx="101" cy="7"/>
              </a:xfrm>
              <a:prstGeom prst="rect">
                <a:avLst/>
              </a:prstGeom>
              <a:solidFill>
                <a:srgbClr val="B9B8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32" name="Freeform 771"/>
              <p:cNvSpPr>
                <a:spLocks/>
              </p:cNvSpPr>
              <p:nvPr/>
            </p:nvSpPr>
            <p:spPr bwMode="auto">
              <a:xfrm>
                <a:off x="3120" y="9982"/>
                <a:ext cx="105" cy="8"/>
              </a:xfrm>
              <a:custGeom>
                <a:avLst/>
                <a:gdLst>
                  <a:gd name="T0" fmla="*/ 101 w 105"/>
                  <a:gd name="T1" fmla="*/ 8 h 8"/>
                  <a:gd name="T2" fmla="*/ 0 w 105"/>
                  <a:gd name="T3" fmla="*/ 8 h 8"/>
                  <a:gd name="T4" fmla="*/ 0 w 105"/>
                  <a:gd name="T5" fmla="*/ 0 h 8"/>
                  <a:gd name="T6" fmla="*/ 105 w 105"/>
                  <a:gd name="T7" fmla="*/ 0 h 8"/>
                  <a:gd name="T8" fmla="*/ 101 w 105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8"/>
                  <a:gd name="T17" fmla="*/ 105 w 105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8">
                    <a:moveTo>
                      <a:pt x="101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01" y="8"/>
                    </a:lnTo>
                    <a:close/>
                  </a:path>
                </a:pathLst>
              </a:custGeom>
              <a:solidFill>
                <a:srgbClr val="B9B8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33" name="Freeform 772"/>
              <p:cNvSpPr>
                <a:spLocks/>
              </p:cNvSpPr>
              <p:nvPr/>
            </p:nvSpPr>
            <p:spPr bwMode="auto">
              <a:xfrm>
                <a:off x="3117" y="9975"/>
                <a:ext cx="108" cy="11"/>
              </a:xfrm>
              <a:custGeom>
                <a:avLst/>
                <a:gdLst>
                  <a:gd name="T0" fmla="*/ 104 w 108"/>
                  <a:gd name="T1" fmla="*/ 11 h 11"/>
                  <a:gd name="T2" fmla="*/ 3 w 108"/>
                  <a:gd name="T3" fmla="*/ 11 h 11"/>
                  <a:gd name="T4" fmla="*/ 0 w 108"/>
                  <a:gd name="T5" fmla="*/ 0 h 11"/>
                  <a:gd name="T6" fmla="*/ 108 w 108"/>
                  <a:gd name="T7" fmla="*/ 0 h 11"/>
                  <a:gd name="T8" fmla="*/ 104 w 108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1"/>
                  <a:gd name="T17" fmla="*/ 108 w 108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1">
                    <a:moveTo>
                      <a:pt x="104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04" y="11"/>
                    </a:lnTo>
                    <a:close/>
                  </a:path>
                </a:pathLst>
              </a:custGeom>
              <a:solidFill>
                <a:srgbClr val="B8B7B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34" name="Freeform 773"/>
              <p:cNvSpPr>
                <a:spLocks/>
              </p:cNvSpPr>
              <p:nvPr/>
            </p:nvSpPr>
            <p:spPr bwMode="auto">
              <a:xfrm>
                <a:off x="3117" y="9972"/>
                <a:ext cx="108" cy="10"/>
              </a:xfrm>
              <a:custGeom>
                <a:avLst/>
                <a:gdLst>
                  <a:gd name="T0" fmla="*/ 108 w 108"/>
                  <a:gd name="T1" fmla="*/ 10 h 10"/>
                  <a:gd name="T2" fmla="*/ 3 w 108"/>
                  <a:gd name="T3" fmla="*/ 10 h 10"/>
                  <a:gd name="T4" fmla="*/ 0 w 108"/>
                  <a:gd name="T5" fmla="*/ 0 h 10"/>
                  <a:gd name="T6" fmla="*/ 108 w 108"/>
                  <a:gd name="T7" fmla="*/ 0 h 10"/>
                  <a:gd name="T8" fmla="*/ 108 w 108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0"/>
                  <a:gd name="T17" fmla="*/ 108 w 108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0">
                    <a:moveTo>
                      <a:pt x="108" y="10"/>
                    </a:moveTo>
                    <a:lnTo>
                      <a:pt x="3" y="10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08" y="10"/>
                    </a:lnTo>
                    <a:close/>
                  </a:path>
                </a:pathLst>
              </a:custGeom>
              <a:solidFill>
                <a:srgbClr val="B8B7B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35" name="Rectangle 774"/>
              <p:cNvSpPr>
                <a:spLocks noChangeArrowheads="1"/>
              </p:cNvSpPr>
              <p:nvPr/>
            </p:nvSpPr>
            <p:spPr bwMode="auto">
              <a:xfrm>
                <a:off x="3117" y="9968"/>
                <a:ext cx="108" cy="7"/>
              </a:xfrm>
              <a:prstGeom prst="rect">
                <a:avLst/>
              </a:prstGeom>
              <a:solidFill>
                <a:srgbClr val="B8B7B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36" name="Rectangle 775"/>
              <p:cNvSpPr>
                <a:spLocks noChangeArrowheads="1"/>
              </p:cNvSpPr>
              <p:nvPr/>
            </p:nvSpPr>
            <p:spPr bwMode="auto">
              <a:xfrm>
                <a:off x="3117" y="9964"/>
                <a:ext cx="108" cy="8"/>
              </a:xfrm>
              <a:prstGeom prst="rect">
                <a:avLst/>
              </a:prstGeom>
              <a:solidFill>
                <a:srgbClr val="B7B6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37" name="Freeform 776"/>
              <p:cNvSpPr>
                <a:spLocks/>
              </p:cNvSpPr>
              <p:nvPr/>
            </p:nvSpPr>
            <p:spPr bwMode="auto">
              <a:xfrm>
                <a:off x="3117" y="9961"/>
                <a:ext cx="111" cy="7"/>
              </a:xfrm>
              <a:custGeom>
                <a:avLst/>
                <a:gdLst>
                  <a:gd name="T0" fmla="*/ 108 w 111"/>
                  <a:gd name="T1" fmla="*/ 7 h 7"/>
                  <a:gd name="T2" fmla="*/ 0 w 111"/>
                  <a:gd name="T3" fmla="*/ 7 h 7"/>
                  <a:gd name="T4" fmla="*/ 0 w 111"/>
                  <a:gd name="T5" fmla="*/ 0 h 7"/>
                  <a:gd name="T6" fmla="*/ 111 w 111"/>
                  <a:gd name="T7" fmla="*/ 0 h 7"/>
                  <a:gd name="T8" fmla="*/ 108 w 11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"/>
                  <a:gd name="T16" fmla="*/ 0 h 7"/>
                  <a:gd name="T17" fmla="*/ 111 w 11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" h="7">
                    <a:moveTo>
                      <a:pt x="10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11" y="0"/>
                    </a:lnTo>
                    <a:lnTo>
                      <a:pt x="108" y="7"/>
                    </a:lnTo>
                    <a:close/>
                  </a:path>
                </a:pathLst>
              </a:custGeom>
              <a:solidFill>
                <a:srgbClr val="B7B6B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38" name="Freeform 777"/>
              <p:cNvSpPr>
                <a:spLocks/>
              </p:cNvSpPr>
              <p:nvPr/>
            </p:nvSpPr>
            <p:spPr bwMode="auto">
              <a:xfrm>
                <a:off x="3117" y="9953"/>
                <a:ext cx="111" cy="11"/>
              </a:xfrm>
              <a:custGeom>
                <a:avLst/>
                <a:gdLst>
                  <a:gd name="T0" fmla="*/ 108 w 111"/>
                  <a:gd name="T1" fmla="*/ 11 h 11"/>
                  <a:gd name="T2" fmla="*/ 0 w 111"/>
                  <a:gd name="T3" fmla="*/ 11 h 11"/>
                  <a:gd name="T4" fmla="*/ 0 w 111"/>
                  <a:gd name="T5" fmla="*/ 0 h 11"/>
                  <a:gd name="T6" fmla="*/ 111 w 111"/>
                  <a:gd name="T7" fmla="*/ 0 h 11"/>
                  <a:gd name="T8" fmla="*/ 111 w 111"/>
                  <a:gd name="T9" fmla="*/ 4 h 11"/>
                  <a:gd name="T10" fmla="*/ 108 w 111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1"/>
                  <a:gd name="T19" fmla="*/ 0 h 11"/>
                  <a:gd name="T20" fmla="*/ 111 w 111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1" h="11">
                    <a:moveTo>
                      <a:pt x="108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11" y="0"/>
                    </a:lnTo>
                    <a:lnTo>
                      <a:pt x="111" y="4"/>
                    </a:lnTo>
                    <a:lnTo>
                      <a:pt x="108" y="11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39" name="Freeform 778"/>
              <p:cNvSpPr>
                <a:spLocks/>
              </p:cNvSpPr>
              <p:nvPr/>
            </p:nvSpPr>
            <p:spPr bwMode="auto">
              <a:xfrm>
                <a:off x="3113" y="9950"/>
                <a:ext cx="115" cy="11"/>
              </a:xfrm>
              <a:custGeom>
                <a:avLst/>
                <a:gdLst>
                  <a:gd name="T0" fmla="*/ 115 w 115"/>
                  <a:gd name="T1" fmla="*/ 11 h 11"/>
                  <a:gd name="T2" fmla="*/ 4 w 115"/>
                  <a:gd name="T3" fmla="*/ 11 h 11"/>
                  <a:gd name="T4" fmla="*/ 0 w 115"/>
                  <a:gd name="T5" fmla="*/ 0 h 11"/>
                  <a:gd name="T6" fmla="*/ 115 w 115"/>
                  <a:gd name="T7" fmla="*/ 0 h 11"/>
                  <a:gd name="T8" fmla="*/ 115 w 115"/>
                  <a:gd name="T9" fmla="*/ 7 h 11"/>
                  <a:gd name="T10" fmla="*/ 115 w 115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5"/>
                  <a:gd name="T19" fmla="*/ 0 h 11"/>
                  <a:gd name="T20" fmla="*/ 115 w 115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5" h="11">
                    <a:moveTo>
                      <a:pt x="115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115" y="0"/>
                    </a:lnTo>
                    <a:lnTo>
                      <a:pt x="115" y="7"/>
                    </a:lnTo>
                    <a:lnTo>
                      <a:pt x="115" y="11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40" name="Freeform 779"/>
              <p:cNvSpPr>
                <a:spLocks/>
              </p:cNvSpPr>
              <p:nvPr/>
            </p:nvSpPr>
            <p:spPr bwMode="auto">
              <a:xfrm>
                <a:off x="3113" y="9946"/>
                <a:ext cx="115" cy="7"/>
              </a:xfrm>
              <a:custGeom>
                <a:avLst/>
                <a:gdLst>
                  <a:gd name="T0" fmla="*/ 115 w 115"/>
                  <a:gd name="T1" fmla="*/ 7 h 7"/>
                  <a:gd name="T2" fmla="*/ 4 w 115"/>
                  <a:gd name="T3" fmla="*/ 7 h 7"/>
                  <a:gd name="T4" fmla="*/ 0 w 115"/>
                  <a:gd name="T5" fmla="*/ 0 h 7"/>
                  <a:gd name="T6" fmla="*/ 115 w 115"/>
                  <a:gd name="T7" fmla="*/ 0 h 7"/>
                  <a:gd name="T8" fmla="*/ 115 w 11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5"/>
                  <a:gd name="T16" fmla="*/ 0 h 7"/>
                  <a:gd name="T17" fmla="*/ 115 w 11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5" h="7">
                    <a:moveTo>
                      <a:pt x="115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115" y="0"/>
                    </a:lnTo>
                    <a:lnTo>
                      <a:pt x="115" y="7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41" name="Rectangle 780"/>
              <p:cNvSpPr>
                <a:spLocks noChangeArrowheads="1"/>
              </p:cNvSpPr>
              <p:nvPr/>
            </p:nvSpPr>
            <p:spPr bwMode="auto">
              <a:xfrm>
                <a:off x="3113" y="9943"/>
                <a:ext cx="115" cy="7"/>
              </a:xfrm>
              <a:prstGeom prst="rect">
                <a:avLst/>
              </a:prstGeom>
              <a:solidFill>
                <a:srgbClr val="B5B4B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42" name="Rectangle 781"/>
              <p:cNvSpPr>
                <a:spLocks noChangeArrowheads="1"/>
              </p:cNvSpPr>
              <p:nvPr/>
            </p:nvSpPr>
            <p:spPr bwMode="auto">
              <a:xfrm>
                <a:off x="3113" y="9935"/>
                <a:ext cx="115" cy="11"/>
              </a:xfrm>
              <a:prstGeom prst="rect">
                <a:avLst/>
              </a:prstGeom>
              <a:solidFill>
                <a:srgbClr val="B5B4B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43" name="Rectangle 782"/>
              <p:cNvSpPr>
                <a:spLocks noChangeArrowheads="1"/>
              </p:cNvSpPr>
              <p:nvPr/>
            </p:nvSpPr>
            <p:spPr bwMode="auto">
              <a:xfrm>
                <a:off x="3113" y="9932"/>
                <a:ext cx="115" cy="11"/>
              </a:xfrm>
              <a:prstGeom prst="rect">
                <a:avLst/>
              </a:prstGeom>
              <a:solidFill>
                <a:srgbClr val="B4B3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44" name="Freeform 783"/>
              <p:cNvSpPr>
                <a:spLocks/>
              </p:cNvSpPr>
              <p:nvPr/>
            </p:nvSpPr>
            <p:spPr bwMode="auto">
              <a:xfrm>
                <a:off x="3113" y="9928"/>
                <a:ext cx="119" cy="7"/>
              </a:xfrm>
              <a:custGeom>
                <a:avLst/>
                <a:gdLst>
                  <a:gd name="T0" fmla="*/ 115 w 119"/>
                  <a:gd name="T1" fmla="*/ 7 h 7"/>
                  <a:gd name="T2" fmla="*/ 0 w 119"/>
                  <a:gd name="T3" fmla="*/ 7 h 7"/>
                  <a:gd name="T4" fmla="*/ 0 w 119"/>
                  <a:gd name="T5" fmla="*/ 0 h 7"/>
                  <a:gd name="T6" fmla="*/ 119 w 119"/>
                  <a:gd name="T7" fmla="*/ 0 h 7"/>
                  <a:gd name="T8" fmla="*/ 115 w 11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"/>
                  <a:gd name="T16" fmla="*/ 0 h 7"/>
                  <a:gd name="T17" fmla="*/ 119 w 11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" h="7">
                    <a:moveTo>
                      <a:pt x="11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19" y="0"/>
                    </a:lnTo>
                    <a:lnTo>
                      <a:pt x="115" y="7"/>
                    </a:lnTo>
                    <a:close/>
                  </a:path>
                </a:pathLst>
              </a:custGeom>
              <a:solidFill>
                <a:srgbClr val="B4B3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45" name="Freeform 784"/>
              <p:cNvSpPr>
                <a:spLocks/>
              </p:cNvSpPr>
              <p:nvPr/>
            </p:nvSpPr>
            <p:spPr bwMode="auto">
              <a:xfrm>
                <a:off x="3110" y="9925"/>
                <a:ext cx="122" cy="7"/>
              </a:xfrm>
              <a:custGeom>
                <a:avLst/>
                <a:gdLst>
                  <a:gd name="T0" fmla="*/ 118 w 122"/>
                  <a:gd name="T1" fmla="*/ 7 h 7"/>
                  <a:gd name="T2" fmla="*/ 3 w 122"/>
                  <a:gd name="T3" fmla="*/ 7 h 7"/>
                  <a:gd name="T4" fmla="*/ 0 w 122"/>
                  <a:gd name="T5" fmla="*/ 0 h 7"/>
                  <a:gd name="T6" fmla="*/ 122 w 122"/>
                  <a:gd name="T7" fmla="*/ 0 h 7"/>
                  <a:gd name="T8" fmla="*/ 118 w 122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7"/>
                  <a:gd name="T17" fmla="*/ 122 w 122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7">
                    <a:moveTo>
                      <a:pt x="118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122" y="0"/>
                    </a:lnTo>
                    <a:lnTo>
                      <a:pt x="118" y="7"/>
                    </a:lnTo>
                    <a:close/>
                  </a:path>
                </a:pathLst>
              </a:custGeom>
              <a:solidFill>
                <a:srgbClr val="B3B2B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46" name="Freeform 785"/>
              <p:cNvSpPr>
                <a:spLocks/>
              </p:cNvSpPr>
              <p:nvPr/>
            </p:nvSpPr>
            <p:spPr bwMode="auto">
              <a:xfrm>
                <a:off x="3110" y="9921"/>
                <a:ext cx="122" cy="7"/>
              </a:xfrm>
              <a:custGeom>
                <a:avLst/>
                <a:gdLst>
                  <a:gd name="T0" fmla="*/ 122 w 122"/>
                  <a:gd name="T1" fmla="*/ 7 h 7"/>
                  <a:gd name="T2" fmla="*/ 3 w 122"/>
                  <a:gd name="T3" fmla="*/ 7 h 7"/>
                  <a:gd name="T4" fmla="*/ 0 w 122"/>
                  <a:gd name="T5" fmla="*/ 0 h 7"/>
                  <a:gd name="T6" fmla="*/ 122 w 122"/>
                  <a:gd name="T7" fmla="*/ 0 h 7"/>
                  <a:gd name="T8" fmla="*/ 122 w 122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7"/>
                  <a:gd name="T17" fmla="*/ 122 w 122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7">
                    <a:moveTo>
                      <a:pt x="122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122" y="0"/>
                    </a:lnTo>
                    <a:lnTo>
                      <a:pt x="122" y="7"/>
                    </a:lnTo>
                    <a:close/>
                  </a:path>
                </a:pathLst>
              </a:custGeom>
              <a:solidFill>
                <a:srgbClr val="B3B2B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47" name="Rectangle 786"/>
              <p:cNvSpPr>
                <a:spLocks noChangeArrowheads="1"/>
              </p:cNvSpPr>
              <p:nvPr/>
            </p:nvSpPr>
            <p:spPr bwMode="auto">
              <a:xfrm>
                <a:off x="3110" y="9914"/>
                <a:ext cx="122" cy="11"/>
              </a:xfrm>
              <a:prstGeom prst="rect">
                <a:avLst/>
              </a:prstGeom>
              <a:solidFill>
                <a:srgbClr val="B1B1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48" name="Rectangle 787"/>
              <p:cNvSpPr>
                <a:spLocks noChangeArrowheads="1"/>
              </p:cNvSpPr>
              <p:nvPr/>
            </p:nvSpPr>
            <p:spPr bwMode="auto">
              <a:xfrm>
                <a:off x="3110" y="9910"/>
                <a:ext cx="122" cy="11"/>
              </a:xfrm>
              <a:prstGeom prst="rect">
                <a:avLst/>
              </a:prstGeom>
              <a:solidFill>
                <a:srgbClr val="B1B1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49" name="Rectangle 788"/>
              <p:cNvSpPr>
                <a:spLocks noChangeArrowheads="1"/>
              </p:cNvSpPr>
              <p:nvPr/>
            </p:nvSpPr>
            <p:spPr bwMode="auto">
              <a:xfrm>
                <a:off x="3110" y="9906"/>
                <a:ext cx="122" cy="8"/>
              </a:xfrm>
              <a:prstGeom prst="rect">
                <a:avLst/>
              </a:prstGeom>
              <a:solidFill>
                <a:srgbClr val="B1B1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50" name="Rectangle 789"/>
              <p:cNvSpPr>
                <a:spLocks noChangeArrowheads="1"/>
              </p:cNvSpPr>
              <p:nvPr/>
            </p:nvSpPr>
            <p:spPr bwMode="auto">
              <a:xfrm>
                <a:off x="3110" y="9903"/>
                <a:ext cx="122" cy="7"/>
              </a:xfrm>
              <a:prstGeom prst="rect">
                <a:avLst/>
              </a:prstGeom>
              <a:solidFill>
                <a:srgbClr val="B1B0A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51" name="Freeform 790"/>
              <p:cNvSpPr>
                <a:spLocks/>
              </p:cNvSpPr>
              <p:nvPr/>
            </p:nvSpPr>
            <p:spPr bwMode="auto">
              <a:xfrm>
                <a:off x="3106" y="9899"/>
                <a:ext cx="129" cy="7"/>
              </a:xfrm>
              <a:custGeom>
                <a:avLst/>
                <a:gdLst>
                  <a:gd name="T0" fmla="*/ 126 w 129"/>
                  <a:gd name="T1" fmla="*/ 7 h 7"/>
                  <a:gd name="T2" fmla="*/ 4 w 129"/>
                  <a:gd name="T3" fmla="*/ 7 h 7"/>
                  <a:gd name="T4" fmla="*/ 0 w 129"/>
                  <a:gd name="T5" fmla="*/ 0 h 7"/>
                  <a:gd name="T6" fmla="*/ 129 w 129"/>
                  <a:gd name="T7" fmla="*/ 0 h 7"/>
                  <a:gd name="T8" fmla="*/ 126 w 12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9"/>
                  <a:gd name="T16" fmla="*/ 0 h 7"/>
                  <a:gd name="T17" fmla="*/ 129 w 12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9" h="7">
                    <a:moveTo>
                      <a:pt x="126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129" y="0"/>
                    </a:lnTo>
                    <a:lnTo>
                      <a:pt x="126" y="7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52" name="Freeform 791"/>
              <p:cNvSpPr>
                <a:spLocks/>
              </p:cNvSpPr>
              <p:nvPr/>
            </p:nvSpPr>
            <p:spPr bwMode="auto">
              <a:xfrm>
                <a:off x="3106" y="9892"/>
                <a:ext cx="129" cy="11"/>
              </a:xfrm>
              <a:custGeom>
                <a:avLst/>
                <a:gdLst>
                  <a:gd name="T0" fmla="*/ 126 w 129"/>
                  <a:gd name="T1" fmla="*/ 11 h 11"/>
                  <a:gd name="T2" fmla="*/ 4 w 129"/>
                  <a:gd name="T3" fmla="*/ 11 h 11"/>
                  <a:gd name="T4" fmla="*/ 0 w 129"/>
                  <a:gd name="T5" fmla="*/ 0 h 11"/>
                  <a:gd name="T6" fmla="*/ 129 w 129"/>
                  <a:gd name="T7" fmla="*/ 0 h 11"/>
                  <a:gd name="T8" fmla="*/ 126 w 12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9"/>
                  <a:gd name="T16" fmla="*/ 0 h 11"/>
                  <a:gd name="T17" fmla="*/ 129 w 12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9" h="11">
                    <a:moveTo>
                      <a:pt x="126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129" y="0"/>
                    </a:lnTo>
                    <a:lnTo>
                      <a:pt x="126" y="11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53" name="Freeform 792"/>
              <p:cNvSpPr>
                <a:spLocks/>
              </p:cNvSpPr>
              <p:nvPr/>
            </p:nvSpPr>
            <p:spPr bwMode="auto">
              <a:xfrm>
                <a:off x="3106" y="9888"/>
                <a:ext cx="129" cy="11"/>
              </a:xfrm>
              <a:custGeom>
                <a:avLst/>
                <a:gdLst>
                  <a:gd name="T0" fmla="*/ 129 w 129"/>
                  <a:gd name="T1" fmla="*/ 11 h 11"/>
                  <a:gd name="T2" fmla="*/ 0 w 129"/>
                  <a:gd name="T3" fmla="*/ 11 h 11"/>
                  <a:gd name="T4" fmla="*/ 0 w 129"/>
                  <a:gd name="T5" fmla="*/ 4 h 11"/>
                  <a:gd name="T6" fmla="*/ 0 w 129"/>
                  <a:gd name="T7" fmla="*/ 0 h 11"/>
                  <a:gd name="T8" fmla="*/ 129 w 129"/>
                  <a:gd name="T9" fmla="*/ 0 h 11"/>
                  <a:gd name="T10" fmla="*/ 129 w 129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9"/>
                  <a:gd name="T19" fmla="*/ 0 h 11"/>
                  <a:gd name="T20" fmla="*/ 129 w 129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9" h="11">
                    <a:moveTo>
                      <a:pt x="129" y="11"/>
                    </a:moveTo>
                    <a:lnTo>
                      <a:pt x="0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29" y="0"/>
                    </a:lnTo>
                    <a:lnTo>
                      <a:pt x="129" y="11"/>
                    </a:lnTo>
                    <a:close/>
                  </a:path>
                </a:pathLst>
              </a:custGeom>
              <a:solidFill>
                <a:srgbClr val="B0AF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54" name="Freeform 793"/>
              <p:cNvSpPr>
                <a:spLocks/>
              </p:cNvSpPr>
              <p:nvPr/>
            </p:nvSpPr>
            <p:spPr bwMode="auto">
              <a:xfrm>
                <a:off x="3106" y="9885"/>
                <a:ext cx="129" cy="7"/>
              </a:xfrm>
              <a:custGeom>
                <a:avLst/>
                <a:gdLst>
                  <a:gd name="T0" fmla="*/ 129 w 129"/>
                  <a:gd name="T1" fmla="*/ 7 h 7"/>
                  <a:gd name="T2" fmla="*/ 0 w 129"/>
                  <a:gd name="T3" fmla="*/ 7 h 7"/>
                  <a:gd name="T4" fmla="*/ 0 w 129"/>
                  <a:gd name="T5" fmla="*/ 7 h 7"/>
                  <a:gd name="T6" fmla="*/ 0 w 129"/>
                  <a:gd name="T7" fmla="*/ 0 h 7"/>
                  <a:gd name="T8" fmla="*/ 129 w 129"/>
                  <a:gd name="T9" fmla="*/ 0 h 7"/>
                  <a:gd name="T10" fmla="*/ 129 w 129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9"/>
                  <a:gd name="T19" fmla="*/ 0 h 7"/>
                  <a:gd name="T20" fmla="*/ 129 w 129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9" h="7">
                    <a:moveTo>
                      <a:pt x="12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29" y="0"/>
                    </a:lnTo>
                    <a:lnTo>
                      <a:pt x="129" y="7"/>
                    </a:lnTo>
                    <a:close/>
                  </a:path>
                </a:pathLst>
              </a:custGeom>
              <a:solidFill>
                <a:srgbClr val="B0AF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55" name="Rectangle 794"/>
              <p:cNvSpPr>
                <a:spLocks noChangeArrowheads="1"/>
              </p:cNvSpPr>
              <p:nvPr/>
            </p:nvSpPr>
            <p:spPr bwMode="auto">
              <a:xfrm>
                <a:off x="3106" y="9881"/>
                <a:ext cx="129" cy="7"/>
              </a:xfrm>
              <a:prstGeom prst="rect">
                <a:avLst/>
              </a:prstGeom>
              <a:solidFill>
                <a:srgbClr val="AF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56" name="Rectangle 795"/>
              <p:cNvSpPr>
                <a:spLocks noChangeArrowheads="1"/>
              </p:cNvSpPr>
              <p:nvPr/>
            </p:nvSpPr>
            <p:spPr bwMode="auto">
              <a:xfrm>
                <a:off x="3106" y="9877"/>
                <a:ext cx="129" cy="8"/>
              </a:xfrm>
              <a:prstGeom prst="rect">
                <a:avLst/>
              </a:prstGeom>
              <a:solidFill>
                <a:srgbClr val="AF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57" name="Rectangle 796"/>
              <p:cNvSpPr>
                <a:spLocks noChangeArrowheads="1"/>
              </p:cNvSpPr>
              <p:nvPr/>
            </p:nvSpPr>
            <p:spPr bwMode="auto">
              <a:xfrm>
                <a:off x="3106" y="9870"/>
                <a:ext cx="129" cy="11"/>
              </a:xfrm>
              <a:prstGeom prst="rect">
                <a:avLst/>
              </a:prstGeom>
              <a:solidFill>
                <a:srgbClr val="AEAD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58" name="Freeform 797"/>
              <p:cNvSpPr>
                <a:spLocks/>
              </p:cNvSpPr>
              <p:nvPr/>
            </p:nvSpPr>
            <p:spPr bwMode="auto">
              <a:xfrm>
                <a:off x="3102" y="9867"/>
                <a:ext cx="137" cy="10"/>
              </a:xfrm>
              <a:custGeom>
                <a:avLst/>
                <a:gdLst>
                  <a:gd name="T0" fmla="*/ 133 w 137"/>
                  <a:gd name="T1" fmla="*/ 10 h 10"/>
                  <a:gd name="T2" fmla="*/ 4 w 137"/>
                  <a:gd name="T3" fmla="*/ 10 h 10"/>
                  <a:gd name="T4" fmla="*/ 0 w 137"/>
                  <a:gd name="T5" fmla="*/ 0 h 10"/>
                  <a:gd name="T6" fmla="*/ 137 w 137"/>
                  <a:gd name="T7" fmla="*/ 0 h 10"/>
                  <a:gd name="T8" fmla="*/ 133 w 137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7"/>
                  <a:gd name="T16" fmla="*/ 0 h 10"/>
                  <a:gd name="T17" fmla="*/ 137 w 137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7" h="10">
                    <a:moveTo>
                      <a:pt x="133" y="10"/>
                    </a:moveTo>
                    <a:lnTo>
                      <a:pt x="4" y="10"/>
                    </a:lnTo>
                    <a:lnTo>
                      <a:pt x="0" y="0"/>
                    </a:lnTo>
                    <a:lnTo>
                      <a:pt x="137" y="0"/>
                    </a:lnTo>
                    <a:lnTo>
                      <a:pt x="133" y="10"/>
                    </a:lnTo>
                    <a:close/>
                  </a:path>
                </a:pathLst>
              </a:custGeom>
              <a:solidFill>
                <a:srgbClr val="AE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59" name="Freeform 798"/>
              <p:cNvSpPr>
                <a:spLocks/>
              </p:cNvSpPr>
              <p:nvPr/>
            </p:nvSpPr>
            <p:spPr bwMode="auto">
              <a:xfrm>
                <a:off x="3102" y="9863"/>
                <a:ext cx="137" cy="7"/>
              </a:xfrm>
              <a:custGeom>
                <a:avLst/>
                <a:gdLst>
                  <a:gd name="T0" fmla="*/ 133 w 137"/>
                  <a:gd name="T1" fmla="*/ 7 h 7"/>
                  <a:gd name="T2" fmla="*/ 4 w 137"/>
                  <a:gd name="T3" fmla="*/ 7 h 7"/>
                  <a:gd name="T4" fmla="*/ 0 w 137"/>
                  <a:gd name="T5" fmla="*/ 0 h 7"/>
                  <a:gd name="T6" fmla="*/ 137 w 137"/>
                  <a:gd name="T7" fmla="*/ 0 h 7"/>
                  <a:gd name="T8" fmla="*/ 133 w 13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7"/>
                  <a:gd name="T16" fmla="*/ 0 h 7"/>
                  <a:gd name="T17" fmla="*/ 137 w 13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7" h="7">
                    <a:moveTo>
                      <a:pt x="133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137" y="0"/>
                    </a:lnTo>
                    <a:lnTo>
                      <a:pt x="133" y="7"/>
                    </a:lnTo>
                    <a:close/>
                  </a:path>
                </a:pathLst>
              </a:custGeom>
              <a:solidFill>
                <a:srgbClr val="ADAD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60" name="Rectangle 799"/>
              <p:cNvSpPr>
                <a:spLocks noChangeArrowheads="1"/>
              </p:cNvSpPr>
              <p:nvPr/>
            </p:nvSpPr>
            <p:spPr bwMode="auto">
              <a:xfrm>
                <a:off x="3102" y="9859"/>
                <a:ext cx="137" cy="8"/>
              </a:xfrm>
              <a:prstGeom prst="rect">
                <a:avLst/>
              </a:prstGeom>
              <a:solidFill>
                <a:srgbClr val="ADAD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61" name="Rectangle 800"/>
              <p:cNvSpPr>
                <a:spLocks noChangeArrowheads="1"/>
              </p:cNvSpPr>
              <p:nvPr/>
            </p:nvSpPr>
            <p:spPr bwMode="auto">
              <a:xfrm>
                <a:off x="3102" y="9852"/>
                <a:ext cx="137" cy="11"/>
              </a:xfrm>
              <a:prstGeom prst="rect">
                <a:avLst/>
              </a:prstGeom>
              <a:solidFill>
                <a:srgbClr val="ADAD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62" name="Rectangle 801"/>
              <p:cNvSpPr>
                <a:spLocks noChangeArrowheads="1"/>
              </p:cNvSpPr>
              <p:nvPr/>
            </p:nvSpPr>
            <p:spPr bwMode="auto">
              <a:xfrm>
                <a:off x="3102" y="9849"/>
                <a:ext cx="137" cy="10"/>
              </a:xfrm>
              <a:prstGeom prst="rect">
                <a:avLst/>
              </a:prstGeom>
              <a:solidFill>
                <a:srgbClr val="ADACA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63" name="Rectangle 802"/>
              <p:cNvSpPr>
                <a:spLocks noChangeArrowheads="1"/>
              </p:cNvSpPr>
              <p:nvPr/>
            </p:nvSpPr>
            <p:spPr bwMode="auto">
              <a:xfrm>
                <a:off x="3102" y="9845"/>
                <a:ext cx="137" cy="7"/>
              </a:xfrm>
              <a:prstGeom prst="rect">
                <a:avLst/>
              </a:prstGeom>
              <a:solidFill>
                <a:srgbClr val="ADACA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64" name="Rectangle 803"/>
              <p:cNvSpPr>
                <a:spLocks noChangeArrowheads="1"/>
              </p:cNvSpPr>
              <p:nvPr/>
            </p:nvSpPr>
            <p:spPr bwMode="auto">
              <a:xfrm>
                <a:off x="3102" y="9841"/>
                <a:ext cx="137" cy="8"/>
              </a:xfrm>
              <a:prstGeom prst="rect">
                <a:avLst/>
              </a:prstGeom>
              <a:solidFill>
                <a:srgbClr val="ADACA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65" name="Freeform 804"/>
              <p:cNvSpPr>
                <a:spLocks/>
              </p:cNvSpPr>
              <p:nvPr/>
            </p:nvSpPr>
            <p:spPr bwMode="auto">
              <a:xfrm>
                <a:off x="3102" y="9838"/>
                <a:ext cx="141" cy="7"/>
              </a:xfrm>
              <a:custGeom>
                <a:avLst/>
                <a:gdLst>
                  <a:gd name="T0" fmla="*/ 137 w 141"/>
                  <a:gd name="T1" fmla="*/ 7 h 7"/>
                  <a:gd name="T2" fmla="*/ 0 w 141"/>
                  <a:gd name="T3" fmla="*/ 7 h 7"/>
                  <a:gd name="T4" fmla="*/ 0 w 141"/>
                  <a:gd name="T5" fmla="*/ 0 h 7"/>
                  <a:gd name="T6" fmla="*/ 141 w 141"/>
                  <a:gd name="T7" fmla="*/ 0 h 7"/>
                  <a:gd name="T8" fmla="*/ 137 w 14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"/>
                  <a:gd name="T16" fmla="*/ 0 h 7"/>
                  <a:gd name="T17" fmla="*/ 141 w 14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" h="7">
                    <a:moveTo>
                      <a:pt x="137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41" y="0"/>
                    </a:lnTo>
                    <a:lnTo>
                      <a:pt x="137" y="7"/>
                    </a:lnTo>
                    <a:close/>
                  </a:path>
                </a:pathLst>
              </a:custGeom>
              <a:solidFill>
                <a:srgbClr val="ACAB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66" name="Freeform 805"/>
              <p:cNvSpPr>
                <a:spLocks/>
              </p:cNvSpPr>
              <p:nvPr/>
            </p:nvSpPr>
            <p:spPr bwMode="auto">
              <a:xfrm>
                <a:off x="3102" y="9830"/>
                <a:ext cx="141" cy="11"/>
              </a:xfrm>
              <a:custGeom>
                <a:avLst/>
                <a:gdLst>
                  <a:gd name="T0" fmla="*/ 137 w 141"/>
                  <a:gd name="T1" fmla="*/ 11 h 11"/>
                  <a:gd name="T2" fmla="*/ 0 w 141"/>
                  <a:gd name="T3" fmla="*/ 11 h 11"/>
                  <a:gd name="T4" fmla="*/ 0 w 141"/>
                  <a:gd name="T5" fmla="*/ 0 h 11"/>
                  <a:gd name="T6" fmla="*/ 141 w 141"/>
                  <a:gd name="T7" fmla="*/ 0 h 11"/>
                  <a:gd name="T8" fmla="*/ 137 w 14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"/>
                  <a:gd name="T16" fmla="*/ 0 h 11"/>
                  <a:gd name="T17" fmla="*/ 141 w 14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" h="11">
                    <a:moveTo>
                      <a:pt x="137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41" y="0"/>
                    </a:lnTo>
                    <a:lnTo>
                      <a:pt x="137" y="11"/>
                    </a:lnTo>
                    <a:close/>
                  </a:path>
                </a:pathLst>
              </a:custGeom>
              <a:solidFill>
                <a:srgbClr val="ACAB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67" name="Freeform 806"/>
              <p:cNvSpPr>
                <a:spLocks/>
              </p:cNvSpPr>
              <p:nvPr/>
            </p:nvSpPr>
            <p:spPr bwMode="auto">
              <a:xfrm>
                <a:off x="3099" y="9827"/>
                <a:ext cx="144" cy="11"/>
              </a:xfrm>
              <a:custGeom>
                <a:avLst/>
                <a:gdLst>
                  <a:gd name="T0" fmla="*/ 144 w 144"/>
                  <a:gd name="T1" fmla="*/ 11 h 11"/>
                  <a:gd name="T2" fmla="*/ 3 w 144"/>
                  <a:gd name="T3" fmla="*/ 11 h 11"/>
                  <a:gd name="T4" fmla="*/ 0 w 144"/>
                  <a:gd name="T5" fmla="*/ 0 h 11"/>
                  <a:gd name="T6" fmla="*/ 144 w 144"/>
                  <a:gd name="T7" fmla="*/ 0 h 11"/>
                  <a:gd name="T8" fmla="*/ 144 w 144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4"/>
                  <a:gd name="T16" fmla="*/ 0 h 11"/>
                  <a:gd name="T17" fmla="*/ 144 w 144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4" h="11">
                    <a:moveTo>
                      <a:pt x="144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144" y="0"/>
                    </a:lnTo>
                    <a:lnTo>
                      <a:pt x="144" y="11"/>
                    </a:lnTo>
                    <a:close/>
                  </a:path>
                </a:pathLst>
              </a:custGeom>
              <a:solidFill>
                <a:srgbClr val="ABAA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68" name="Freeform 807"/>
              <p:cNvSpPr>
                <a:spLocks/>
              </p:cNvSpPr>
              <p:nvPr/>
            </p:nvSpPr>
            <p:spPr bwMode="auto">
              <a:xfrm>
                <a:off x="3099" y="9823"/>
                <a:ext cx="144" cy="7"/>
              </a:xfrm>
              <a:custGeom>
                <a:avLst/>
                <a:gdLst>
                  <a:gd name="T0" fmla="*/ 144 w 144"/>
                  <a:gd name="T1" fmla="*/ 7 h 7"/>
                  <a:gd name="T2" fmla="*/ 3 w 144"/>
                  <a:gd name="T3" fmla="*/ 7 h 7"/>
                  <a:gd name="T4" fmla="*/ 0 w 144"/>
                  <a:gd name="T5" fmla="*/ 0 h 7"/>
                  <a:gd name="T6" fmla="*/ 144 w 144"/>
                  <a:gd name="T7" fmla="*/ 0 h 7"/>
                  <a:gd name="T8" fmla="*/ 144 w 144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4"/>
                  <a:gd name="T16" fmla="*/ 0 h 7"/>
                  <a:gd name="T17" fmla="*/ 144 w 14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4" h="7">
                    <a:moveTo>
                      <a:pt x="144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144" y="0"/>
                    </a:lnTo>
                    <a:lnTo>
                      <a:pt x="144" y="7"/>
                    </a:lnTo>
                    <a:close/>
                  </a:path>
                </a:pathLst>
              </a:custGeom>
              <a:solidFill>
                <a:srgbClr val="ABAA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69" name="Rectangle 808"/>
              <p:cNvSpPr>
                <a:spLocks noChangeArrowheads="1"/>
              </p:cNvSpPr>
              <p:nvPr/>
            </p:nvSpPr>
            <p:spPr bwMode="auto">
              <a:xfrm>
                <a:off x="3099" y="9820"/>
                <a:ext cx="144" cy="7"/>
              </a:xfrm>
              <a:prstGeom prst="rect">
                <a:avLst/>
              </a:prstGeom>
              <a:solidFill>
                <a:srgbClr val="AAA9A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70" name="Freeform 809"/>
              <p:cNvSpPr>
                <a:spLocks/>
              </p:cNvSpPr>
              <p:nvPr/>
            </p:nvSpPr>
            <p:spPr bwMode="auto">
              <a:xfrm>
                <a:off x="3099" y="9816"/>
                <a:ext cx="144" cy="7"/>
              </a:xfrm>
              <a:custGeom>
                <a:avLst/>
                <a:gdLst>
                  <a:gd name="T0" fmla="*/ 144 w 144"/>
                  <a:gd name="T1" fmla="*/ 7 h 7"/>
                  <a:gd name="T2" fmla="*/ 0 w 144"/>
                  <a:gd name="T3" fmla="*/ 7 h 7"/>
                  <a:gd name="T4" fmla="*/ 0 w 144"/>
                  <a:gd name="T5" fmla="*/ 0 h 7"/>
                  <a:gd name="T6" fmla="*/ 144 w 144"/>
                  <a:gd name="T7" fmla="*/ 0 h 7"/>
                  <a:gd name="T8" fmla="*/ 144 w 144"/>
                  <a:gd name="T9" fmla="*/ 0 h 7"/>
                  <a:gd name="T10" fmla="*/ 144 w 144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4"/>
                  <a:gd name="T19" fmla="*/ 0 h 7"/>
                  <a:gd name="T20" fmla="*/ 144 w 14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4" h="7">
                    <a:moveTo>
                      <a:pt x="144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44" y="0"/>
                    </a:lnTo>
                    <a:lnTo>
                      <a:pt x="144" y="7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71" name="Freeform 810"/>
              <p:cNvSpPr>
                <a:spLocks/>
              </p:cNvSpPr>
              <p:nvPr/>
            </p:nvSpPr>
            <p:spPr bwMode="auto">
              <a:xfrm>
                <a:off x="3099" y="9809"/>
                <a:ext cx="144" cy="11"/>
              </a:xfrm>
              <a:custGeom>
                <a:avLst/>
                <a:gdLst>
                  <a:gd name="T0" fmla="*/ 144 w 144"/>
                  <a:gd name="T1" fmla="*/ 11 h 11"/>
                  <a:gd name="T2" fmla="*/ 0 w 144"/>
                  <a:gd name="T3" fmla="*/ 11 h 11"/>
                  <a:gd name="T4" fmla="*/ 0 w 144"/>
                  <a:gd name="T5" fmla="*/ 0 h 11"/>
                  <a:gd name="T6" fmla="*/ 144 w 144"/>
                  <a:gd name="T7" fmla="*/ 0 h 11"/>
                  <a:gd name="T8" fmla="*/ 144 w 144"/>
                  <a:gd name="T9" fmla="*/ 7 h 11"/>
                  <a:gd name="T10" fmla="*/ 144 w 144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4"/>
                  <a:gd name="T19" fmla="*/ 0 h 11"/>
                  <a:gd name="T20" fmla="*/ 144 w 144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4" h="11">
                    <a:moveTo>
                      <a:pt x="144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44" y="0"/>
                    </a:lnTo>
                    <a:lnTo>
                      <a:pt x="144" y="7"/>
                    </a:lnTo>
                    <a:lnTo>
                      <a:pt x="144" y="11"/>
                    </a:lnTo>
                    <a:close/>
                  </a:path>
                </a:pathLst>
              </a:custGeom>
              <a:solidFill>
                <a:srgbClr val="A9A8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72" name="Rectangle 811"/>
              <p:cNvSpPr>
                <a:spLocks noChangeArrowheads="1"/>
              </p:cNvSpPr>
              <p:nvPr/>
            </p:nvSpPr>
            <p:spPr bwMode="auto">
              <a:xfrm>
                <a:off x="3099" y="9805"/>
                <a:ext cx="144" cy="11"/>
              </a:xfrm>
              <a:prstGeom prst="rect">
                <a:avLst/>
              </a:prstGeom>
              <a:solidFill>
                <a:srgbClr val="A9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73" name="Rectangle 812"/>
              <p:cNvSpPr>
                <a:spLocks noChangeArrowheads="1"/>
              </p:cNvSpPr>
              <p:nvPr/>
            </p:nvSpPr>
            <p:spPr bwMode="auto">
              <a:xfrm>
                <a:off x="3099" y="9801"/>
                <a:ext cx="144" cy="8"/>
              </a:xfrm>
              <a:prstGeom prst="rect">
                <a:avLst/>
              </a:prstGeom>
              <a:solidFill>
                <a:srgbClr val="A9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74" name="Rectangle 813"/>
              <p:cNvSpPr>
                <a:spLocks noChangeArrowheads="1"/>
              </p:cNvSpPr>
              <p:nvPr/>
            </p:nvSpPr>
            <p:spPr bwMode="auto">
              <a:xfrm>
                <a:off x="3099" y="9798"/>
                <a:ext cx="144" cy="7"/>
              </a:xfrm>
              <a:prstGeom prst="rect">
                <a:avLst/>
              </a:prstGeom>
              <a:solidFill>
                <a:srgbClr val="A8A8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75" name="Freeform 814"/>
              <p:cNvSpPr>
                <a:spLocks/>
              </p:cNvSpPr>
              <p:nvPr/>
            </p:nvSpPr>
            <p:spPr bwMode="auto">
              <a:xfrm>
                <a:off x="3099" y="9794"/>
                <a:ext cx="147" cy="7"/>
              </a:xfrm>
              <a:custGeom>
                <a:avLst/>
                <a:gdLst>
                  <a:gd name="T0" fmla="*/ 144 w 147"/>
                  <a:gd name="T1" fmla="*/ 7 h 7"/>
                  <a:gd name="T2" fmla="*/ 0 w 147"/>
                  <a:gd name="T3" fmla="*/ 7 h 7"/>
                  <a:gd name="T4" fmla="*/ 0 w 147"/>
                  <a:gd name="T5" fmla="*/ 0 h 7"/>
                  <a:gd name="T6" fmla="*/ 147 w 147"/>
                  <a:gd name="T7" fmla="*/ 0 h 7"/>
                  <a:gd name="T8" fmla="*/ 144 w 14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7"/>
                  <a:gd name="T16" fmla="*/ 0 h 7"/>
                  <a:gd name="T17" fmla="*/ 147 w 14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7" h="7">
                    <a:moveTo>
                      <a:pt x="144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47" y="0"/>
                    </a:lnTo>
                    <a:lnTo>
                      <a:pt x="144" y="7"/>
                    </a:lnTo>
                    <a:close/>
                  </a:path>
                </a:pathLst>
              </a:custGeom>
              <a:solidFill>
                <a:srgbClr val="A8A8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76" name="Freeform 815"/>
              <p:cNvSpPr>
                <a:spLocks/>
              </p:cNvSpPr>
              <p:nvPr/>
            </p:nvSpPr>
            <p:spPr bwMode="auto">
              <a:xfrm>
                <a:off x="3095" y="9787"/>
                <a:ext cx="151" cy="11"/>
              </a:xfrm>
              <a:custGeom>
                <a:avLst/>
                <a:gdLst>
                  <a:gd name="T0" fmla="*/ 148 w 151"/>
                  <a:gd name="T1" fmla="*/ 11 h 11"/>
                  <a:gd name="T2" fmla="*/ 4 w 151"/>
                  <a:gd name="T3" fmla="*/ 11 h 11"/>
                  <a:gd name="T4" fmla="*/ 0 w 151"/>
                  <a:gd name="T5" fmla="*/ 0 h 11"/>
                  <a:gd name="T6" fmla="*/ 151 w 151"/>
                  <a:gd name="T7" fmla="*/ 0 h 11"/>
                  <a:gd name="T8" fmla="*/ 148 w 15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"/>
                  <a:gd name="T16" fmla="*/ 0 h 11"/>
                  <a:gd name="T17" fmla="*/ 151 w 15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" h="11">
                    <a:moveTo>
                      <a:pt x="148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151" y="0"/>
                    </a:lnTo>
                    <a:lnTo>
                      <a:pt x="148" y="11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77" name="Freeform 816"/>
              <p:cNvSpPr>
                <a:spLocks/>
              </p:cNvSpPr>
              <p:nvPr/>
            </p:nvSpPr>
            <p:spPr bwMode="auto">
              <a:xfrm>
                <a:off x="3095" y="9783"/>
                <a:ext cx="151" cy="11"/>
              </a:xfrm>
              <a:custGeom>
                <a:avLst/>
                <a:gdLst>
                  <a:gd name="T0" fmla="*/ 151 w 151"/>
                  <a:gd name="T1" fmla="*/ 11 h 11"/>
                  <a:gd name="T2" fmla="*/ 4 w 151"/>
                  <a:gd name="T3" fmla="*/ 11 h 11"/>
                  <a:gd name="T4" fmla="*/ 0 w 151"/>
                  <a:gd name="T5" fmla="*/ 4 h 11"/>
                  <a:gd name="T6" fmla="*/ 0 w 151"/>
                  <a:gd name="T7" fmla="*/ 0 h 11"/>
                  <a:gd name="T8" fmla="*/ 151 w 151"/>
                  <a:gd name="T9" fmla="*/ 0 h 11"/>
                  <a:gd name="T10" fmla="*/ 151 w 151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"/>
                  <a:gd name="T19" fmla="*/ 0 h 11"/>
                  <a:gd name="T20" fmla="*/ 151 w 151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" h="11">
                    <a:moveTo>
                      <a:pt x="151" y="11"/>
                    </a:moveTo>
                    <a:lnTo>
                      <a:pt x="4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51" y="0"/>
                    </a:lnTo>
                    <a:lnTo>
                      <a:pt x="151" y="11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78" name="Freeform 817"/>
              <p:cNvSpPr>
                <a:spLocks/>
              </p:cNvSpPr>
              <p:nvPr/>
            </p:nvSpPr>
            <p:spPr bwMode="auto">
              <a:xfrm>
                <a:off x="3095" y="9780"/>
                <a:ext cx="151" cy="7"/>
              </a:xfrm>
              <a:custGeom>
                <a:avLst/>
                <a:gdLst>
                  <a:gd name="T0" fmla="*/ 151 w 151"/>
                  <a:gd name="T1" fmla="*/ 7 h 7"/>
                  <a:gd name="T2" fmla="*/ 0 w 151"/>
                  <a:gd name="T3" fmla="*/ 7 h 7"/>
                  <a:gd name="T4" fmla="*/ 0 w 151"/>
                  <a:gd name="T5" fmla="*/ 7 h 7"/>
                  <a:gd name="T6" fmla="*/ 0 w 151"/>
                  <a:gd name="T7" fmla="*/ 0 h 7"/>
                  <a:gd name="T8" fmla="*/ 151 w 151"/>
                  <a:gd name="T9" fmla="*/ 0 h 7"/>
                  <a:gd name="T10" fmla="*/ 151 w 15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"/>
                  <a:gd name="T19" fmla="*/ 0 h 7"/>
                  <a:gd name="T20" fmla="*/ 151 w 15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" h="7">
                    <a:moveTo>
                      <a:pt x="151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51" y="0"/>
                    </a:lnTo>
                    <a:lnTo>
                      <a:pt x="151" y="7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79" name="Rectangle 818"/>
              <p:cNvSpPr>
                <a:spLocks noChangeArrowheads="1"/>
              </p:cNvSpPr>
              <p:nvPr/>
            </p:nvSpPr>
            <p:spPr bwMode="auto">
              <a:xfrm>
                <a:off x="3095" y="9776"/>
                <a:ext cx="151" cy="7"/>
              </a:xfrm>
              <a:prstGeom prst="rect">
                <a:avLst/>
              </a:prstGeom>
              <a:solidFill>
                <a:srgbClr val="A7A6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80" name="Rectangle 819"/>
              <p:cNvSpPr>
                <a:spLocks noChangeArrowheads="1"/>
              </p:cNvSpPr>
              <p:nvPr/>
            </p:nvSpPr>
            <p:spPr bwMode="auto">
              <a:xfrm>
                <a:off x="3095" y="9769"/>
                <a:ext cx="151" cy="11"/>
              </a:xfrm>
              <a:prstGeom prst="rect">
                <a:avLst/>
              </a:prstGeom>
              <a:solidFill>
                <a:srgbClr val="A7A6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81" name="Rectangle 820"/>
              <p:cNvSpPr>
                <a:spLocks noChangeArrowheads="1"/>
              </p:cNvSpPr>
              <p:nvPr/>
            </p:nvSpPr>
            <p:spPr bwMode="auto">
              <a:xfrm>
                <a:off x="3095" y="9765"/>
                <a:ext cx="151" cy="11"/>
              </a:xfrm>
              <a:prstGeom prst="rect">
                <a:avLst/>
              </a:prstGeom>
              <a:solidFill>
                <a:srgbClr val="A6A5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82" name="Rectangle 821"/>
              <p:cNvSpPr>
                <a:spLocks noChangeArrowheads="1"/>
              </p:cNvSpPr>
              <p:nvPr/>
            </p:nvSpPr>
            <p:spPr bwMode="auto">
              <a:xfrm>
                <a:off x="3095" y="9762"/>
                <a:ext cx="151" cy="7"/>
              </a:xfrm>
              <a:prstGeom prst="rect">
                <a:avLst/>
              </a:prstGeom>
              <a:solidFill>
                <a:srgbClr val="A6A5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83" name="Rectangle 822"/>
              <p:cNvSpPr>
                <a:spLocks noChangeArrowheads="1"/>
              </p:cNvSpPr>
              <p:nvPr/>
            </p:nvSpPr>
            <p:spPr bwMode="auto">
              <a:xfrm>
                <a:off x="3095" y="9758"/>
                <a:ext cx="151" cy="7"/>
              </a:xfrm>
              <a:prstGeom prst="rect">
                <a:avLst/>
              </a:prstGeom>
              <a:solidFill>
                <a:srgbClr val="A5A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84" name="Rectangle 823"/>
              <p:cNvSpPr>
                <a:spLocks noChangeArrowheads="1"/>
              </p:cNvSpPr>
              <p:nvPr/>
            </p:nvSpPr>
            <p:spPr bwMode="auto">
              <a:xfrm>
                <a:off x="3095" y="9754"/>
                <a:ext cx="151" cy="8"/>
              </a:xfrm>
              <a:prstGeom prst="rect">
                <a:avLst/>
              </a:prstGeom>
              <a:solidFill>
                <a:srgbClr val="A5A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85" name="Rectangle 824"/>
              <p:cNvSpPr>
                <a:spLocks noChangeArrowheads="1"/>
              </p:cNvSpPr>
              <p:nvPr/>
            </p:nvSpPr>
            <p:spPr bwMode="auto">
              <a:xfrm>
                <a:off x="3095" y="9747"/>
                <a:ext cx="151" cy="11"/>
              </a:xfrm>
              <a:prstGeom prst="rect">
                <a:avLst/>
              </a:prstGeom>
              <a:solidFill>
                <a:srgbClr val="A5A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86" name="Rectangle 825"/>
              <p:cNvSpPr>
                <a:spLocks noChangeArrowheads="1"/>
              </p:cNvSpPr>
              <p:nvPr/>
            </p:nvSpPr>
            <p:spPr bwMode="auto">
              <a:xfrm>
                <a:off x="3095" y="9744"/>
                <a:ext cx="151" cy="10"/>
              </a:xfrm>
              <a:prstGeom prst="rect">
                <a:avLst/>
              </a:prstGeom>
              <a:solidFill>
                <a:srgbClr val="A4A3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87" name="Rectangle 826"/>
              <p:cNvSpPr>
                <a:spLocks noChangeArrowheads="1"/>
              </p:cNvSpPr>
              <p:nvPr/>
            </p:nvSpPr>
            <p:spPr bwMode="auto">
              <a:xfrm>
                <a:off x="3095" y="9740"/>
                <a:ext cx="151" cy="7"/>
              </a:xfrm>
              <a:prstGeom prst="rect">
                <a:avLst/>
              </a:prstGeom>
              <a:solidFill>
                <a:srgbClr val="A4A3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88" name="Freeform 827"/>
              <p:cNvSpPr>
                <a:spLocks/>
              </p:cNvSpPr>
              <p:nvPr/>
            </p:nvSpPr>
            <p:spPr bwMode="auto">
              <a:xfrm>
                <a:off x="3095" y="9736"/>
                <a:ext cx="155" cy="8"/>
              </a:xfrm>
              <a:custGeom>
                <a:avLst/>
                <a:gdLst>
                  <a:gd name="T0" fmla="*/ 151 w 155"/>
                  <a:gd name="T1" fmla="*/ 8 h 8"/>
                  <a:gd name="T2" fmla="*/ 0 w 155"/>
                  <a:gd name="T3" fmla="*/ 8 h 8"/>
                  <a:gd name="T4" fmla="*/ 0 w 155"/>
                  <a:gd name="T5" fmla="*/ 0 h 8"/>
                  <a:gd name="T6" fmla="*/ 155 w 155"/>
                  <a:gd name="T7" fmla="*/ 0 h 8"/>
                  <a:gd name="T8" fmla="*/ 151 w 155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5"/>
                  <a:gd name="T16" fmla="*/ 0 h 8"/>
                  <a:gd name="T17" fmla="*/ 155 w 155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5" h="8">
                    <a:moveTo>
                      <a:pt x="151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155" y="0"/>
                    </a:lnTo>
                    <a:lnTo>
                      <a:pt x="151" y="8"/>
                    </a:lnTo>
                    <a:close/>
                  </a:path>
                </a:pathLst>
              </a:custGeom>
              <a:solidFill>
                <a:srgbClr val="A3A2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2779" name="Freeform 828"/>
            <p:cNvSpPr>
              <a:spLocks/>
            </p:cNvSpPr>
            <p:nvPr/>
          </p:nvSpPr>
          <p:spPr bwMode="auto">
            <a:xfrm>
              <a:off x="3095" y="9839"/>
              <a:ext cx="155" cy="7"/>
            </a:xfrm>
            <a:custGeom>
              <a:avLst/>
              <a:gdLst>
                <a:gd name="T0" fmla="*/ 151 w 155"/>
                <a:gd name="T1" fmla="*/ 7 h 7"/>
                <a:gd name="T2" fmla="*/ 0 w 155"/>
                <a:gd name="T3" fmla="*/ 7 h 7"/>
                <a:gd name="T4" fmla="*/ 0 w 155"/>
                <a:gd name="T5" fmla="*/ 0 h 7"/>
                <a:gd name="T6" fmla="*/ 155 w 155"/>
                <a:gd name="T7" fmla="*/ 0 h 7"/>
                <a:gd name="T8" fmla="*/ 151 w 155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5"/>
                <a:gd name="T16" fmla="*/ 0 h 7"/>
                <a:gd name="T17" fmla="*/ 155 w 155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5" h="7">
                  <a:moveTo>
                    <a:pt x="151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5" y="0"/>
                  </a:lnTo>
                  <a:lnTo>
                    <a:pt x="151" y="7"/>
                  </a:lnTo>
                  <a:close/>
                </a:path>
              </a:pathLst>
            </a:custGeom>
            <a:solidFill>
              <a:srgbClr val="A3A2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0" name="Rectangle 829"/>
            <p:cNvSpPr>
              <a:spLocks noChangeArrowheads="1"/>
            </p:cNvSpPr>
            <p:nvPr/>
          </p:nvSpPr>
          <p:spPr bwMode="auto">
            <a:xfrm>
              <a:off x="3095" y="9831"/>
              <a:ext cx="155" cy="11"/>
            </a:xfrm>
            <a:prstGeom prst="rect">
              <a:avLst/>
            </a:prstGeom>
            <a:solidFill>
              <a:srgbClr val="A3A2A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1" name="Rectangle 830"/>
            <p:cNvSpPr>
              <a:spLocks noChangeArrowheads="1"/>
            </p:cNvSpPr>
            <p:nvPr/>
          </p:nvSpPr>
          <p:spPr bwMode="auto">
            <a:xfrm>
              <a:off x="3095" y="9828"/>
              <a:ext cx="155" cy="11"/>
            </a:xfrm>
            <a:prstGeom prst="rect">
              <a:avLst/>
            </a:prstGeom>
            <a:solidFill>
              <a:srgbClr val="A2A1A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2" name="Rectangle 831"/>
            <p:cNvSpPr>
              <a:spLocks noChangeArrowheads="1"/>
            </p:cNvSpPr>
            <p:nvPr/>
          </p:nvSpPr>
          <p:spPr bwMode="auto">
            <a:xfrm>
              <a:off x="3095" y="9824"/>
              <a:ext cx="155" cy="7"/>
            </a:xfrm>
            <a:prstGeom prst="rect">
              <a:avLst/>
            </a:prstGeom>
            <a:solidFill>
              <a:srgbClr val="A2A1A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3" name="Rectangle 832"/>
            <p:cNvSpPr>
              <a:spLocks noChangeArrowheads="1"/>
            </p:cNvSpPr>
            <p:nvPr/>
          </p:nvSpPr>
          <p:spPr bwMode="auto">
            <a:xfrm>
              <a:off x="3095" y="9821"/>
              <a:ext cx="155" cy="7"/>
            </a:xfrm>
            <a:prstGeom prst="rect">
              <a:avLst/>
            </a:prstGeom>
            <a:solidFill>
              <a:srgbClr val="A2A1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4" name="Rectangle 833"/>
            <p:cNvSpPr>
              <a:spLocks noChangeArrowheads="1"/>
            </p:cNvSpPr>
            <p:nvPr/>
          </p:nvSpPr>
          <p:spPr bwMode="auto">
            <a:xfrm>
              <a:off x="3095" y="9817"/>
              <a:ext cx="155" cy="7"/>
            </a:xfrm>
            <a:prstGeom prst="rect">
              <a:avLst/>
            </a:prstGeom>
            <a:solidFill>
              <a:srgbClr val="A2A1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5" name="Rectangle 834"/>
            <p:cNvSpPr>
              <a:spLocks noChangeArrowheads="1"/>
            </p:cNvSpPr>
            <p:nvPr/>
          </p:nvSpPr>
          <p:spPr bwMode="auto">
            <a:xfrm>
              <a:off x="3095" y="9810"/>
              <a:ext cx="155" cy="11"/>
            </a:xfrm>
            <a:prstGeom prst="rect">
              <a:avLst/>
            </a:prstGeom>
            <a:solidFill>
              <a:srgbClr val="A1A09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6" name="Rectangle 835"/>
            <p:cNvSpPr>
              <a:spLocks noChangeArrowheads="1"/>
            </p:cNvSpPr>
            <p:nvPr/>
          </p:nvSpPr>
          <p:spPr bwMode="auto">
            <a:xfrm>
              <a:off x="3095" y="9806"/>
              <a:ext cx="155" cy="11"/>
            </a:xfrm>
            <a:prstGeom prst="rect">
              <a:avLst/>
            </a:prstGeom>
            <a:solidFill>
              <a:srgbClr val="A1A09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7" name="Rectangle 836"/>
            <p:cNvSpPr>
              <a:spLocks noChangeArrowheads="1"/>
            </p:cNvSpPr>
            <p:nvPr/>
          </p:nvSpPr>
          <p:spPr bwMode="auto">
            <a:xfrm>
              <a:off x="3095" y="9803"/>
              <a:ext cx="155" cy="7"/>
            </a:xfrm>
            <a:prstGeom prst="rect">
              <a:avLst/>
            </a:prstGeom>
            <a:solidFill>
              <a:srgbClr val="A1A09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8" name="Rectangle 837"/>
            <p:cNvSpPr>
              <a:spLocks noChangeArrowheads="1"/>
            </p:cNvSpPr>
            <p:nvPr/>
          </p:nvSpPr>
          <p:spPr bwMode="auto">
            <a:xfrm>
              <a:off x="3095" y="9799"/>
              <a:ext cx="155" cy="7"/>
            </a:xfrm>
            <a:prstGeom prst="rect">
              <a:avLst/>
            </a:prstGeom>
            <a:solidFill>
              <a:srgbClr val="A09F9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9" name="Freeform 838"/>
            <p:cNvSpPr>
              <a:spLocks/>
            </p:cNvSpPr>
            <p:nvPr/>
          </p:nvSpPr>
          <p:spPr bwMode="auto">
            <a:xfrm>
              <a:off x="3095" y="9792"/>
              <a:ext cx="155" cy="11"/>
            </a:xfrm>
            <a:custGeom>
              <a:avLst/>
              <a:gdLst>
                <a:gd name="T0" fmla="*/ 155 w 155"/>
                <a:gd name="T1" fmla="*/ 11 h 11"/>
                <a:gd name="T2" fmla="*/ 0 w 155"/>
                <a:gd name="T3" fmla="*/ 11 h 11"/>
                <a:gd name="T4" fmla="*/ 0 w 155"/>
                <a:gd name="T5" fmla="*/ 3 h 11"/>
                <a:gd name="T6" fmla="*/ 0 w 155"/>
                <a:gd name="T7" fmla="*/ 0 h 11"/>
                <a:gd name="T8" fmla="*/ 155 w 155"/>
                <a:gd name="T9" fmla="*/ 0 h 11"/>
                <a:gd name="T10" fmla="*/ 155 w 155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11"/>
                <a:gd name="T20" fmla="*/ 155 w 155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11">
                  <a:moveTo>
                    <a:pt x="155" y="11"/>
                  </a:moveTo>
                  <a:lnTo>
                    <a:pt x="0" y="11"/>
                  </a:lnTo>
                  <a:lnTo>
                    <a:pt x="0" y="3"/>
                  </a:lnTo>
                  <a:lnTo>
                    <a:pt x="0" y="0"/>
                  </a:lnTo>
                  <a:lnTo>
                    <a:pt x="155" y="0"/>
                  </a:lnTo>
                  <a:lnTo>
                    <a:pt x="155" y="1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0" name="Freeform 839"/>
            <p:cNvSpPr>
              <a:spLocks/>
            </p:cNvSpPr>
            <p:nvPr/>
          </p:nvSpPr>
          <p:spPr bwMode="auto">
            <a:xfrm>
              <a:off x="3095" y="9788"/>
              <a:ext cx="155" cy="11"/>
            </a:xfrm>
            <a:custGeom>
              <a:avLst/>
              <a:gdLst>
                <a:gd name="T0" fmla="*/ 155 w 155"/>
                <a:gd name="T1" fmla="*/ 11 h 11"/>
                <a:gd name="T2" fmla="*/ 0 w 155"/>
                <a:gd name="T3" fmla="*/ 11 h 11"/>
                <a:gd name="T4" fmla="*/ 0 w 155"/>
                <a:gd name="T5" fmla="*/ 7 h 11"/>
                <a:gd name="T6" fmla="*/ 0 w 155"/>
                <a:gd name="T7" fmla="*/ 0 h 11"/>
                <a:gd name="T8" fmla="*/ 155 w 155"/>
                <a:gd name="T9" fmla="*/ 0 h 11"/>
                <a:gd name="T10" fmla="*/ 155 w 155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11"/>
                <a:gd name="T20" fmla="*/ 155 w 155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11">
                  <a:moveTo>
                    <a:pt x="155" y="11"/>
                  </a:moveTo>
                  <a:lnTo>
                    <a:pt x="0" y="11"/>
                  </a:lnTo>
                  <a:lnTo>
                    <a:pt x="0" y="7"/>
                  </a:lnTo>
                  <a:lnTo>
                    <a:pt x="0" y="0"/>
                  </a:lnTo>
                  <a:lnTo>
                    <a:pt x="155" y="0"/>
                  </a:lnTo>
                  <a:lnTo>
                    <a:pt x="155" y="11"/>
                  </a:lnTo>
                  <a:close/>
                </a:path>
              </a:pathLst>
            </a:custGeom>
            <a:solidFill>
              <a:srgbClr val="9F9E9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1" name="Rectangle 840"/>
            <p:cNvSpPr>
              <a:spLocks noChangeArrowheads="1"/>
            </p:cNvSpPr>
            <p:nvPr/>
          </p:nvSpPr>
          <p:spPr bwMode="auto">
            <a:xfrm>
              <a:off x="3095" y="9784"/>
              <a:ext cx="155" cy="8"/>
            </a:xfrm>
            <a:prstGeom prst="rect">
              <a:avLst/>
            </a:prstGeom>
            <a:solidFill>
              <a:srgbClr val="9F9E9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2" name="Freeform 841"/>
            <p:cNvSpPr>
              <a:spLocks/>
            </p:cNvSpPr>
            <p:nvPr/>
          </p:nvSpPr>
          <p:spPr bwMode="auto">
            <a:xfrm>
              <a:off x="3095" y="9781"/>
              <a:ext cx="158" cy="7"/>
            </a:xfrm>
            <a:custGeom>
              <a:avLst/>
              <a:gdLst>
                <a:gd name="T0" fmla="*/ 155 w 158"/>
                <a:gd name="T1" fmla="*/ 7 h 7"/>
                <a:gd name="T2" fmla="*/ 0 w 158"/>
                <a:gd name="T3" fmla="*/ 7 h 7"/>
                <a:gd name="T4" fmla="*/ 0 w 158"/>
                <a:gd name="T5" fmla="*/ 0 h 7"/>
                <a:gd name="T6" fmla="*/ 158 w 158"/>
                <a:gd name="T7" fmla="*/ 0 h 7"/>
                <a:gd name="T8" fmla="*/ 155 w 158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8"/>
                <a:gd name="T16" fmla="*/ 0 h 7"/>
                <a:gd name="T17" fmla="*/ 158 w 158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8" h="7">
                  <a:moveTo>
                    <a:pt x="155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5" y="7"/>
                  </a:lnTo>
                  <a:close/>
                </a:path>
              </a:pathLst>
            </a:custGeom>
            <a:solidFill>
              <a:srgbClr val="9F9E9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3" name="Freeform 842"/>
            <p:cNvSpPr>
              <a:spLocks/>
            </p:cNvSpPr>
            <p:nvPr/>
          </p:nvSpPr>
          <p:spPr bwMode="auto">
            <a:xfrm>
              <a:off x="3095" y="9777"/>
              <a:ext cx="158" cy="7"/>
            </a:xfrm>
            <a:custGeom>
              <a:avLst/>
              <a:gdLst>
                <a:gd name="T0" fmla="*/ 155 w 158"/>
                <a:gd name="T1" fmla="*/ 7 h 7"/>
                <a:gd name="T2" fmla="*/ 0 w 158"/>
                <a:gd name="T3" fmla="*/ 7 h 7"/>
                <a:gd name="T4" fmla="*/ 0 w 158"/>
                <a:gd name="T5" fmla="*/ 0 h 7"/>
                <a:gd name="T6" fmla="*/ 158 w 158"/>
                <a:gd name="T7" fmla="*/ 0 h 7"/>
                <a:gd name="T8" fmla="*/ 155 w 158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8"/>
                <a:gd name="T16" fmla="*/ 0 h 7"/>
                <a:gd name="T17" fmla="*/ 158 w 158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8" h="7">
                  <a:moveTo>
                    <a:pt x="155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5" y="7"/>
                  </a:lnTo>
                  <a:close/>
                </a:path>
              </a:pathLst>
            </a:custGeom>
            <a:solidFill>
              <a:srgbClr val="9F9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4" name="Rectangle 843"/>
            <p:cNvSpPr>
              <a:spLocks noChangeArrowheads="1"/>
            </p:cNvSpPr>
            <p:nvPr/>
          </p:nvSpPr>
          <p:spPr bwMode="auto">
            <a:xfrm>
              <a:off x="3095" y="9770"/>
              <a:ext cx="158" cy="11"/>
            </a:xfrm>
            <a:prstGeom prst="rect">
              <a:avLst/>
            </a:prstGeom>
            <a:solidFill>
              <a:srgbClr val="9F9E9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5" name="Rectangle 844"/>
            <p:cNvSpPr>
              <a:spLocks noChangeArrowheads="1"/>
            </p:cNvSpPr>
            <p:nvPr/>
          </p:nvSpPr>
          <p:spPr bwMode="auto">
            <a:xfrm>
              <a:off x="3095" y="9766"/>
              <a:ext cx="158" cy="11"/>
            </a:xfrm>
            <a:prstGeom prst="rect">
              <a:avLst/>
            </a:prstGeom>
            <a:solidFill>
              <a:srgbClr val="9E9D9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6" name="Rectangle 845"/>
            <p:cNvSpPr>
              <a:spLocks noChangeArrowheads="1"/>
            </p:cNvSpPr>
            <p:nvPr/>
          </p:nvSpPr>
          <p:spPr bwMode="auto">
            <a:xfrm>
              <a:off x="3095" y="9763"/>
              <a:ext cx="158" cy="7"/>
            </a:xfrm>
            <a:prstGeom prst="rect">
              <a:avLst/>
            </a:prstGeom>
            <a:solidFill>
              <a:srgbClr val="9E9D9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7" name="Freeform 846"/>
            <p:cNvSpPr>
              <a:spLocks/>
            </p:cNvSpPr>
            <p:nvPr/>
          </p:nvSpPr>
          <p:spPr bwMode="auto">
            <a:xfrm>
              <a:off x="3095" y="9759"/>
              <a:ext cx="158" cy="7"/>
            </a:xfrm>
            <a:custGeom>
              <a:avLst/>
              <a:gdLst>
                <a:gd name="T0" fmla="*/ 158 w 158"/>
                <a:gd name="T1" fmla="*/ 7 h 7"/>
                <a:gd name="T2" fmla="*/ 0 w 158"/>
                <a:gd name="T3" fmla="*/ 7 h 7"/>
                <a:gd name="T4" fmla="*/ 0 w 158"/>
                <a:gd name="T5" fmla="*/ 0 h 7"/>
                <a:gd name="T6" fmla="*/ 158 w 158"/>
                <a:gd name="T7" fmla="*/ 0 h 7"/>
                <a:gd name="T8" fmla="*/ 158 w 158"/>
                <a:gd name="T9" fmla="*/ 4 h 7"/>
                <a:gd name="T10" fmla="*/ 158 w 158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"/>
                <a:gd name="T19" fmla="*/ 0 h 7"/>
                <a:gd name="T20" fmla="*/ 158 w 158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" h="7">
                  <a:moveTo>
                    <a:pt x="158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4"/>
                  </a:lnTo>
                  <a:lnTo>
                    <a:pt x="158" y="7"/>
                  </a:lnTo>
                  <a:close/>
                </a:path>
              </a:pathLst>
            </a:custGeom>
            <a:solidFill>
              <a:srgbClr val="9D9C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8" name="Freeform 847"/>
            <p:cNvSpPr>
              <a:spLocks/>
            </p:cNvSpPr>
            <p:nvPr/>
          </p:nvSpPr>
          <p:spPr bwMode="auto">
            <a:xfrm>
              <a:off x="3095" y="9756"/>
              <a:ext cx="158" cy="7"/>
            </a:xfrm>
            <a:custGeom>
              <a:avLst/>
              <a:gdLst>
                <a:gd name="T0" fmla="*/ 158 w 158"/>
                <a:gd name="T1" fmla="*/ 7 h 7"/>
                <a:gd name="T2" fmla="*/ 0 w 158"/>
                <a:gd name="T3" fmla="*/ 7 h 7"/>
                <a:gd name="T4" fmla="*/ 0 w 158"/>
                <a:gd name="T5" fmla="*/ 0 h 7"/>
                <a:gd name="T6" fmla="*/ 158 w 158"/>
                <a:gd name="T7" fmla="*/ 0 h 7"/>
                <a:gd name="T8" fmla="*/ 158 w 158"/>
                <a:gd name="T9" fmla="*/ 7 h 7"/>
                <a:gd name="T10" fmla="*/ 158 w 158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"/>
                <a:gd name="T19" fmla="*/ 0 h 7"/>
                <a:gd name="T20" fmla="*/ 158 w 158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" h="7">
                  <a:moveTo>
                    <a:pt x="158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7"/>
                  </a:lnTo>
                  <a:close/>
                </a:path>
              </a:pathLst>
            </a:custGeom>
            <a:solidFill>
              <a:srgbClr val="9D9C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9" name="Rectangle 848"/>
            <p:cNvSpPr>
              <a:spLocks noChangeArrowheads="1"/>
            </p:cNvSpPr>
            <p:nvPr/>
          </p:nvSpPr>
          <p:spPr bwMode="auto">
            <a:xfrm>
              <a:off x="3095" y="9748"/>
              <a:ext cx="158" cy="11"/>
            </a:xfrm>
            <a:prstGeom prst="rect">
              <a:avLst/>
            </a:prstGeom>
            <a:solidFill>
              <a:srgbClr val="9D9C9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0" name="Freeform 849"/>
            <p:cNvSpPr>
              <a:spLocks/>
            </p:cNvSpPr>
            <p:nvPr/>
          </p:nvSpPr>
          <p:spPr bwMode="auto">
            <a:xfrm>
              <a:off x="3092" y="9745"/>
              <a:ext cx="161" cy="11"/>
            </a:xfrm>
            <a:custGeom>
              <a:avLst/>
              <a:gdLst>
                <a:gd name="T0" fmla="*/ 161 w 161"/>
                <a:gd name="T1" fmla="*/ 11 h 11"/>
                <a:gd name="T2" fmla="*/ 3 w 161"/>
                <a:gd name="T3" fmla="*/ 11 h 11"/>
                <a:gd name="T4" fmla="*/ 0 w 161"/>
                <a:gd name="T5" fmla="*/ 0 h 11"/>
                <a:gd name="T6" fmla="*/ 161 w 161"/>
                <a:gd name="T7" fmla="*/ 0 h 11"/>
                <a:gd name="T8" fmla="*/ 161 w 161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"/>
                <a:gd name="T16" fmla="*/ 0 h 11"/>
                <a:gd name="T17" fmla="*/ 161 w 16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" h="11">
                  <a:moveTo>
                    <a:pt x="161" y="11"/>
                  </a:moveTo>
                  <a:lnTo>
                    <a:pt x="3" y="11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161" y="11"/>
                  </a:lnTo>
                  <a:close/>
                </a:path>
              </a:pathLst>
            </a:custGeom>
            <a:solidFill>
              <a:srgbClr val="9C9B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1" name="Freeform 850"/>
            <p:cNvSpPr>
              <a:spLocks/>
            </p:cNvSpPr>
            <p:nvPr/>
          </p:nvSpPr>
          <p:spPr bwMode="auto">
            <a:xfrm>
              <a:off x="3092" y="9741"/>
              <a:ext cx="161" cy="7"/>
            </a:xfrm>
            <a:custGeom>
              <a:avLst/>
              <a:gdLst>
                <a:gd name="T0" fmla="*/ 161 w 161"/>
                <a:gd name="T1" fmla="*/ 7 h 7"/>
                <a:gd name="T2" fmla="*/ 3 w 161"/>
                <a:gd name="T3" fmla="*/ 7 h 7"/>
                <a:gd name="T4" fmla="*/ 0 w 161"/>
                <a:gd name="T5" fmla="*/ 0 h 7"/>
                <a:gd name="T6" fmla="*/ 161 w 161"/>
                <a:gd name="T7" fmla="*/ 0 h 7"/>
                <a:gd name="T8" fmla="*/ 161 w 161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"/>
                <a:gd name="T16" fmla="*/ 0 h 7"/>
                <a:gd name="T17" fmla="*/ 161 w 16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" h="7">
                  <a:moveTo>
                    <a:pt x="161" y="7"/>
                  </a:moveTo>
                  <a:lnTo>
                    <a:pt x="3" y="7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161" y="7"/>
                  </a:lnTo>
                  <a:close/>
                </a:path>
              </a:pathLst>
            </a:custGeom>
            <a:solidFill>
              <a:srgbClr val="9C9B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2" name="Rectangle 851"/>
            <p:cNvSpPr>
              <a:spLocks noChangeArrowheads="1"/>
            </p:cNvSpPr>
            <p:nvPr/>
          </p:nvSpPr>
          <p:spPr bwMode="auto">
            <a:xfrm>
              <a:off x="3092" y="9737"/>
              <a:ext cx="161" cy="8"/>
            </a:xfrm>
            <a:prstGeom prst="rect">
              <a:avLst/>
            </a:prstGeom>
            <a:solidFill>
              <a:srgbClr val="9B9A9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3" name="Rectangle 852"/>
            <p:cNvSpPr>
              <a:spLocks noChangeArrowheads="1"/>
            </p:cNvSpPr>
            <p:nvPr/>
          </p:nvSpPr>
          <p:spPr bwMode="auto">
            <a:xfrm>
              <a:off x="3092" y="9734"/>
              <a:ext cx="161" cy="7"/>
            </a:xfrm>
            <a:prstGeom prst="rect">
              <a:avLst/>
            </a:prstGeom>
            <a:solidFill>
              <a:srgbClr val="9B9A9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4" name="Rectangle 853"/>
            <p:cNvSpPr>
              <a:spLocks noChangeArrowheads="1"/>
            </p:cNvSpPr>
            <p:nvPr/>
          </p:nvSpPr>
          <p:spPr bwMode="auto">
            <a:xfrm>
              <a:off x="3092" y="9727"/>
              <a:ext cx="161" cy="10"/>
            </a:xfrm>
            <a:prstGeom prst="rect">
              <a:avLst/>
            </a:prstGeom>
            <a:solidFill>
              <a:srgbClr val="9B9A9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5" name="Rectangle 854"/>
            <p:cNvSpPr>
              <a:spLocks noChangeArrowheads="1"/>
            </p:cNvSpPr>
            <p:nvPr/>
          </p:nvSpPr>
          <p:spPr bwMode="auto">
            <a:xfrm>
              <a:off x="3092" y="9723"/>
              <a:ext cx="161" cy="11"/>
            </a:xfrm>
            <a:prstGeom prst="rect">
              <a:avLst/>
            </a:prstGeom>
            <a:solidFill>
              <a:srgbClr val="9B9A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6" name="Rectangle 855"/>
            <p:cNvSpPr>
              <a:spLocks noChangeArrowheads="1"/>
            </p:cNvSpPr>
            <p:nvPr/>
          </p:nvSpPr>
          <p:spPr bwMode="auto">
            <a:xfrm>
              <a:off x="3092" y="9719"/>
              <a:ext cx="161" cy="8"/>
            </a:xfrm>
            <a:prstGeom prst="rect">
              <a:avLst/>
            </a:prstGeom>
            <a:solidFill>
              <a:srgbClr val="9B9A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7" name="Freeform 856"/>
            <p:cNvSpPr>
              <a:spLocks/>
            </p:cNvSpPr>
            <p:nvPr/>
          </p:nvSpPr>
          <p:spPr bwMode="auto">
            <a:xfrm>
              <a:off x="3092" y="9716"/>
              <a:ext cx="161" cy="7"/>
            </a:xfrm>
            <a:custGeom>
              <a:avLst/>
              <a:gdLst>
                <a:gd name="T0" fmla="*/ 161 w 161"/>
                <a:gd name="T1" fmla="*/ 7 h 7"/>
                <a:gd name="T2" fmla="*/ 0 w 161"/>
                <a:gd name="T3" fmla="*/ 7 h 7"/>
                <a:gd name="T4" fmla="*/ 0 w 161"/>
                <a:gd name="T5" fmla="*/ 0 h 7"/>
                <a:gd name="T6" fmla="*/ 0 w 161"/>
                <a:gd name="T7" fmla="*/ 0 h 7"/>
                <a:gd name="T8" fmla="*/ 161 w 161"/>
                <a:gd name="T9" fmla="*/ 0 h 7"/>
                <a:gd name="T10" fmla="*/ 161 w 161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1"/>
                <a:gd name="T19" fmla="*/ 0 h 7"/>
                <a:gd name="T20" fmla="*/ 161 w 161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1" h="7">
                  <a:moveTo>
                    <a:pt x="161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161" y="7"/>
                  </a:lnTo>
                  <a:close/>
                </a:path>
              </a:pathLst>
            </a:custGeom>
            <a:solidFill>
              <a:srgbClr val="9A999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8" name="Freeform 857"/>
            <p:cNvSpPr>
              <a:spLocks/>
            </p:cNvSpPr>
            <p:nvPr/>
          </p:nvSpPr>
          <p:spPr bwMode="auto">
            <a:xfrm>
              <a:off x="3092" y="9708"/>
              <a:ext cx="161" cy="11"/>
            </a:xfrm>
            <a:custGeom>
              <a:avLst/>
              <a:gdLst>
                <a:gd name="T0" fmla="*/ 161 w 161"/>
                <a:gd name="T1" fmla="*/ 11 h 11"/>
                <a:gd name="T2" fmla="*/ 0 w 161"/>
                <a:gd name="T3" fmla="*/ 11 h 11"/>
                <a:gd name="T4" fmla="*/ 0 w 161"/>
                <a:gd name="T5" fmla="*/ 8 h 11"/>
                <a:gd name="T6" fmla="*/ 0 w 161"/>
                <a:gd name="T7" fmla="*/ 0 h 11"/>
                <a:gd name="T8" fmla="*/ 161 w 161"/>
                <a:gd name="T9" fmla="*/ 0 h 11"/>
                <a:gd name="T10" fmla="*/ 161 w 161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1"/>
                <a:gd name="T19" fmla="*/ 0 h 11"/>
                <a:gd name="T20" fmla="*/ 161 w 161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1" h="11">
                  <a:moveTo>
                    <a:pt x="161" y="11"/>
                  </a:moveTo>
                  <a:lnTo>
                    <a:pt x="0" y="1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161" y="11"/>
                  </a:lnTo>
                  <a:close/>
                </a:path>
              </a:pathLst>
            </a:custGeom>
            <a:solidFill>
              <a:srgbClr val="9A999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9" name="Rectangle 858"/>
            <p:cNvSpPr>
              <a:spLocks noChangeArrowheads="1"/>
            </p:cNvSpPr>
            <p:nvPr/>
          </p:nvSpPr>
          <p:spPr bwMode="auto">
            <a:xfrm>
              <a:off x="3092" y="9705"/>
              <a:ext cx="161" cy="11"/>
            </a:xfrm>
            <a:prstGeom prst="rect">
              <a:avLst/>
            </a:prstGeom>
            <a:solidFill>
              <a:srgbClr val="9998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0" name="Rectangle 859"/>
            <p:cNvSpPr>
              <a:spLocks noChangeArrowheads="1"/>
            </p:cNvSpPr>
            <p:nvPr/>
          </p:nvSpPr>
          <p:spPr bwMode="auto">
            <a:xfrm>
              <a:off x="3092" y="9701"/>
              <a:ext cx="161" cy="7"/>
            </a:xfrm>
            <a:prstGeom prst="rect">
              <a:avLst/>
            </a:prstGeom>
            <a:solidFill>
              <a:srgbClr val="9998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1" name="Rectangle 860"/>
            <p:cNvSpPr>
              <a:spLocks noChangeArrowheads="1"/>
            </p:cNvSpPr>
            <p:nvPr/>
          </p:nvSpPr>
          <p:spPr bwMode="auto">
            <a:xfrm>
              <a:off x="3092" y="9698"/>
              <a:ext cx="161" cy="7"/>
            </a:xfrm>
            <a:prstGeom prst="rect">
              <a:avLst/>
            </a:prstGeom>
            <a:solidFill>
              <a:srgbClr val="9998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2" name="Rectangle 861"/>
            <p:cNvSpPr>
              <a:spLocks noChangeArrowheads="1"/>
            </p:cNvSpPr>
            <p:nvPr/>
          </p:nvSpPr>
          <p:spPr bwMode="auto">
            <a:xfrm>
              <a:off x="3092" y="9694"/>
              <a:ext cx="161" cy="7"/>
            </a:xfrm>
            <a:prstGeom prst="rect">
              <a:avLst/>
            </a:prstGeom>
            <a:solidFill>
              <a:srgbClr val="9897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3" name="Rectangle 862"/>
            <p:cNvSpPr>
              <a:spLocks noChangeArrowheads="1"/>
            </p:cNvSpPr>
            <p:nvPr/>
          </p:nvSpPr>
          <p:spPr bwMode="auto">
            <a:xfrm>
              <a:off x="3092" y="9687"/>
              <a:ext cx="161" cy="11"/>
            </a:xfrm>
            <a:prstGeom prst="rect">
              <a:avLst/>
            </a:prstGeom>
            <a:solidFill>
              <a:srgbClr val="9897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4" name="Rectangle 863"/>
            <p:cNvSpPr>
              <a:spLocks noChangeArrowheads="1"/>
            </p:cNvSpPr>
            <p:nvPr/>
          </p:nvSpPr>
          <p:spPr bwMode="auto">
            <a:xfrm>
              <a:off x="3092" y="9683"/>
              <a:ext cx="161" cy="11"/>
            </a:xfrm>
            <a:prstGeom prst="rect">
              <a:avLst/>
            </a:prstGeom>
            <a:solidFill>
              <a:srgbClr val="97969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5" name="Rectangle 864"/>
            <p:cNvSpPr>
              <a:spLocks noChangeArrowheads="1"/>
            </p:cNvSpPr>
            <p:nvPr/>
          </p:nvSpPr>
          <p:spPr bwMode="auto">
            <a:xfrm>
              <a:off x="3092" y="9680"/>
              <a:ext cx="161" cy="7"/>
            </a:xfrm>
            <a:prstGeom prst="rect">
              <a:avLst/>
            </a:prstGeom>
            <a:solidFill>
              <a:srgbClr val="97969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6" name="Rectangle 865"/>
            <p:cNvSpPr>
              <a:spLocks noChangeArrowheads="1"/>
            </p:cNvSpPr>
            <p:nvPr/>
          </p:nvSpPr>
          <p:spPr bwMode="auto">
            <a:xfrm>
              <a:off x="3092" y="9676"/>
              <a:ext cx="161" cy="7"/>
            </a:xfrm>
            <a:prstGeom prst="rect">
              <a:avLst/>
            </a:prstGeom>
            <a:solidFill>
              <a:srgbClr val="97969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7" name="Rectangle 866"/>
            <p:cNvSpPr>
              <a:spLocks noChangeArrowheads="1"/>
            </p:cNvSpPr>
            <p:nvPr/>
          </p:nvSpPr>
          <p:spPr bwMode="auto">
            <a:xfrm>
              <a:off x="3092" y="9672"/>
              <a:ext cx="161" cy="8"/>
            </a:xfrm>
            <a:prstGeom prst="rect">
              <a:avLst/>
            </a:prstGeom>
            <a:solidFill>
              <a:srgbClr val="96959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8" name="Rectangle 867"/>
            <p:cNvSpPr>
              <a:spLocks noChangeArrowheads="1"/>
            </p:cNvSpPr>
            <p:nvPr/>
          </p:nvSpPr>
          <p:spPr bwMode="auto">
            <a:xfrm>
              <a:off x="3092" y="9665"/>
              <a:ext cx="161" cy="11"/>
            </a:xfrm>
            <a:prstGeom prst="rect">
              <a:avLst/>
            </a:prstGeom>
            <a:solidFill>
              <a:srgbClr val="96959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19" name="Rectangle 868"/>
            <p:cNvSpPr>
              <a:spLocks noChangeArrowheads="1"/>
            </p:cNvSpPr>
            <p:nvPr/>
          </p:nvSpPr>
          <p:spPr bwMode="auto">
            <a:xfrm>
              <a:off x="3092" y="9661"/>
              <a:ext cx="161" cy="11"/>
            </a:xfrm>
            <a:prstGeom prst="rect">
              <a:avLst/>
            </a:prstGeom>
            <a:solidFill>
              <a:srgbClr val="96959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0" name="Rectangle 869"/>
            <p:cNvSpPr>
              <a:spLocks noChangeArrowheads="1"/>
            </p:cNvSpPr>
            <p:nvPr/>
          </p:nvSpPr>
          <p:spPr bwMode="auto">
            <a:xfrm>
              <a:off x="3092" y="9658"/>
              <a:ext cx="161" cy="7"/>
            </a:xfrm>
            <a:prstGeom prst="rect">
              <a:avLst/>
            </a:prstGeom>
            <a:solidFill>
              <a:srgbClr val="96959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1" name="Rectangle 870"/>
            <p:cNvSpPr>
              <a:spLocks noChangeArrowheads="1"/>
            </p:cNvSpPr>
            <p:nvPr/>
          </p:nvSpPr>
          <p:spPr bwMode="auto">
            <a:xfrm>
              <a:off x="3092" y="9654"/>
              <a:ext cx="161" cy="7"/>
            </a:xfrm>
            <a:prstGeom prst="rect">
              <a:avLst/>
            </a:prstGeom>
            <a:solidFill>
              <a:srgbClr val="9594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2" name="Rectangle 871"/>
            <p:cNvSpPr>
              <a:spLocks noChangeArrowheads="1"/>
            </p:cNvSpPr>
            <p:nvPr/>
          </p:nvSpPr>
          <p:spPr bwMode="auto">
            <a:xfrm>
              <a:off x="3092" y="9651"/>
              <a:ext cx="161" cy="7"/>
            </a:xfrm>
            <a:prstGeom prst="rect">
              <a:avLst/>
            </a:prstGeom>
            <a:solidFill>
              <a:srgbClr val="9594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3" name="Rectangle 872"/>
            <p:cNvSpPr>
              <a:spLocks noChangeArrowheads="1"/>
            </p:cNvSpPr>
            <p:nvPr/>
          </p:nvSpPr>
          <p:spPr bwMode="auto">
            <a:xfrm>
              <a:off x="3092" y="9643"/>
              <a:ext cx="161" cy="11"/>
            </a:xfrm>
            <a:prstGeom prst="rect">
              <a:avLst/>
            </a:prstGeom>
            <a:solidFill>
              <a:srgbClr val="9594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4" name="Rectangle 873"/>
            <p:cNvSpPr>
              <a:spLocks noChangeArrowheads="1"/>
            </p:cNvSpPr>
            <p:nvPr/>
          </p:nvSpPr>
          <p:spPr bwMode="auto">
            <a:xfrm>
              <a:off x="3092" y="9640"/>
              <a:ext cx="161" cy="11"/>
            </a:xfrm>
            <a:prstGeom prst="rect">
              <a:avLst/>
            </a:prstGeom>
            <a:solidFill>
              <a:srgbClr val="9493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5" name="Rectangle 874"/>
            <p:cNvSpPr>
              <a:spLocks noChangeArrowheads="1"/>
            </p:cNvSpPr>
            <p:nvPr/>
          </p:nvSpPr>
          <p:spPr bwMode="auto">
            <a:xfrm>
              <a:off x="3092" y="9636"/>
              <a:ext cx="161" cy="7"/>
            </a:xfrm>
            <a:prstGeom prst="rect">
              <a:avLst/>
            </a:prstGeom>
            <a:solidFill>
              <a:srgbClr val="9493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6" name="Rectangle 875"/>
            <p:cNvSpPr>
              <a:spLocks noChangeArrowheads="1"/>
            </p:cNvSpPr>
            <p:nvPr/>
          </p:nvSpPr>
          <p:spPr bwMode="auto">
            <a:xfrm>
              <a:off x="3092" y="9632"/>
              <a:ext cx="161" cy="8"/>
            </a:xfrm>
            <a:prstGeom prst="rect">
              <a:avLst/>
            </a:prstGeom>
            <a:solidFill>
              <a:srgbClr val="94929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7" name="Rectangle 876"/>
            <p:cNvSpPr>
              <a:spLocks noChangeArrowheads="1"/>
            </p:cNvSpPr>
            <p:nvPr/>
          </p:nvSpPr>
          <p:spPr bwMode="auto">
            <a:xfrm>
              <a:off x="3092" y="9625"/>
              <a:ext cx="161" cy="11"/>
            </a:xfrm>
            <a:prstGeom prst="rect">
              <a:avLst/>
            </a:prstGeom>
            <a:solidFill>
              <a:srgbClr val="94929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8" name="Rectangle 877"/>
            <p:cNvSpPr>
              <a:spLocks noChangeArrowheads="1"/>
            </p:cNvSpPr>
            <p:nvPr/>
          </p:nvSpPr>
          <p:spPr bwMode="auto">
            <a:xfrm>
              <a:off x="3092" y="9622"/>
              <a:ext cx="161" cy="10"/>
            </a:xfrm>
            <a:prstGeom prst="rect">
              <a:avLst/>
            </a:prstGeom>
            <a:solidFill>
              <a:srgbClr val="94929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29" name="Rectangle 878"/>
            <p:cNvSpPr>
              <a:spLocks noChangeArrowheads="1"/>
            </p:cNvSpPr>
            <p:nvPr/>
          </p:nvSpPr>
          <p:spPr bwMode="auto">
            <a:xfrm>
              <a:off x="3092" y="9618"/>
              <a:ext cx="161" cy="7"/>
            </a:xfrm>
            <a:prstGeom prst="rect">
              <a:avLst/>
            </a:prstGeom>
            <a:solidFill>
              <a:srgbClr val="93929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0" name="Rectangle 879"/>
            <p:cNvSpPr>
              <a:spLocks noChangeArrowheads="1"/>
            </p:cNvSpPr>
            <p:nvPr/>
          </p:nvSpPr>
          <p:spPr bwMode="auto">
            <a:xfrm>
              <a:off x="3092" y="9614"/>
              <a:ext cx="161" cy="8"/>
            </a:xfrm>
            <a:prstGeom prst="rect">
              <a:avLst/>
            </a:prstGeom>
            <a:solidFill>
              <a:srgbClr val="93929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1" name="Rectangle 880"/>
            <p:cNvSpPr>
              <a:spLocks noChangeArrowheads="1"/>
            </p:cNvSpPr>
            <p:nvPr/>
          </p:nvSpPr>
          <p:spPr bwMode="auto">
            <a:xfrm>
              <a:off x="3092" y="9611"/>
              <a:ext cx="161" cy="7"/>
            </a:xfrm>
            <a:prstGeom prst="rect">
              <a:avLst/>
            </a:prstGeom>
            <a:solidFill>
              <a:srgbClr val="92919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2" name="Rectangle 881"/>
            <p:cNvSpPr>
              <a:spLocks noChangeArrowheads="1"/>
            </p:cNvSpPr>
            <p:nvPr/>
          </p:nvSpPr>
          <p:spPr bwMode="auto">
            <a:xfrm>
              <a:off x="3092" y="9604"/>
              <a:ext cx="161" cy="10"/>
            </a:xfrm>
            <a:prstGeom prst="rect">
              <a:avLst/>
            </a:prstGeom>
            <a:solidFill>
              <a:srgbClr val="92919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3" name="Rectangle 882"/>
            <p:cNvSpPr>
              <a:spLocks noChangeArrowheads="1"/>
            </p:cNvSpPr>
            <p:nvPr/>
          </p:nvSpPr>
          <p:spPr bwMode="auto">
            <a:xfrm>
              <a:off x="3092" y="9600"/>
              <a:ext cx="161" cy="11"/>
            </a:xfrm>
            <a:prstGeom prst="rect">
              <a:avLst/>
            </a:prstGeom>
            <a:solidFill>
              <a:srgbClr val="91909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4" name="Rectangle 883"/>
            <p:cNvSpPr>
              <a:spLocks noChangeArrowheads="1"/>
            </p:cNvSpPr>
            <p:nvPr/>
          </p:nvSpPr>
          <p:spPr bwMode="auto">
            <a:xfrm>
              <a:off x="3092" y="9596"/>
              <a:ext cx="161" cy="8"/>
            </a:xfrm>
            <a:prstGeom prst="rect">
              <a:avLst/>
            </a:prstGeom>
            <a:solidFill>
              <a:srgbClr val="91909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5" name="Rectangle 884"/>
            <p:cNvSpPr>
              <a:spLocks noChangeArrowheads="1"/>
            </p:cNvSpPr>
            <p:nvPr/>
          </p:nvSpPr>
          <p:spPr bwMode="auto">
            <a:xfrm>
              <a:off x="3092" y="9593"/>
              <a:ext cx="161" cy="7"/>
            </a:xfrm>
            <a:prstGeom prst="rect">
              <a:avLst/>
            </a:prstGeom>
            <a:solidFill>
              <a:srgbClr val="91909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6" name="Rectangle 885"/>
            <p:cNvSpPr>
              <a:spLocks noChangeArrowheads="1"/>
            </p:cNvSpPr>
            <p:nvPr/>
          </p:nvSpPr>
          <p:spPr bwMode="auto">
            <a:xfrm>
              <a:off x="3092" y="9589"/>
              <a:ext cx="161" cy="7"/>
            </a:xfrm>
            <a:prstGeom prst="rect">
              <a:avLst/>
            </a:prstGeom>
            <a:solidFill>
              <a:srgbClr val="91908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7" name="Rectangle 886"/>
            <p:cNvSpPr>
              <a:spLocks noChangeArrowheads="1"/>
            </p:cNvSpPr>
            <p:nvPr/>
          </p:nvSpPr>
          <p:spPr bwMode="auto">
            <a:xfrm>
              <a:off x="3092" y="9582"/>
              <a:ext cx="161" cy="11"/>
            </a:xfrm>
            <a:prstGeom prst="rect">
              <a:avLst/>
            </a:prstGeom>
            <a:solidFill>
              <a:srgbClr val="91908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8" name="Rectangle 887"/>
            <p:cNvSpPr>
              <a:spLocks noChangeArrowheads="1"/>
            </p:cNvSpPr>
            <p:nvPr/>
          </p:nvSpPr>
          <p:spPr bwMode="auto">
            <a:xfrm>
              <a:off x="3092" y="9578"/>
              <a:ext cx="161" cy="11"/>
            </a:xfrm>
            <a:prstGeom prst="rect">
              <a:avLst/>
            </a:prstGeom>
            <a:solidFill>
              <a:srgbClr val="908F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39" name="Rectangle 888"/>
            <p:cNvSpPr>
              <a:spLocks noChangeArrowheads="1"/>
            </p:cNvSpPr>
            <p:nvPr/>
          </p:nvSpPr>
          <p:spPr bwMode="auto">
            <a:xfrm>
              <a:off x="3092" y="9575"/>
              <a:ext cx="161" cy="7"/>
            </a:xfrm>
            <a:prstGeom prst="rect">
              <a:avLst/>
            </a:prstGeom>
            <a:solidFill>
              <a:srgbClr val="908F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0" name="Rectangle 889"/>
            <p:cNvSpPr>
              <a:spLocks noChangeArrowheads="1"/>
            </p:cNvSpPr>
            <p:nvPr/>
          </p:nvSpPr>
          <p:spPr bwMode="auto">
            <a:xfrm>
              <a:off x="3092" y="9571"/>
              <a:ext cx="161" cy="7"/>
            </a:xfrm>
            <a:prstGeom prst="rect">
              <a:avLst/>
            </a:prstGeom>
            <a:solidFill>
              <a:srgbClr val="908F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1" name="Rectangle 890"/>
            <p:cNvSpPr>
              <a:spLocks noChangeArrowheads="1"/>
            </p:cNvSpPr>
            <p:nvPr/>
          </p:nvSpPr>
          <p:spPr bwMode="auto">
            <a:xfrm>
              <a:off x="3092" y="9564"/>
              <a:ext cx="161" cy="11"/>
            </a:xfrm>
            <a:prstGeom prst="rect">
              <a:avLst/>
            </a:prstGeom>
            <a:solidFill>
              <a:srgbClr val="8F8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2" name="Rectangle 891"/>
            <p:cNvSpPr>
              <a:spLocks noChangeArrowheads="1"/>
            </p:cNvSpPr>
            <p:nvPr/>
          </p:nvSpPr>
          <p:spPr bwMode="auto">
            <a:xfrm>
              <a:off x="3092" y="9560"/>
              <a:ext cx="161" cy="11"/>
            </a:xfrm>
            <a:prstGeom prst="rect">
              <a:avLst/>
            </a:prstGeom>
            <a:solidFill>
              <a:srgbClr val="8F8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3" name="Rectangle 892"/>
            <p:cNvSpPr>
              <a:spLocks noChangeArrowheads="1"/>
            </p:cNvSpPr>
            <p:nvPr/>
          </p:nvSpPr>
          <p:spPr bwMode="auto">
            <a:xfrm>
              <a:off x="3092" y="9556"/>
              <a:ext cx="161" cy="8"/>
            </a:xfrm>
            <a:prstGeom prst="rect">
              <a:avLst/>
            </a:prstGeom>
            <a:solidFill>
              <a:srgbClr val="8E8D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4" name="Rectangle 893"/>
            <p:cNvSpPr>
              <a:spLocks noChangeArrowheads="1"/>
            </p:cNvSpPr>
            <p:nvPr/>
          </p:nvSpPr>
          <p:spPr bwMode="auto">
            <a:xfrm>
              <a:off x="3092" y="9553"/>
              <a:ext cx="161" cy="7"/>
            </a:xfrm>
            <a:prstGeom prst="rect">
              <a:avLst/>
            </a:prstGeom>
            <a:solidFill>
              <a:srgbClr val="8E8D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5" name="Rectangle 894"/>
            <p:cNvSpPr>
              <a:spLocks noChangeArrowheads="1"/>
            </p:cNvSpPr>
            <p:nvPr/>
          </p:nvSpPr>
          <p:spPr bwMode="auto">
            <a:xfrm>
              <a:off x="3092" y="9549"/>
              <a:ext cx="161" cy="7"/>
            </a:xfrm>
            <a:prstGeom prst="rect">
              <a:avLst/>
            </a:prstGeom>
            <a:solidFill>
              <a:srgbClr val="8E8D8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6" name="Rectangle 895"/>
            <p:cNvSpPr>
              <a:spLocks noChangeArrowheads="1"/>
            </p:cNvSpPr>
            <p:nvPr/>
          </p:nvSpPr>
          <p:spPr bwMode="auto">
            <a:xfrm>
              <a:off x="3092" y="9542"/>
              <a:ext cx="161" cy="11"/>
            </a:xfrm>
            <a:prstGeom prst="rect">
              <a:avLst/>
            </a:prstGeom>
            <a:solidFill>
              <a:srgbClr val="8E8D8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7" name="Rectangle 896"/>
            <p:cNvSpPr>
              <a:spLocks noChangeArrowheads="1"/>
            </p:cNvSpPr>
            <p:nvPr/>
          </p:nvSpPr>
          <p:spPr bwMode="auto">
            <a:xfrm>
              <a:off x="3092" y="9538"/>
              <a:ext cx="161" cy="11"/>
            </a:xfrm>
            <a:prstGeom prst="rect">
              <a:avLst/>
            </a:prstGeom>
            <a:solidFill>
              <a:srgbClr val="8E8D8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8" name="Rectangle 897"/>
            <p:cNvSpPr>
              <a:spLocks noChangeArrowheads="1"/>
            </p:cNvSpPr>
            <p:nvPr/>
          </p:nvSpPr>
          <p:spPr bwMode="auto">
            <a:xfrm>
              <a:off x="3092" y="9535"/>
              <a:ext cx="161" cy="7"/>
            </a:xfrm>
            <a:prstGeom prst="rect">
              <a:avLst/>
            </a:prstGeom>
            <a:solidFill>
              <a:srgbClr val="8D8C8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49" name="Rectangle 898"/>
            <p:cNvSpPr>
              <a:spLocks noChangeArrowheads="1"/>
            </p:cNvSpPr>
            <p:nvPr/>
          </p:nvSpPr>
          <p:spPr bwMode="auto">
            <a:xfrm>
              <a:off x="3092" y="9531"/>
              <a:ext cx="161" cy="7"/>
            </a:xfrm>
            <a:prstGeom prst="rect">
              <a:avLst/>
            </a:prstGeom>
            <a:solidFill>
              <a:srgbClr val="8D8C8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0" name="Rectangle 899"/>
            <p:cNvSpPr>
              <a:spLocks noChangeArrowheads="1"/>
            </p:cNvSpPr>
            <p:nvPr/>
          </p:nvSpPr>
          <p:spPr bwMode="auto">
            <a:xfrm>
              <a:off x="3092" y="9528"/>
              <a:ext cx="161" cy="7"/>
            </a:xfrm>
            <a:prstGeom prst="rect">
              <a:avLst/>
            </a:prstGeom>
            <a:solidFill>
              <a:srgbClr val="8C8B8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1" name="Rectangle 900"/>
            <p:cNvSpPr>
              <a:spLocks noChangeArrowheads="1"/>
            </p:cNvSpPr>
            <p:nvPr/>
          </p:nvSpPr>
          <p:spPr bwMode="auto">
            <a:xfrm>
              <a:off x="3092" y="9520"/>
              <a:ext cx="161" cy="11"/>
            </a:xfrm>
            <a:prstGeom prst="rect">
              <a:avLst/>
            </a:prstGeom>
            <a:solidFill>
              <a:srgbClr val="8C8B8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2" name="Rectangle 901"/>
            <p:cNvSpPr>
              <a:spLocks noChangeArrowheads="1"/>
            </p:cNvSpPr>
            <p:nvPr/>
          </p:nvSpPr>
          <p:spPr bwMode="auto">
            <a:xfrm>
              <a:off x="3092" y="9517"/>
              <a:ext cx="161" cy="11"/>
            </a:xfrm>
            <a:prstGeom prst="rect">
              <a:avLst/>
            </a:prstGeom>
            <a:solidFill>
              <a:srgbClr val="8C8B8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3" name="Rectangle 902"/>
            <p:cNvSpPr>
              <a:spLocks noChangeArrowheads="1"/>
            </p:cNvSpPr>
            <p:nvPr/>
          </p:nvSpPr>
          <p:spPr bwMode="auto">
            <a:xfrm>
              <a:off x="3092" y="9513"/>
              <a:ext cx="161" cy="7"/>
            </a:xfrm>
            <a:prstGeom prst="rect">
              <a:avLst/>
            </a:prstGeom>
            <a:solidFill>
              <a:srgbClr val="8B8A8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4" name="Rectangle 903"/>
            <p:cNvSpPr>
              <a:spLocks noChangeArrowheads="1"/>
            </p:cNvSpPr>
            <p:nvPr/>
          </p:nvSpPr>
          <p:spPr bwMode="auto">
            <a:xfrm>
              <a:off x="3092" y="9509"/>
              <a:ext cx="161" cy="8"/>
            </a:xfrm>
            <a:prstGeom prst="rect">
              <a:avLst/>
            </a:prstGeom>
            <a:solidFill>
              <a:srgbClr val="8B8A8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5" name="Rectangle 904"/>
            <p:cNvSpPr>
              <a:spLocks noChangeArrowheads="1"/>
            </p:cNvSpPr>
            <p:nvPr/>
          </p:nvSpPr>
          <p:spPr bwMode="auto">
            <a:xfrm>
              <a:off x="3092" y="9506"/>
              <a:ext cx="161" cy="7"/>
            </a:xfrm>
            <a:prstGeom prst="rect">
              <a:avLst/>
            </a:prstGeom>
            <a:solidFill>
              <a:srgbClr val="8B898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6" name="Rectangle 905"/>
            <p:cNvSpPr>
              <a:spLocks noChangeArrowheads="1"/>
            </p:cNvSpPr>
            <p:nvPr/>
          </p:nvSpPr>
          <p:spPr bwMode="auto">
            <a:xfrm>
              <a:off x="3092" y="9499"/>
              <a:ext cx="161" cy="10"/>
            </a:xfrm>
            <a:prstGeom prst="rect">
              <a:avLst/>
            </a:prstGeom>
            <a:solidFill>
              <a:srgbClr val="8B898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7" name="Rectangle 906"/>
            <p:cNvSpPr>
              <a:spLocks noChangeArrowheads="1"/>
            </p:cNvSpPr>
            <p:nvPr/>
          </p:nvSpPr>
          <p:spPr bwMode="auto">
            <a:xfrm>
              <a:off x="3092" y="9495"/>
              <a:ext cx="161" cy="11"/>
            </a:xfrm>
            <a:prstGeom prst="rect">
              <a:avLst/>
            </a:prstGeom>
            <a:solidFill>
              <a:srgbClr val="8A898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8" name="Rectangle 907"/>
            <p:cNvSpPr>
              <a:spLocks noChangeArrowheads="1"/>
            </p:cNvSpPr>
            <p:nvPr/>
          </p:nvSpPr>
          <p:spPr bwMode="auto">
            <a:xfrm>
              <a:off x="3092" y="9491"/>
              <a:ext cx="161" cy="8"/>
            </a:xfrm>
            <a:prstGeom prst="rect">
              <a:avLst/>
            </a:prstGeom>
            <a:solidFill>
              <a:srgbClr val="8A898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59" name="Rectangle 908"/>
            <p:cNvSpPr>
              <a:spLocks noChangeArrowheads="1"/>
            </p:cNvSpPr>
            <p:nvPr/>
          </p:nvSpPr>
          <p:spPr bwMode="auto">
            <a:xfrm>
              <a:off x="3092" y="9488"/>
              <a:ext cx="161" cy="7"/>
            </a:xfrm>
            <a:prstGeom prst="rect">
              <a:avLst/>
            </a:prstGeom>
            <a:solidFill>
              <a:srgbClr val="8988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0" name="Rectangle 909"/>
            <p:cNvSpPr>
              <a:spLocks noChangeArrowheads="1"/>
            </p:cNvSpPr>
            <p:nvPr/>
          </p:nvSpPr>
          <p:spPr bwMode="auto">
            <a:xfrm>
              <a:off x="3092" y="9481"/>
              <a:ext cx="161" cy="10"/>
            </a:xfrm>
            <a:prstGeom prst="rect">
              <a:avLst/>
            </a:prstGeom>
            <a:solidFill>
              <a:srgbClr val="8988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1" name="Rectangle 910"/>
            <p:cNvSpPr>
              <a:spLocks noChangeArrowheads="1"/>
            </p:cNvSpPr>
            <p:nvPr/>
          </p:nvSpPr>
          <p:spPr bwMode="auto">
            <a:xfrm>
              <a:off x="3092" y="9477"/>
              <a:ext cx="161" cy="11"/>
            </a:xfrm>
            <a:prstGeom prst="rect">
              <a:avLst/>
            </a:prstGeom>
            <a:solidFill>
              <a:srgbClr val="8988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2" name="Rectangle 911"/>
            <p:cNvSpPr>
              <a:spLocks noChangeArrowheads="1"/>
            </p:cNvSpPr>
            <p:nvPr/>
          </p:nvSpPr>
          <p:spPr bwMode="auto">
            <a:xfrm>
              <a:off x="3092" y="9473"/>
              <a:ext cx="161" cy="8"/>
            </a:xfrm>
            <a:prstGeom prst="rect">
              <a:avLst/>
            </a:prstGeom>
            <a:solidFill>
              <a:srgbClr val="8887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3" name="Rectangle 912"/>
            <p:cNvSpPr>
              <a:spLocks noChangeArrowheads="1"/>
            </p:cNvSpPr>
            <p:nvPr/>
          </p:nvSpPr>
          <p:spPr bwMode="auto">
            <a:xfrm>
              <a:off x="3092" y="9470"/>
              <a:ext cx="161" cy="7"/>
            </a:xfrm>
            <a:prstGeom prst="rect">
              <a:avLst/>
            </a:prstGeom>
            <a:solidFill>
              <a:srgbClr val="8887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4" name="Rectangle 913"/>
            <p:cNvSpPr>
              <a:spLocks noChangeArrowheads="1"/>
            </p:cNvSpPr>
            <p:nvPr/>
          </p:nvSpPr>
          <p:spPr bwMode="auto">
            <a:xfrm>
              <a:off x="3092" y="9466"/>
              <a:ext cx="161" cy="7"/>
            </a:xfrm>
            <a:prstGeom prst="rect">
              <a:avLst/>
            </a:prstGeom>
            <a:solidFill>
              <a:srgbClr val="8887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5" name="Rectangle 914"/>
            <p:cNvSpPr>
              <a:spLocks noChangeArrowheads="1"/>
            </p:cNvSpPr>
            <p:nvPr/>
          </p:nvSpPr>
          <p:spPr bwMode="auto">
            <a:xfrm>
              <a:off x="3092" y="9459"/>
              <a:ext cx="161" cy="11"/>
            </a:xfrm>
            <a:prstGeom prst="rect">
              <a:avLst/>
            </a:prstGeom>
            <a:solidFill>
              <a:srgbClr val="88878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6" name="Rectangle 915"/>
            <p:cNvSpPr>
              <a:spLocks noChangeArrowheads="1"/>
            </p:cNvSpPr>
            <p:nvPr/>
          </p:nvSpPr>
          <p:spPr bwMode="auto">
            <a:xfrm>
              <a:off x="3092" y="9455"/>
              <a:ext cx="161" cy="11"/>
            </a:xfrm>
            <a:prstGeom prst="rect">
              <a:avLst/>
            </a:prstGeom>
            <a:solidFill>
              <a:srgbClr val="88878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7" name="Rectangle 916"/>
            <p:cNvSpPr>
              <a:spLocks noChangeArrowheads="1"/>
            </p:cNvSpPr>
            <p:nvPr/>
          </p:nvSpPr>
          <p:spPr bwMode="auto">
            <a:xfrm>
              <a:off x="3092" y="9452"/>
              <a:ext cx="161" cy="7"/>
            </a:xfrm>
            <a:prstGeom prst="rect">
              <a:avLst/>
            </a:prstGeom>
            <a:solidFill>
              <a:srgbClr val="8786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8" name="Rectangle 917"/>
            <p:cNvSpPr>
              <a:spLocks noChangeArrowheads="1"/>
            </p:cNvSpPr>
            <p:nvPr/>
          </p:nvSpPr>
          <p:spPr bwMode="auto">
            <a:xfrm>
              <a:off x="3092" y="9448"/>
              <a:ext cx="161" cy="7"/>
            </a:xfrm>
            <a:prstGeom prst="rect">
              <a:avLst/>
            </a:prstGeom>
            <a:solidFill>
              <a:srgbClr val="8786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69" name="Rectangle 918"/>
            <p:cNvSpPr>
              <a:spLocks noChangeArrowheads="1"/>
            </p:cNvSpPr>
            <p:nvPr/>
          </p:nvSpPr>
          <p:spPr bwMode="auto">
            <a:xfrm>
              <a:off x="3092" y="9444"/>
              <a:ext cx="161" cy="8"/>
            </a:xfrm>
            <a:prstGeom prst="rect">
              <a:avLst/>
            </a:prstGeom>
            <a:solidFill>
              <a:srgbClr val="8685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0" name="Rectangle 919"/>
            <p:cNvSpPr>
              <a:spLocks noChangeArrowheads="1"/>
            </p:cNvSpPr>
            <p:nvPr/>
          </p:nvSpPr>
          <p:spPr bwMode="auto">
            <a:xfrm>
              <a:off x="3092" y="9437"/>
              <a:ext cx="161" cy="11"/>
            </a:xfrm>
            <a:prstGeom prst="rect">
              <a:avLst/>
            </a:prstGeom>
            <a:solidFill>
              <a:srgbClr val="8685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1" name="Rectangle 920"/>
            <p:cNvSpPr>
              <a:spLocks noChangeArrowheads="1"/>
            </p:cNvSpPr>
            <p:nvPr/>
          </p:nvSpPr>
          <p:spPr bwMode="auto">
            <a:xfrm>
              <a:off x="3092" y="9433"/>
              <a:ext cx="161" cy="11"/>
            </a:xfrm>
            <a:prstGeom prst="rect">
              <a:avLst/>
            </a:prstGeom>
            <a:solidFill>
              <a:srgbClr val="86848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2" name="Rectangle 921"/>
            <p:cNvSpPr>
              <a:spLocks noChangeArrowheads="1"/>
            </p:cNvSpPr>
            <p:nvPr/>
          </p:nvSpPr>
          <p:spPr bwMode="auto">
            <a:xfrm>
              <a:off x="3092" y="9430"/>
              <a:ext cx="161" cy="7"/>
            </a:xfrm>
            <a:prstGeom prst="rect">
              <a:avLst/>
            </a:prstGeom>
            <a:solidFill>
              <a:srgbClr val="86848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3" name="Rectangle 922"/>
            <p:cNvSpPr>
              <a:spLocks noChangeArrowheads="1"/>
            </p:cNvSpPr>
            <p:nvPr/>
          </p:nvSpPr>
          <p:spPr bwMode="auto">
            <a:xfrm>
              <a:off x="3092" y="9426"/>
              <a:ext cx="161" cy="7"/>
            </a:xfrm>
            <a:prstGeom prst="rect">
              <a:avLst/>
            </a:prstGeom>
            <a:solidFill>
              <a:srgbClr val="86848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4" name="Rectangle 923"/>
            <p:cNvSpPr>
              <a:spLocks noChangeArrowheads="1"/>
            </p:cNvSpPr>
            <p:nvPr/>
          </p:nvSpPr>
          <p:spPr bwMode="auto">
            <a:xfrm>
              <a:off x="3092" y="9423"/>
              <a:ext cx="161" cy="7"/>
            </a:xfrm>
            <a:prstGeom prst="rect">
              <a:avLst/>
            </a:prstGeom>
            <a:solidFill>
              <a:srgbClr val="85848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5" name="Rectangle 924"/>
            <p:cNvSpPr>
              <a:spLocks noChangeArrowheads="1"/>
            </p:cNvSpPr>
            <p:nvPr/>
          </p:nvSpPr>
          <p:spPr bwMode="auto">
            <a:xfrm>
              <a:off x="3092" y="9415"/>
              <a:ext cx="161" cy="11"/>
            </a:xfrm>
            <a:prstGeom prst="rect">
              <a:avLst/>
            </a:prstGeom>
            <a:solidFill>
              <a:srgbClr val="85848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6" name="Rectangle 925"/>
            <p:cNvSpPr>
              <a:spLocks noChangeArrowheads="1"/>
            </p:cNvSpPr>
            <p:nvPr/>
          </p:nvSpPr>
          <p:spPr bwMode="auto">
            <a:xfrm>
              <a:off x="3092" y="9412"/>
              <a:ext cx="161" cy="11"/>
            </a:xfrm>
            <a:prstGeom prst="rect">
              <a:avLst/>
            </a:prstGeom>
            <a:solidFill>
              <a:srgbClr val="85848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7" name="Rectangle 926"/>
            <p:cNvSpPr>
              <a:spLocks noChangeArrowheads="1"/>
            </p:cNvSpPr>
            <p:nvPr/>
          </p:nvSpPr>
          <p:spPr bwMode="auto">
            <a:xfrm>
              <a:off x="3092" y="9408"/>
              <a:ext cx="161" cy="7"/>
            </a:xfrm>
            <a:prstGeom prst="rect">
              <a:avLst/>
            </a:prstGeom>
            <a:solidFill>
              <a:srgbClr val="84838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8" name="Rectangle 927"/>
            <p:cNvSpPr>
              <a:spLocks noChangeArrowheads="1"/>
            </p:cNvSpPr>
            <p:nvPr/>
          </p:nvSpPr>
          <p:spPr bwMode="auto">
            <a:xfrm>
              <a:off x="3092" y="9405"/>
              <a:ext cx="161" cy="7"/>
            </a:xfrm>
            <a:prstGeom prst="rect">
              <a:avLst/>
            </a:prstGeom>
            <a:solidFill>
              <a:srgbClr val="84838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79" name="Rectangle 928"/>
            <p:cNvSpPr>
              <a:spLocks noChangeArrowheads="1"/>
            </p:cNvSpPr>
            <p:nvPr/>
          </p:nvSpPr>
          <p:spPr bwMode="auto">
            <a:xfrm>
              <a:off x="3092" y="9397"/>
              <a:ext cx="161" cy="11"/>
            </a:xfrm>
            <a:prstGeom prst="rect">
              <a:avLst/>
            </a:prstGeom>
            <a:solidFill>
              <a:srgbClr val="84828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0" name="Rectangle 929"/>
            <p:cNvSpPr>
              <a:spLocks noChangeArrowheads="1"/>
            </p:cNvSpPr>
            <p:nvPr/>
          </p:nvSpPr>
          <p:spPr bwMode="auto">
            <a:xfrm>
              <a:off x="3092" y="9394"/>
              <a:ext cx="161" cy="11"/>
            </a:xfrm>
            <a:prstGeom prst="rect">
              <a:avLst/>
            </a:prstGeom>
            <a:solidFill>
              <a:srgbClr val="84828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1" name="Rectangle 930"/>
            <p:cNvSpPr>
              <a:spLocks noChangeArrowheads="1"/>
            </p:cNvSpPr>
            <p:nvPr/>
          </p:nvSpPr>
          <p:spPr bwMode="auto">
            <a:xfrm>
              <a:off x="3092" y="9390"/>
              <a:ext cx="161" cy="7"/>
            </a:xfrm>
            <a:prstGeom prst="rect">
              <a:avLst/>
            </a:prstGeom>
            <a:solidFill>
              <a:srgbClr val="83828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2" name="Rectangle 931"/>
            <p:cNvSpPr>
              <a:spLocks noChangeArrowheads="1"/>
            </p:cNvSpPr>
            <p:nvPr/>
          </p:nvSpPr>
          <p:spPr bwMode="auto">
            <a:xfrm>
              <a:off x="3092" y="9386"/>
              <a:ext cx="161" cy="8"/>
            </a:xfrm>
            <a:prstGeom prst="rect">
              <a:avLst/>
            </a:prstGeom>
            <a:solidFill>
              <a:srgbClr val="83828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3" name="Rectangle 932"/>
            <p:cNvSpPr>
              <a:spLocks noChangeArrowheads="1"/>
            </p:cNvSpPr>
            <p:nvPr/>
          </p:nvSpPr>
          <p:spPr bwMode="auto">
            <a:xfrm>
              <a:off x="3092" y="9383"/>
              <a:ext cx="161" cy="7"/>
            </a:xfrm>
            <a:prstGeom prst="rect">
              <a:avLst/>
            </a:prstGeom>
            <a:solidFill>
              <a:srgbClr val="8281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4" name="Rectangle 933"/>
            <p:cNvSpPr>
              <a:spLocks noChangeArrowheads="1"/>
            </p:cNvSpPr>
            <p:nvPr/>
          </p:nvSpPr>
          <p:spPr bwMode="auto">
            <a:xfrm>
              <a:off x="3092" y="9376"/>
              <a:ext cx="161" cy="10"/>
            </a:xfrm>
            <a:prstGeom prst="rect">
              <a:avLst/>
            </a:prstGeom>
            <a:solidFill>
              <a:srgbClr val="8281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5" name="Rectangle 934"/>
            <p:cNvSpPr>
              <a:spLocks noChangeArrowheads="1"/>
            </p:cNvSpPr>
            <p:nvPr/>
          </p:nvSpPr>
          <p:spPr bwMode="auto">
            <a:xfrm>
              <a:off x="3092" y="9372"/>
              <a:ext cx="161" cy="11"/>
            </a:xfrm>
            <a:prstGeom prst="rect">
              <a:avLst/>
            </a:prstGeom>
            <a:solidFill>
              <a:srgbClr val="8281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6" name="Rectangle 935"/>
            <p:cNvSpPr>
              <a:spLocks noChangeArrowheads="1"/>
            </p:cNvSpPr>
            <p:nvPr/>
          </p:nvSpPr>
          <p:spPr bwMode="auto">
            <a:xfrm>
              <a:off x="3092" y="9368"/>
              <a:ext cx="161" cy="8"/>
            </a:xfrm>
            <a:prstGeom prst="rect">
              <a:avLst/>
            </a:prstGeom>
            <a:solidFill>
              <a:srgbClr val="828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7" name="Rectangle 936"/>
            <p:cNvSpPr>
              <a:spLocks noChangeArrowheads="1"/>
            </p:cNvSpPr>
            <p:nvPr/>
          </p:nvSpPr>
          <p:spPr bwMode="auto">
            <a:xfrm>
              <a:off x="3092" y="9365"/>
              <a:ext cx="161" cy="7"/>
            </a:xfrm>
            <a:prstGeom prst="rect">
              <a:avLst/>
            </a:prstGeom>
            <a:solidFill>
              <a:srgbClr val="828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8" name="Rectangle 937"/>
            <p:cNvSpPr>
              <a:spLocks noChangeArrowheads="1"/>
            </p:cNvSpPr>
            <p:nvPr/>
          </p:nvSpPr>
          <p:spPr bwMode="auto">
            <a:xfrm>
              <a:off x="3092" y="9361"/>
              <a:ext cx="161" cy="7"/>
            </a:xfrm>
            <a:prstGeom prst="rect">
              <a:avLst/>
            </a:prstGeom>
            <a:solidFill>
              <a:srgbClr val="8180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89" name="Rectangle 938"/>
            <p:cNvSpPr>
              <a:spLocks noChangeArrowheads="1"/>
            </p:cNvSpPr>
            <p:nvPr/>
          </p:nvSpPr>
          <p:spPr bwMode="auto">
            <a:xfrm>
              <a:off x="3092" y="9354"/>
              <a:ext cx="161" cy="11"/>
            </a:xfrm>
            <a:prstGeom prst="rect">
              <a:avLst/>
            </a:prstGeom>
            <a:solidFill>
              <a:srgbClr val="8180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0" name="Rectangle 939"/>
            <p:cNvSpPr>
              <a:spLocks noChangeArrowheads="1"/>
            </p:cNvSpPr>
            <p:nvPr/>
          </p:nvSpPr>
          <p:spPr bwMode="auto">
            <a:xfrm>
              <a:off x="3092" y="9350"/>
              <a:ext cx="161" cy="11"/>
            </a:xfrm>
            <a:prstGeom prst="rect">
              <a:avLst/>
            </a:prstGeom>
            <a:solidFill>
              <a:srgbClr val="8180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1" name="Rectangle 940"/>
            <p:cNvSpPr>
              <a:spLocks noChangeArrowheads="1"/>
            </p:cNvSpPr>
            <p:nvPr/>
          </p:nvSpPr>
          <p:spPr bwMode="auto">
            <a:xfrm>
              <a:off x="3092" y="9347"/>
              <a:ext cx="161" cy="7"/>
            </a:xfrm>
            <a:prstGeom prst="rect">
              <a:avLst/>
            </a:prstGeom>
            <a:solidFill>
              <a:srgbClr val="807F7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2" name="Rectangle 941"/>
            <p:cNvSpPr>
              <a:spLocks noChangeArrowheads="1"/>
            </p:cNvSpPr>
            <p:nvPr/>
          </p:nvSpPr>
          <p:spPr bwMode="auto">
            <a:xfrm>
              <a:off x="3092" y="9343"/>
              <a:ext cx="161" cy="7"/>
            </a:xfrm>
            <a:prstGeom prst="rect">
              <a:avLst/>
            </a:prstGeom>
            <a:solidFill>
              <a:srgbClr val="807F7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3" name="Rectangle 942"/>
            <p:cNvSpPr>
              <a:spLocks noChangeArrowheads="1"/>
            </p:cNvSpPr>
            <p:nvPr/>
          </p:nvSpPr>
          <p:spPr bwMode="auto">
            <a:xfrm>
              <a:off x="3092" y="9339"/>
              <a:ext cx="161" cy="8"/>
            </a:xfrm>
            <a:prstGeom prst="rect">
              <a:avLst/>
            </a:prstGeom>
            <a:solidFill>
              <a:srgbClr val="7F7E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4" name="Rectangle 943"/>
            <p:cNvSpPr>
              <a:spLocks noChangeArrowheads="1"/>
            </p:cNvSpPr>
            <p:nvPr/>
          </p:nvSpPr>
          <p:spPr bwMode="auto">
            <a:xfrm>
              <a:off x="3092" y="9332"/>
              <a:ext cx="161" cy="11"/>
            </a:xfrm>
            <a:prstGeom prst="rect">
              <a:avLst/>
            </a:prstGeom>
            <a:solidFill>
              <a:srgbClr val="7F7E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5" name="Rectangle 944"/>
            <p:cNvSpPr>
              <a:spLocks noChangeArrowheads="1"/>
            </p:cNvSpPr>
            <p:nvPr/>
          </p:nvSpPr>
          <p:spPr bwMode="auto">
            <a:xfrm>
              <a:off x="3092" y="9329"/>
              <a:ext cx="161" cy="10"/>
            </a:xfrm>
            <a:prstGeom prst="rect">
              <a:avLst/>
            </a:prstGeom>
            <a:solidFill>
              <a:srgbClr val="7F7D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6" name="Rectangle 945"/>
            <p:cNvSpPr>
              <a:spLocks noChangeArrowheads="1"/>
            </p:cNvSpPr>
            <p:nvPr/>
          </p:nvSpPr>
          <p:spPr bwMode="auto">
            <a:xfrm>
              <a:off x="3092" y="9325"/>
              <a:ext cx="161" cy="7"/>
            </a:xfrm>
            <a:prstGeom prst="rect">
              <a:avLst/>
            </a:prstGeom>
            <a:solidFill>
              <a:srgbClr val="7F7D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7" name="Rectangle 946"/>
            <p:cNvSpPr>
              <a:spLocks noChangeArrowheads="1"/>
            </p:cNvSpPr>
            <p:nvPr/>
          </p:nvSpPr>
          <p:spPr bwMode="auto">
            <a:xfrm>
              <a:off x="3092" y="9321"/>
              <a:ext cx="161" cy="8"/>
            </a:xfrm>
            <a:prstGeom prst="rect">
              <a:avLst/>
            </a:prstGeom>
            <a:solidFill>
              <a:srgbClr val="7F7D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8" name="Freeform 947"/>
            <p:cNvSpPr>
              <a:spLocks/>
            </p:cNvSpPr>
            <p:nvPr/>
          </p:nvSpPr>
          <p:spPr bwMode="auto">
            <a:xfrm>
              <a:off x="3092" y="9314"/>
              <a:ext cx="161" cy="11"/>
            </a:xfrm>
            <a:custGeom>
              <a:avLst/>
              <a:gdLst>
                <a:gd name="T0" fmla="*/ 161 w 161"/>
                <a:gd name="T1" fmla="*/ 11 h 11"/>
                <a:gd name="T2" fmla="*/ 0 w 161"/>
                <a:gd name="T3" fmla="*/ 11 h 11"/>
                <a:gd name="T4" fmla="*/ 3 w 161"/>
                <a:gd name="T5" fmla="*/ 0 h 11"/>
                <a:gd name="T6" fmla="*/ 161 w 161"/>
                <a:gd name="T7" fmla="*/ 0 h 11"/>
                <a:gd name="T8" fmla="*/ 161 w 161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"/>
                <a:gd name="T16" fmla="*/ 0 h 11"/>
                <a:gd name="T17" fmla="*/ 161 w 16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" h="11">
                  <a:moveTo>
                    <a:pt x="161" y="11"/>
                  </a:moveTo>
                  <a:lnTo>
                    <a:pt x="0" y="11"/>
                  </a:lnTo>
                  <a:lnTo>
                    <a:pt x="3" y="0"/>
                  </a:lnTo>
                  <a:lnTo>
                    <a:pt x="161" y="0"/>
                  </a:lnTo>
                  <a:lnTo>
                    <a:pt x="161" y="11"/>
                  </a:lnTo>
                  <a:close/>
                </a:path>
              </a:pathLst>
            </a:custGeom>
            <a:solidFill>
              <a:srgbClr val="7E7D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99" name="Freeform 948"/>
            <p:cNvSpPr>
              <a:spLocks/>
            </p:cNvSpPr>
            <p:nvPr/>
          </p:nvSpPr>
          <p:spPr bwMode="auto">
            <a:xfrm>
              <a:off x="3092" y="9310"/>
              <a:ext cx="161" cy="11"/>
            </a:xfrm>
            <a:custGeom>
              <a:avLst/>
              <a:gdLst>
                <a:gd name="T0" fmla="*/ 161 w 161"/>
                <a:gd name="T1" fmla="*/ 11 h 11"/>
                <a:gd name="T2" fmla="*/ 0 w 161"/>
                <a:gd name="T3" fmla="*/ 11 h 11"/>
                <a:gd name="T4" fmla="*/ 3 w 161"/>
                <a:gd name="T5" fmla="*/ 0 h 11"/>
                <a:gd name="T6" fmla="*/ 161 w 161"/>
                <a:gd name="T7" fmla="*/ 0 h 11"/>
                <a:gd name="T8" fmla="*/ 161 w 161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"/>
                <a:gd name="T16" fmla="*/ 0 h 11"/>
                <a:gd name="T17" fmla="*/ 161 w 16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" h="11">
                  <a:moveTo>
                    <a:pt x="161" y="11"/>
                  </a:moveTo>
                  <a:lnTo>
                    <a:pt x="0" y="11"/>
                  </a:lnTo>
                  <a:lnTo>
                    <a:pt x="3" y="0"/>
                  </a:lnTo>
                  <a:lnTo>
                    <a:pt x="161" y="0"/>
                  </a:lnTo>
                  <a:lnTo>
                    <a:pt x="161" y="11"/>
                  </a:lnTo>
                  <a:close/>
                </a:path>
              </a:pathLst>
            </a:custGeom>
            <a:solidFill>
              <a:srgbClr val="7E7D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0" name="Rectangle 949"/>
            <p:cNvSpPr>
              <a:spLocks noChangeArrowheads="1"/>
            </p:cNvSpPr>
            <p:nvPr/>
          </p:nvSpPr>
          <p:spPr bwMode="auto">
            <a:xfrm>
              <a:off x="3095" y="9307"/>
              <a:ext cx="158" cy="7"/>
            </a:xfrm>
            <a:prstGeom prst="rect">
              <a:avLst/>
            </a:prstGeom>
            <a:solidFill>
              <a:srgbClr val="7D7C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1" name="Rectangle 950"/>
            <p:cNvSpPr>
              <a:spLocks noChangeArrowheads="1"/>
            </p:cNvSpPr>
            <p:nvPr/>
          </p:nvSpPr>
          <p:spPr bwMode="auto">
            <a:xfrm>
              <a:off x="3095" y="9303"/>
              <a:ext cx="158" cy="7"/>
            </a:xfrm>
            <a:prstGeom prst="rect">
              <a:avLst/>
            </a:prstGeom>
            <a:solidFill>
              <a:srgbClr val="7D7C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2" name="Rectangle 951"/>
            <p:cNvSpPr>
              <a:spLocks noChangeArrowheads="1"/>
            </p:cNvSpPr>
            <p:nvPr/>
          </p:nvSpPr>
          <p:spPr bwMode="auto">
            <a:xfrm>
              <a:off x="3095" y="9300"/>
              <a:ext cx="158" cy="7"/>
            </a:xfrm>
            <a:prstGeom prst="rect">
              <a:avLst/>
            </a:prstGeom>
            <a:solidFill>
              <a:srgbClr val="7D7C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3" name="Rectangle 952"/>
            <p:cNvSpPr>
              <a:spLocks noChangeArrowheads="1"/>
            </p:cNvSpPr>
            <p:nvPr/>
          </p:nvSpPr>
          <p:spPr bwMode="auto">
            <a:xfrm>
              <a:off x="3095" y="9292"/>
              <a:ext cx="158" cy="11"/>
            </a:xfrm>
            <a:prstGeom prst="rect">
              <a:avLst/>
            </a:prstGeom>
            <a:solidFill>
              <a:srgbClr val="7D7B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4" name="Rectangle 953"/>
            <p:cNvSpPr>
              <a:spLocks noChangeArrowheads="1"/>
            </p:cNvSpPr>
            <p:nvPr/>
          </p:nvSpPr>
          <p:spPr bwMode="auto">
            <a:xfrm>
              <a:off x="3095" y="9289"/>
              <a:ext cx="158" cy="11"/>
            </a:xfrm>
            <a:prstGeom prst="rect">
              <a:avLst/>
            </a:prstGeom>
            <a:solidFill>
              <a:srgbClr val="7D7B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5" name="Rectangle 954"/>
            <p:cNvSpPr>
              <a:spLocks noChangeArrowheads="1"/>
            </p:cNvSpPr>
            <p:nvPr/>
          </p:nvSpPr>
          <p:spPr bwMode="auto">
            <a:xfrm>
              <a:off x="3095" y="9285"/>
              <a:ext cx="158" cy="7"/>
            </a:xfrm>
            <a:prstGeom prst="rect">
              <a:avLst/>
            </a:prstGeom>
            <a:solidFill>
              <a:srgbClr val="7C7B7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6" name="Rectangle 955"/>
            <p:cNvSpPr>
              <a:spLocks noChangeArrowheads="1"/>
            </p:cNvSpPr>
            <p:nvPr/>
          </p:nvSpPr>
          <p:spPr bwMode="auto">
            <a:xfrm>
              <a:off x="3095" y="9281"/>
              <a:ext cx="158" cy="8"/>
            </a:xfrm>
            <a:prstGeom prst="rect">
              <a:avLst/>
            </a:prstGeom>
            <a:solidFill>
              <a:srgbClr val="7C7B7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7" name="Rectangle 956"/>
            <p:cNvSpPr>
              <a:spLocks noChangeArrowheads="1"/>
            </p:cNvSpPr>
            <p:nvPr/>
          </p:nvSpPr>
          <p:spPr bwMode="auto">
            <a:xfrm>
              <a:off x="3095" y="9278"/>
              <a:ext cx="158" cy="7"/>
            </a:xfrm>
            <a:prstGeom prst="rect">
              <a:avLst/>
            </a:prstGeom>
            <a:solidFill>
              <a:srgbClr val="7B7A7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8" name="Rectangle 957"/>
            <p:cNvSpPr>
              <a:spLocks noChangeArrowheads="1"/>
            </p:cNvSpPr>
            <p:nvPr/>
          </p:nvSpPr>
          <p:spPr bwMode="auto">
            <a:xfrm>
              <a:off x="3095" y="9271"/>
              <a:ext cx="158" cy="10"/>
            </a:xfrm>
            <a:prstGeom prst="rect">
              <a:avLst/>
            </a:prstGeom>
            <a:solidFill>
              <a:srgbClr val="7B7A7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09" name="Rectangle 958"/>
            <p:cNvSpPr>
              <a:spLocks noChangeArrowheads="1"/>
            </p:cNvSpPr>
            <p:nvPr/>
          </p:nvSpPr>
          <p:spPr bwMode="auto">
            <a:xfrm>
              <a:off x="3095" y="9267"/>
              <a:ext cx="158" cy="11"/>
            </a:xfrm>
            <a:prstGeom prst="rect">
              <a:avLst/>
            </a:prstGeom>
            <a:solidFill>
              <a:srgbClr val="7B7A7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0" name="Rectangle 959"/>
            <p:cNvSpPr>
              <a:spLocks noChangeArrowheads="1"/>
            </p:cNvSpPr>
            <p:nvPr/>
          </p:nvSpPr>
          <p:spPr bwMode="auto">
            <a:xfrm>
              <a:off x="3095" y="9263"/>
              <a:ext cx="158" cy="8"/>
            </a:xfrm>
            <a:prstGeom prst="rect">
              <a:avLst/>
            </a:prstGeom>
            <a:solidFill>
              <a:srgbClr val="7B797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1" name="Rectangle 960"/>
            <p:cNvSpPr>
              <a:spLocks noChangeArrowheads="1"/>
            </p:cNvSpPr>
            <p:nvPr/>
          </p:nvSpPr>
          <p:spPr bwMode="auto">
            <a:xfrm>
              <a:off x="3095" y="9260"/>
              <a:ext cx="158" cy="7"/>
            </a:xfrm>
            <a:prstGeom prst="rect">
              <a:avLst/>
            </a:prstGeom>
            <a:solidFill>
              <a:srgbClr val="7B797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2" name="Rectangle 961"/>
            <p:cNvSpPr>
              <a:spLocks noChangeArrowheads="1"/>
            </p:cNvSpPr>
            <p:nvPr/>
          </p:nvSpPr>
          <p:spPr bwMode="auto">
            <a:xfrm>
              <a:off x="3095" y="9256"/>
              <a:ext cx="158" cy="7"/>
            </a:xfrm>
            <a:prstGeom prst="rect">
              <a:avLst/>
            </a:prstGeom>
            <a:solidFill>
              <a:srgbClr val="7A787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3" name="Freeform 962"/>
            <p:cNvSpPr>
              <a:spLocks/>
            </p:cNvSpPr>
            <p:nvPr/>
          </p:nvSpPr>
          <p:spPr bwMode="auto">
            <a:xfrm>
              <a:off x="3095" y="9249"/>
              <a:ext cx="158" cy="11"/>
            </a:xfrm>
            <a:custGeom>
              <a:avLst/>
              <a:gdLst>
                <a:gd name="T0" fmla="*/ 158 w 158"/>
                <a:gd name="T1" fmla="*/ 11 h 11"/>
                <a:gd name="T2" fmla="*/ 0 w 158"/>
                <a:gd name="T3" fmla="*/ 11 h 11"/>
                <a:gd name="T4" fmla="*/ 0 w 158"/>
                <a:gd name="T5" fmla="*/ 0 h 11"/>
                <a:gd name="T6" fmla="*/ 158 w 158"/>
                <a:gd name="T7" fmla="*/ 0 h 11"/>
                <a:gd name="T8" fmla="*/ 158 w 158"/>
                <a:gd name="T9" fmla="*/ 4 h 11"/>
                <a:gd name="T10" fmla="*/ 158 w 158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"/>
                <a:gd name="T19" fmla="*/ 0 h 11"/>
                <a:gd name="T20" fmla="*/ 158 w 158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" h="11">
                  <a:moveTo>
                    <a:pt x="158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4"/>
                  </a:lnTo>
                  <a:lnTo>
                    <a:pt x="158" y="11"/>
                  </a:lnTo>
                  <a:close/>
                </a:path>
              </a:pathLst>
            </a:custGeom>
            <a:solidFill>
              <a:srgbClr val="7A78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4" name="Freeform 963"/>
            <p:cNvSpPr>
              <a:spLocks/>
            </p:cNvSpPr>
            <p:nvPr/>
          </p:nvSpPr>
          <p:spPr bwMode="auto">
            <a:xfrm>
              <a:off x="3095" y="9245"/>
              <a:ext cx="158" cy="11"/>
            </a:xfrm>
            <a:custGeom>
              <a:avLst/>
              <a:gdLst>
                <a:gd name="T0" fmla="*/ 158 w 158"/>
                <a:gd name="T1" fmla="*/ 11 h 11"/>
                <a:gd name="T2" fmla="*/ 0 w 158"/>
                <a:gd name="T3" fmla="*/ 11 h 11"/>
                <a:gd name="T4" fmla="*/ 0 w 158"/>
                <a:gd name="T5" fmla="*/ 0 h 11"/>
                <a:gd name="T6" fmla="*/ 158 w 158"/>
                <a:gd name="T7" fmla="*/ 0 h 11"/>
                <a:gd name="T8" fmla="*/ 158 w 158"/>
                <a:gd name="T9" fmla="*/ 8 h 11"/>
                <a:gd name="T10" fmla="*/ 158 w 158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"/>
                <a:gd name="T19" fmla="*/ 0 h 11"/>
                <a:gd name="T20" fmla="*/ 158 w 158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" h="11">
                  <a:moveTo>
                    <a:pt x="158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8"/>
                  </a:lnTo>
                  <a:lnTo>
                    <a:pt x="158" y="11"/>
                  </a:lnTo>
                  <a:close/>
                </a:path>
              </a:pathLst>
            </a:custGeom>
            <a:solidFill>
              <a:srgbClr val="7A78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5" name="Freeform 964"/>
            <p:cNvSpPr>
              <a:spLocks/>
            </p:cNvSpPr>
            <p:nvPr/>
          </p:nvSpPr>
          <p:spPr bwMode="auto">
            <a:xfrm>
              <a:off x="3095" y="9242"/>
              <a:ext cx="158" cy="7"/>
            </a:xfrm>
            <a:custGeom>
              <a:avLst/>
              <a:gdLst>
                <a:gd name="T0" fmla="*/ 158 w 158"/>
                <a:gd name="T1" fmla="*/ 7 h 7"/>
                <a:gd name="T2" fmla="*/ 0 w 158"/>
                <a:gd name="T3" fmla="*/ 7 h 7"/>
                <a:gd name="T4" fmla="*/ 0 w 158"/>
                <a:gd name="T5" fmla="*/ 3 h 7"/>
                <a:gd name="T6" fmla="*/ 0 w 158"/>
                <a:gd name="T7" fmla="*/ 0 h 7"/>
                <a:gd name="T8" fmla="*/ 158 w 158"/>
                <a:gd name="T9" fmla="*/ 0 h 7"/>
                <a:gd name="T10" fmla="*/ 158 w 158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"/>
                <a:gd name="T19" fmla="*/ 0 h 7"/>
                <a:gd name="T20" fmla="*/ 158 w 158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" h="7">
                  <a:moveTo>
                    <a:pt x="158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7"/>
                  </a:lnTo>
                  <a:close/>
                </a:path>
              </a:pathLst>
            </a:custGeom>
            <a:solidFill>
              <a:srgbClr val="7978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6" name="Freeform 965"/>
            <p:cNvSpPr>
              <a:spLocks/>
            </p:cNvSpPr>
            <p:nvPr/>
          </p:nvSpPr>
          <p:spPr bwMode="auto">
            <a:xfrm>
              <a:off x="3095" y="9238"/>
              <a:ext cx="158" cy="7"/>
            </a:xfrm>
            <a:custGeom>
              <a:avLst/>
              <a:gdLst>
                <a:gd name="T0" fmla="*/ 158 w 158"/>
                <a:gd name="T1" fmla="*/ 7 h 7"/>
                <a:gd name="T2" fmla="*/ 0 w 158"/>
                <a:gd name="T3" fmla="*/ 7 h 7"/>
                <a:gd name="T4" fmla="*/ 0 w 158"/>
                <a:gd name="T5" fmla="*/ 7 h 7"/>
                <a:gd name="T6" fmla="*/ 0 w 158"/>
                <a:gd name="T7" fmla="*/ 0 h 7"/>
                <a:gd name="T8" fmla="*/ 155 w 158"/>
                <a:gd name="T9" fmla="*/ 0 h 7"/>
                <a:gd name="T10" fmla="*/ 158 w 158"/>
                <a:gd name="T11" fmla="*/ 4 h 7"/>
                <a:gd name="T12" fmla="*/ 158 w 158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8"/>
                <a:gd name="T22" fmla="*/ 0 h 7"/>
                <a:gd name="T23" fmla="*/ 158 w 158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8" h="7">
                  <a:moveTo>
                    <a:pt x="158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5" y="0"/>
                  </a:lnTo>
                  <a:lnTo>
                    <a:pt x="158" y="4"/>
                  </a:lnTo>
                  <a:lnTo>
                    <a:pt x="158" y="7"/>
                  </a:lnTo>
                  <a:close/>
                </a:path>
              </a:pathLst>
            </a:custGeom>
            <a:solidFill>
              <a:srgbClr val="7978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7" name="Freeform 966"/>
            <p:cNvSpPr>
              <a:spLocks/>
            </p:cNvSpPr>
            <p:nvPr/>
          </p:nvSpPr>
          <p:spPr bwMode="auto">
            <a:xfrm>
              <a:off x="3095" y="9231"/>
              <a:ext cx="158" cy="11"/>
            </a:xfrm>
            <a:custGeom>
              <a:avLst/>
              <a:gdLst>
                <a:gd name="T0" fmla="*/ 158 w 158"/>
                <a:gd name="T1" fmla="*/ 11 h 11"/>
                <a:gd name="T2" fmla="*/ 0 w 158"/>
                <a:gd name="T3" fmla="*/ 11 h 11"/>
                <a:gd name="T4" fmla="*/ 0 w 158"/>
                <a:gd name="T5" fmla="*/ 0 h 11"/>
                <a:gd name="T6" fmla="*/ 155 w 158"/>
                <a:gd name="T7" fmla="*/ 0 h 11"/>
                <a:gd name="T8" fmla="*/ 158 w 158"/>
                <a:gd name="T9" fmla="*/ 11 h 11"/>
                <a:gd name="T10" fmla="*/ 158 w 158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"/>
                <a:gd name="T19" fmla="*/ 0 h 11"/>
                <a:gd name="T20" fmla="*/ 158 w 158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" h="11">
                  <a:moveTo>
                    <a:pt x="158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55" y="0"/>
                  </a:lnTo>
                  <a:lnTo>
                    <a:pt x="158" y="11"/>
                  </a:lnTo>
                  <a:close/>
                </a:path>
              </a:pathLst>
            </a:custGeom>
            <a:solidFill>
              <a:srgbClr val="79777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8" name="Rectangle 967"/>
            <p:cNvSpPr>
              <a:spLocks noChangeArrowheads="1"/>
            </p:cNvSpPr>
            <p:nvPr/>
          </p:nvSpPr>
          <p:spPr bwMode="auto">
            <a:xfrm>
              <a:off x="3095" y="9227"/>
              <a:ext cx="155" cy="11"/>
            </a:xfrm>
            <a:prstGeom prst="rect">
              <a:avLst/>
            </a:prstGeom>
            <a:solidFill>
              <a:srgbClr val="79777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19" name="Freeform 968"/>
            <p:cNvSpPr>
              <a:spLocks/>
            </p:cNvSpPr>
            <p:nvPr/>
          </p:nvSpPr>
          <p:spPr bwMode="auto">
            <a:xfrm>
              <a:off x="3095" y="9224"/>
              <a:ext cx="155" cy="7"/>
            </a:xfrm>
            <a:custGeom>
              <a:avLst/>
              <a:gdLst>
                <a:gd name="T0" fmla="*/ 155 w 155"/>
                <a:gd name="T1" fmla="*/ 7 h 7"/>
                <a:gd name="T2" fmla="*/ 0 w 155"/>
                <a:gd name="T3" fmla="*/ 7 h 7"/>
                <a:gd name="T4" fmla="*/ 0 w 155"/>
                <a:gd name="T5" fmla="*/ 0 h 7"/>
                <a:gd name="T6" fmla="*/ 0 w 155"/>
                <a:gd name="T7" fmla="*/ 0 h 7"/>
                <a:gd name="T8" fmla="*/ 151 w 155"/>
                <a:gd name="T9" fmla="*/ 0 h 7"/>
                <a:gd name="T10" fmla="*/ 155 w 155"/>
                <a:gd name="T11" fmla="*/ 3 h 7"/>
                <a:gd name="T12" fmla="*/ 155 w 155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5"/>
                <a:gd name="T22" fmla="*/ 0 h 7"/>
                <a:gd name="T23" fmla="*/ 155 w 155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5" h="7">
                  <a:moveTo>
                    <a:pt x="155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5" y="3"/>
                  </a:lnTo>
                  <a:lnTo>
                    <a:pt x="155" y="7"/>
                  </a:lnTo>
                  <a:close/>
                </a:path>
              </a:pathLst>
            </a:custGeom>
            <a:solidFill>
              <a:srgbClr val="78767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0" name="Freeform 969"/>
            <p:cNvSpPr>
              <a:spLocks/>
            </p:cNvSpPr>
            <p:nvPr/>
          </p:nvSpPr>
          <p:spPr bwMode="auto">
            <a:xfrm>
              <a:off x="3095" y="9220"/>
              <a:ext cx="155" cy="7"/>
            </a:xfrm>
            <a:custGeom>
              <a:avLst/>
              <a:gdLst>
                <a:gd name="T0" fmla="*/ 155 w 155"/>
                <a:gd name="T1" fmla="*/ 7 h 7"/>
                <a:gd name="T2" fmla="*/ 0 w 155"/>
                <a:gd name="T3" fmla="*/ 7 h 7"/>
                <a:gd name="T4" fmla="*/ 0 w 155"/>
                <a:gd name="T5" fmla="*/ 4 h 7"/>
                <a:gd name="T6" fmla="*/ 0 w 155"/>
                <a:gd name="T7" fmla="*/ 0 h 7"/>
                <a:gd name="T8" fmla="*/ 151 w 155"/>
                <a:gd name="T9" fmla="*/ 0 h 7"/>
                <a:gd name="T10" fmla="*/ 155 w 155"/>
                <a:gd name="T11" fmla="*/ 7 h 7"/>
                <a:gd name="T12" fmla="*/ 155 w 155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5"/>
                <a:gd name="T22" fmla="*/ 0 h 7"/>
                <a:gd name="T23" fmla="*/ 155 w 155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5" h="7">
                  <a:moveTo>
                    <a:pt x="155" y="7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5" y="7"/>
                  </a:lnTo>
                  <a:close/>
                </a:path>
              </a:pathLst>
            </a:custGeom>
            <a:solidFill>
              <a:srgbClr val="78767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1" name="Rectangle 970"/>
            <p:cNvSpPr>
              <a:spLocks noChangeArrowheads="1"/>
            </p:cNvSpPr>
            <p:nvPr/>
          </p:nvSpPr>
          <p:spPr bwMode="auto">
            <a:xfrm>
              <a:off x="3095" y="9216"/>
              <a:ext cx="151" cy="8"/>
            </a:xfrm>
            <a:prstGeom prst="rect">
              <a:avLst/>
            </a:prstGeom>
            <a:solidFill>
              <a:srgbClr val="78767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2" name="Freeform 971"/>
            <p:cNvSpPr>
              <a:spLocks/>
            </p:cNvSpPr>
            <p:nvPr/>
          </p:nvSpPr>
          <p:spPr bwMode="auto">
            <a:xfrm>
              <a:off x="3095" y="9209"/>
              <a:ext cx="151" cy="11"/>
            </a:xfrm>
            <a:custGeom>
              <a:avLst/>
              <a:gdLst>
                <a:gd name="T0" fmla="*/ 151 w 151"/>
                <a:gd name="T1" fmla="*/ 11 h 11"/>
                <a:gd name="T2" fmla="*/ 0 w 151"/>
                <a:gd name="T3" fmla="*/ 11 h 11"/>
                <a:gd name="T4" fmla="*/ 0 w 151"/>
                <a:gd name="T5" fmla="*/ 0 h 11"/>
                <a:gd name="T6" fmla="*/ 0 w 151"/>
                <a:gd name="T7" fmla="*/ 0 h 11"/>
                <a:gd name="T8" fmla="*/ 151 w 151"/>
                <a:gd name="T9" fmla="*/ 0 h 11"/>
                <a:gd name="T10" fmla="*/ 151 w 151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1"/>
                <a:gd name="T19" fmla="*/ 0 h 11"/>
                <a:gd name="T20" fmla="*/ 151 w 151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1" h="11">
                  <a:moveTo>
                    <a:pt x="151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1"/>
                  </a:lnTo>
                  <a:close/>
                </a:path>
              </a:pathLst>
            </a:custGeom>
            <a:solidFill>
              <a:srgbClr val="7776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3" name="Freeform 972"/>
            <p:cNvSpPr>
              <a:spLocks/>
            </p:cNvSpPr>
            <p:nvPr/>
          </p:nvSpPr>
          <p:spPr bwMode="auto">
            <a:xfrm>
              <a:off x="3095" y="9206"/>
              <a:ext cx="151" cy="10"/>
            </a:xfrm>
            <a:custGeom>
              <a:avLst/>
              <a:gdLst>
                <a:gd name="T0" fmla="*/ 151 w 151"/>
                <a:gd name="T1" fmla="*/ 10 h 10"/>
                <a:gd name="T2" fmla="*/ 0 w 151"/>
                <a:gd name="T3" fmla="*/ 10 h 10"/>
                <a:gd name="T4" fmla="*/ 0 w 151"/>
                <a:gd name="T5" fmla="*/ 3 h 10"/>
                <a:gd name="T6" fmla="*/ 4 w 151"/>
                <a:gd name="T7" fmla="*/ 0 h 10"/>
                <a:gd name="T8" fmla="*/ 148 w 151"/>
                <a:gd name="T9" fmla="*/ 0 h 10"/>
                <a:gd name="T10" fmla="*/ 151 w 151"/>
                <a:gd name="T11" fmla="*/ 1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1"/>
                <a:gd name="T19" fmla="*/ 0 h 10"/>
                <a:gd name="T20" fmla="*/ 151 w 151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1" h="10">
                  <a:moveTo>
                    <a:pt x="151" y="10"/>
                  </a:moveTo>
                  <a:lnTo>
                    <a:pt x="0" y="10"/>
                  </a:lnTo>
                  <a:lnTo>
                    <a:pt x="0" y="3"/>
                  </a:lnTo>
                  <a:lnTo>
                    <a:pt x="4" y="0"/>
                  </a:lnTo>
                  <a:lnTo>
                    <a:pt x="148" y="0"/>
                  </a:lnTo>
                  <a:lnTo>
                    <a:pt x="151" y="10"/>
                  </a:lnTo>
                  <a:close/>
                </a:path>
              </a:pathLst>
            </a:custGeom>
            <a:solidFill>
              <a:srgbClr val="7776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4" name="Freeform 973"/>
            <p:cNvSpPr>
              <a:spLocks/>
            </p:cNvSpPr>
            <p:nvPr/>
          </p:nvSpPr>
          <p:spPr bwMode="auto">
            <a:xfrm>
              <a:off x="3095" y="9202"/>
              <a:ext cx="151" cy="7"/>
            </a:xfrm>
            <a:custGeom>
              <a:avLst/>
              <a:gdLst>
                <a:gd name="T0" fmla="*/ 151 w 151"/>
                <a:gd name="T1" fmla="*/ 7 h 7"/>
                <a:gd name="T2" fmla="*/ 0 w 151"/>
                <a:gd name="T3" fmla="*/ 7 h 7"/>
                <a:gd name="T4" fmla="*/ 4 w 151"/>
                <a:gd name="T5" fmla="*/ 0 h 7"/>
                <a:gd name="T6" fmla="*/ 148 w 151"/>
                <a:gd name="T7" fmla="*/ 0 h 7"/>
                <a:gd name="T8" fmla="*/ 148 w 151"/>
                <a:gd name="T9" fmla="*/ 0 h 7"/>
                <a:gd name="T10" fmla="*/ 151 w 151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1"/>
                <a:gd name="T19" fmla="*/ 0 h 7"/>
                <a:gd name="T20" fmla="*/ 151 w 151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1" h="7">
                  <a:moveTo>
                    <a:pt x="151" y="7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148" y="0"/>
                  </a:lnTo>
                  <a:lnTo>
                    <a:pt x="151" y="7"/>
                  </a:lnTo>
                  <a:close/>
                </a:path>
              </a:pathLst>
            </a:custGeom>
            <a:solidFill>
              <a:srgbClr val="7775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5" name="Freeform 974"/>
            <p:cNvSpPr>
              <a:spLocks/>
            </p:cNvSpPr>
            <p:nvPr/>
          </p:nvSpPr>
          <p:spPr bwMode="auto">
            <a:xfrm>
              <a:off x="3099" y="9198"/>
              <a:ext cx="144" cy="8"/>
            </a:xfrm>
            <a:custGeom>
              <a:avLst/>
              <a:gdLst>
                <a:gd name="T0" fmla="*/ 144 w 144"/>
                <a:gd name="T1" fmla="*/ 8 h 8"/>
                <a:gd name="T2" fmla="*/ 0 w 144"/>
                <a:gd name="T3" fmla="*/ 8 h 8"/>
                <a:gd name="T4" fmla="*/ 3 w 144"/>
                <a:gd name="T5" fmla="*/ 0 h 8"/>
                <a:gd name="T6" fmla="*/ 144 w 144"/>
                <a:gd name="T7" fmla="*/ 0 h 8"/>
                <a:gd name="T8" fmla="*/ 144 w 144"/>
                <a:gd name="T9" fmla="*/ 4 h 8"/>
                <a:gd name="T10" fmla="*/ 144 w 144"/>
                <a:gd name="T11" fmla="*/ 8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4"/>
                <a:gd name="T19" fmla="*/ 0 h 8"/>
                <a:gd name="T20" fmla="*/ 144 w 144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4" h="8">
                  <a:moveTo>
                    <a:pt x="144" y="8"/>
                  </a:moveTo>
                  <a:lnTo>
                    <a:pt x="0" y="8"/>
                  </a:lnTo>
                  <a:lnTo>
                    <a:pt x="3" y="0"/>
                  </a:lnTo>
                  <a:lnTo>
                    <a:pt x="144" y="0"/>
                  </a:lnTo>
                  <a:lnTo>
                    <a:pt x="144" y="4"/>
                  </a:lnTo>
                  <a:lnTo>
                    <a:pt x="144" y="8"/>
                  </a:lnTo>
                  <a:close/>
                </a:path>
              </a:pathLst>
            </a:custGeom>
            <a:solidFill>
              <a:srgbClr val="7775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6" name="Freeform 975"/>
            <p:cNvSpPr>
              <a:spLocks/>
            </p:cNvSpPr>
            <p:nvPr/>
          </p:nvSpPr>
          <p:spPr bwMode="auto">
            <a:xfrm>
              <a:off x="3099" y="9195"/>
              <a:ext cx="144" cy="7"/>
            </a:xfrm>
            <a:custGeom>
              <a:avLst/>
              <a:gdLst>
                <a:gd name="T0" fmla="*/ 144 w 144"/>
                <a:gd name="T1" fmla="*/ 7 h 7"/>
                <a:gd name="T2" fmla="*/ 0 w 144"/>
                <a:gd name="T3" fmla="*/ 7 h 7"/>
                <a:gd name="T4" fmla="*/ 3 w 144"/>
                <a:gd name="T5" fmla="*/ 0 h 7"/>
                <a:gd name="T6" fmla="*/ 140 w 144"/>
                <a:gd name="T7" fmla="*/ 0 h 7"/>
                <a:gd name="T8" fmla="*/ 144 w 144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"/>
                <a:gd name="T16" fmla="*/ 0 h 7"/>
                <a:gd name="T17" fmla="*/ 144 w 144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" h="7">
                  <a:moveTo>
                    <a:pt x="144" y="7"/>
                  </a:moveTo>
                  <a:lnTo>
                    <a:pt x="0" y="7"/>
                  </a:lnTo>
                  <a:lnTo>
                    <a:pt x="3" y="0"/>
                  </a:lnTo>
                  <a:lnTo>
                    <a:pt x="140" y="0"/>
                  </a:lnTo>
                  <a:lnTo>
                    <a:pt x="144" y="7"/>
                  </a:lnTo>
                  <a:close/>
                </a:path>
              </a:pathLst>
            </a:custGeom>
            <a:solidFill>
              <a:srgbClr val="7775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7" name="Freeform 976"/>
            <p:cNvSpPr>
              <a:spLocks/>
            </p:cNvSpPr>
            <p:nvPr/>
          </p:nvSpPr>
          <p:spPr bwMode="auto">
            <a:xfrm>
              <a:off x="3102" y="9187"/>
              <a:ext cx="141" cy="11"/>
            </a:xfrm>
            <a:custGeom>
              <a:avLst/>
              <a:gdLst>
                <a:gd name="T0" fmla="*/ 141 w 141"/>
                <a:gd name="T1" fmla="*/ 11 h 11"/>
                <a:gd name="T2" fmla="*/ 0 w 141"/>
                <a:gd name="T3" fmla="*/ 11 h 11"/>
                <a:gd name="T4" fmla="*/ 4 w 141"/>
                <a:gd name="T5" fmla="*/ 0 h 11"/>
                <a:gd name="T6" fmla="*/ 137 w 141"/>
                <a:gd name="T7" fmla="*/ 0 h 11"/>
                <a:gd name="T8" fmla="*/ 141 w 141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"/>
                <a:gd name="T16" fmla="*/ 0 h 11"/>
                <a:gd name="T17" fmla="*/ 141 w 14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" h="11">
                  <a:moveTo>
                    <a:pt x="141" y="11"/>
                  </a:moveTo>
                  <a:lnTo>
                    <a:pt x="0" y="11"/>
                  </a:lnTo>
                  <a:lnTo>
                    <a:pt x="4" y="0"/>
                  </a:lnTo>
                  <a:lnTo>
                    <a:pt x="137" y="0"/>
                  </a:lnTo>
                  <a:lnTo>
                    <a:pt x="141" y="11"/>
                  </a:lnTo>
                  <a:close/>
                </a:path>
              </a:pathLst>
            </a:custGeom>
            <a:solidFill>
              <a:srgbClr val="7674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8" name="Freeform 977"/>
            <p:cNvSpPr>
              <a:spLocks/>
            </p:cNvSpPr>
            <p:nvPr/>
          </p:nvSpPr>
          <p:spPr bwMode="auto">
            <a:xfrm>
              <a:off x="3102" y="9184"/>
              <a:ext cx="137" cy="11"/>
            </a:xfrm>
            <a:custGeom>
              <a:avLst/>
              <a:gdLst>
                <a:gd name="T0" fmla="*/ 137 w 137"/>
                <a:gd name="T1" fmla="*/ 11 h 11"/>
                <a:gd name="T2" fmla="*/ 0 w 137"/>
                <a:gd name="T3" fmla="*/ 11 h 11"/>
                <a:gd name="T4" fmla="*/ 4 w 137"/>
                <a:gd name="T5" fmla="*/ 0 h 11"/>
                <a:gd name="T6" fmla="*/ 137 w 137"/>
                <a:gd name="T7" fmla="*/ 0 h 11"/>
                <a:gd name="T8" fmla="*/ 137 w 137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"/>
                <a:gd name="T16" fmla="*/ 0 h 11"/>
                <a:gd name="T17" fmla="*/ 137 w 137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" h="11">
                  <a:moveTo>
                    <a:pt x="137" y="11"/>
                  </a:moveTo>
                  <a:lnTo>
                    <a:pt x="0" y="11"/>
                  </a:lnTo>
                  <a:lnTo>
                    <a:pt x="4" y="0"/>
                  </a:lnTo>
                  <a:lnTo>
                    <a:pt x="137" y="0"/>
                  </a:lnTo>
                  <a:lnTo>
                    <a:pt x="137" y="11"/>
                  </a:lnTo>
                  <a:close/>
                </a:path>
              </a:pathLst>
            </a:custGeom>
            <a:solidFill>
              <a:srgbClr val="7674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29" name="Freeform 978"/>
            <p:cNvSpPr>
              <a:spLocks/>
            </p:cNvSpPr>
            <p:nvPr/>
          </p:nvSpPr>
          <p:spPr bwMode="auto">
            <a:xfrm>
              <a:off x="3106" y="9180"/>
              <a:ext cx="133" cy="7"/>
            </a:xfrm>
            <a:custGeom>
              <a:avLst/>
              <a:gdLst>
                <a:gd name="T0" fmla="*/ 133 w 133"/>
                <a:gd name="T1" fmla="*/ 7 h 7"/>
                <a:gd name="T2" fmla="*/ 0 w 133"/>
                <a:gd name="T3" fmla="*/ 7 h 7"/>
                <a:gd name="T4" fmla="*/ 0 w 133"/>
                <a:gd name="T5" fmla="*/ 4 h 7"/>
                <a:gd name="T6" fmla="*/ 0 w 133"/>
                <a:gd name="T7" fmla="*/ 0 h 7"/>
                <a:gd name="T8" fmla="*/ 129 w 133"/>
                <a:gd name="T9" fmla="*/ 0 h 7"/>
                <a:gd name="T10" fmla="*/ 133 w 133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3"/>
                <a:gd name="T19" fmla="*/ 0 h 7"/>
                <a:gd name="T20" fmla="*/ 133 w 133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3" h="7">
                  <a:moveTo>
                    <a:pt x="133" y="7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33" y="7"/>
                  </a:lnTo>
                  <a:close/>
                </a:path>
              </a:pathLst>
            </a:custGeom>
            <a:solidFill>
              <a:srgbClr val="7574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0" name="Freeform 979"/>
            <p:cNvSpPr>
              <a:spLocks/>
            </p:cNvSpPr>
            <p:nvPr/>
          </p:nvSpPr>
          <p:spPr bwMode="auto">
            <a:xfrm>
              <a:off x="3106" y="9177"/>
              <a:ext cx="133" cy="7"/>
            </a:xfrm>
            <a:custGeom>
              <a:avLst/>
              <a:gdLst>
                <a:gd name="T0" fmla="*/ 133 w 133"/>
                <a:gd name="T1" fmla="*/ 7 h 7"/>
                <a:gd name="T2" fmla="*/ 0 w 133"/>
                <a:gd name="T3" fmla="*/ 7 h 7"/>
                <a:gd name="T4" fmla="*/ 0 w 133"/>
                <a:gd name="T5" fmla="*/ 7 h 7"/>
                <a:gd name="T6" fmla="*/ 4 w 133"/>
                <a:gd name="T7" fmla="*/ 0 h 7"/>
                <a:gd name="T8" fmla="*/ 129 w 133"/>
                <a:gd name="T9" fmla="*/ 0 h 7"/>
                <a:gd name="T10" fmla="*/ 129 w 133"/>
                <a:gd name="T11" fmla="*/ 3 h 7"/>
                <a:gd name="T12" fmla="*/ 133 w 133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3"/>
                <a:gd name="T22" fmla="*/ 0 h 7"/>
                <a:gd name="T23" fmla="*/ 133 w 133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3" h="7">
                  <a:moveTo>
                    <a:pt x="133" y="7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129" y="0"/>
                  </a:lnTo>
                  <a:lnTo>
                    <a:pt x="129" y="3"/>
                  </a:lnTo>
                  <a:lnTo>
                    <a:pt x="133" y="7"/>
                  </a:lnTo>
                  <a:close/>
                </a:path>
              </a:pathLst>
            </a:custGeom>
            <a:solidFill>
              <a:srgbClr val="7574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1" name="Freeform 980"/>
            <p:cNvSpPr>
              <a:spLocks/>
            </p:cNvSpPr>
            <p:nvPr/>
          </p:nvSpPr>
          <p:spPr bwMode="auto">
            <a:xfrm>
              <a:off x="3106" y="9173"/>
              <a:ext cx="129" cy="7"/>
            </a:xfrm>
            <a:custGeom>
              <a:avLst/>
              <a:gdLst>
                <a:gd name="T0" fmla="*/ 129 w 129"/>
                <a:gd name="T1" fmla="*/ 7 h 7"/>
                <a:gd name="T2" fmla="*/ 0 w 129"/>
                <a:gd name="T3" fmla="*/ 7 h 7"/>
                <a:gd name="T4" fmla="*/ 7 w 129"/>
                <a:gd name="T5" fmla="*/ 0 h 7"/>
                <a:gd name="T6" fmla="*/ 126 w 129"/>
                <a:gd name="T7" fmla="*/ 0 h 7"/>
                <a:gd name="T8" fmla="*/ 129 w 129"/>
                <a:gd name="T9" fmla="*/ 7 h 7"/>
                <a:gd name="T10" fmla="*/ 129 w 129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9"/>
                <a:gd name="T19" fmla="*/ 0 h 7"/>
                <a:gd name="T20" fmla="*/ 129 w 129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9" h="7">
                  <a:moveTo>
                    <a:pt x="129" y="7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26" y="0"/>
                  </a:lnTo>
                  <a:lnTo>
                    <a:pt x="129" y="7"/>
                  </a:lnTo>
                  <a:close/>
                </a:path>
              </a:pathLst>
            </a:custGeom>
            <a:solidFill>
              <a:srgbClr val="75737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2" name="Freeform 981"/>
            <p:cNvSpPr>
              <a:spLocks/>
            </p:cNvSpPr>
            <p:nvPr/>
          </p:nvSpPr>
          <p:spPr bwMode="auto">
            <a:xfrm>
              <a:off x="3110" y="9166"/>
              <a:ext cx="125" cy="11"/>
            </a:xfrm>
            <a:custGeom>
              <a:avLst/>
              <a:gdLst>
                <a:gd name="T0" fmla="*/ 125 w 125"/>
                <a:gd name="T1" fmla="*/ 11 h 11"/>
                <a:gd name="T2" fmla="*/ 0 w 125"/>
                <a:gd name="T3" fmla="*/ 11 h 11"/>
                <a:gd name="T4" fmla="*/ 3 w 125"/>
                <a:gd name="T5" fmla="*/ 0 h 11"/>
                <a:gd name="T6" fmla="*/ 118 w 125"/>
                <a:gd name="T7" fmla="*/ 0 h 11"/>
                <a:gd name="T8" fmla="*/ 125 w 125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5"/>
                <a:gd name="T16" fmla="*/ 0 h 11"/>
                <a:gd name="T17" fmla="*/ 125 w 12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5" h="11">
                  <a:moveTo>
                    <a:pt x="125" y="11"/>
                  </a:moveTo>
                  <a:lnTo>
                    <a:pt x="0" y="11"/>
                  </a:lnTo>
                  <a:lnTo>
                    <a:pt x="3" y="0"/>
                  </a:lnTo>
                  <a:lnTo>
                    <a:pt x="118" y="0"/>
                  </a:lnTo>
                  <a:lnTo>
                    <a:pt x="125" y="11"/>
                  </a:lnTo>
                  <a:close/>
                </a:path>
              </a:pathLst>
            </a:custGeom>
            <a:solidFill>
              <a:srgbClr val="75737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3" name="Freeform 982"/>
            <p:cNvSpPr>
              <a:spLocks/>
            </p:cNvSpPr>
            <p:nvPr/>
          </p:nvSpPr>
          <p:spPr bwMode="auto">
            <a:xfrm>
              <a:off x="3113" y="9162"/>
              <a:ext cx="119" cy="11"/>
            </a:xfrm>
            <a:custGeom>
              <a:avLst/>
              <a:gdLst>
                <a:gd name="T0" fmla="*/ 119 w 119"/>
                <a:gd name="T1" fmla="*/ 11 h 11"/>
                <a:gd name="T2" fmla="*/ 0 w 119"/>
                <a:gd name="T3" fmla="*/ 11 h 11"/>
                <a:gd name="T4" fmla="*/ 4 w 119"/>
                <a:gd name="T5" fmla="*/ 0 h 11"/>
                <a:gd name="T6" fmla="*/ 115 w 119"/>
                <a:gd name="T7" fmla="*/ 0 h 11"/>
                <a:gd name="T8" fmla="*/ 119 w 119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9"/>
                <a:gd name="T16" fmla="*/ 0 h 11"/>
                <a:gd name="T17" fmla="*/ 119 w 119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9" h="11">
                  <a:moveTo>
                    <a:pt x="119" y="11"/>
                  </a:moveTo>
                  <a:lnTo>
                    <a:pt x="0" y="11"/>
                  </a:lnTo>
                  <a:lnTo>
                    <a:pt x="4" y="0"/>
                  </a:lnTo>
                  <a:lnTo>
                    <a:pt x="115" y="0"/>
                  </a:lnTo>
                  <a:lnTo>
                    <a:pt x="119" y="11"/>
                  </a:lnTo>
                  <a:close/>
                </a:path>
              </a:pathLst>
            </a:custGeom>
            <a:solidFill>
              <a:srgbClr val="75737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4" name="Freeform 983"/>
            <p:cNvSpPr>
              <a:spLocks/>
            </p:cNvSpPr>
            <p:nvPr/>
          </p:nvSpPr>
          <p:spPr bwMode="auto">
            <a:xfrm>
              <a:off x="3113" y="9158"/>
              <a:ext cx="115" cy="8"/>
            </a:xfrm>
            <a:custGeom>
              <a:avLst/>
              <a:gdLst>
                <a:gd name="T0" fmla="*/ 115 w 115"/>
                <a:gd name="T1" fmla="*/ 8 h 8"/>
                <a:gd name="T2" fmla="*/ 0 w 115"/>
                <a:gd name="T3" fmla="*/ 8 h 8"/>
                <a:gd name="T4" fmla="*/ 4 w 115"/>
                <a:gd name="T5" fmla="*/ 0 h 8"/>
                <a:gd name="T6" fmla="*/ 112 w 115"/>
                <a:gd name="T7" fmla="*/ 0 h 8"/>
                <a:gd name="T8" fmla="*/ 115 w 115"/>
                <a:gd name="T9" fmla="*/ 8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"/>
                <a:gd name="T16" fmla="*/ 0 h 8"/>
                <a:gd name="T17" fmla="*/ 115 w 1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" h="8">
                  <a:moveTo>
                    <a:pt x="115" y="8"/>
                  </a:moveTo>
                  <a:lnTo>
                    <a:pt x="0" y="8"/>
                  </a:lnTo>
                  <a:lnTo>
                    <a:pt x="4" y="0"/>
                  </a:lnTo>
                  <a:lnTo>
                    <a:pt x="112" y="0"/>
                  </a:lnTo>
                  <a:lnTo>
                    <a:pt x="115" y="8"/>
                  </a:lnTo>
                  <a:close/>
                </a:path>
              </a:pathLst>
            </a:custGeom>
            <a:solidFill>
              <a:srgbClr val="7472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5" name="Freeform 984"/>
            <p:cNvSpPr>
              <a:spLocks/>
            </p:cNvSpPr>
            <p:nvPr/>
          </p:nvSpPr>
          <p:spPr bwMode="auto">
            <a:xfrm>
              <a:off x="3117" y="9155"/>
              <a:ext cx="111" cy="7"/>
            </a:xfrm>
            <a:custGeom>
              <a:avLst/>
              <a:gdLst>
                <a:gd name="T0" fmla="*/ 111 w 111"/>
                <a:gd name="T1" fmla="*/ 7 h 7"/>
                <a:gd name="T2" fmla="*/ 0 w 111"/>
                <a:gd name="T3" fmla="*/ 7 h 7"/>
                <a:gd name="T4" fmla="*/ 3 w 111"/>
                <a:gd name="T5" fmla="*/ 0 h 7"/>
                <a:gd name="T6" fmla="*/ 108 w 111"/>
                <a:gd name="T7" fmla="*/ 0 h 7"/>
                <a:gd name="T8" fmla="*/ 111 w 111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7"/>
                <a:gd name="T17" fmla="*/ 111 w 11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7">
                  <a:moveTo>
                    <a:pt x="111" y="7"/>
                  </a:moveTo>
                  <a:lnTo>
                    <a:pt x="0" y="7"/>
                  </a:lnTo>
                  <a:lnTo>
                    <a:pt x="3" y="0"/>
                  </a:lnTo>
                  <a:lnTo>
                    <a:pt x="108" y="0"/>
                  </a:lnTo>
                  <a:lnTo>
                    <a:pt x="111" y="7"/>
                  </a:lnTo>
                  <a:close/>
                </a:path>
              </a:pathLst>
            </a:custGeom>
            <a:solidFill>
              <a:srgbClr val="7472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6" name="Freeform 985"/>
            <p:cNvSpPr>
              <a:spLocks/>
            </p:cNvSpPr>
            <p:nvPr/>
          </p:nvSpPr>
          <p:spPr bwMode="auto">
            <a:xfrm>
              <a:off x="3117" y="9148"/>
              <a:ext cx="108" cy="10"/>
            </a:xfrm>
            <a:custGeom>
              <a:avLst/>
              <a:gdLst>
                <a:gd name="T0" fmla="*/ 108 w 108"/>
                <a:gd name="T1" fmla="*/ 10 h 10"/>
                <a:gd name="T2" fmla="*/ 0 w 108"/>
                <a:gd name="T3" fmla="*/ 10 h 10"/>
                <a:gd name="T4" fmla="*/ 3 w 108"/>
                <a:gd name="T5" fmla="*/ 3 h 10"/>
                <a:gd name="T6" fmla="*/ 3 w 108"/>
                <a:gd name="T7" fmla="*/ 0 h 10"/>
                <a:gd name="T8" fmla="*/ 104 w 108"/>
                <a:gd name="T9" fmla="*/ 0 h 10"/>
                <a:gd name="T10" fmla="*/ 108 w 108"/>
                <a:gd name="T11" fmla="*/ 1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8"/>
                <a:gd name="T19" fmla="*/ 0 h 10"/>
                <a:gd name="T20" fmla="*/ 108 w 108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8" h="10">
                  <a:moveTo>
                    <a:pt x="108" y="10"/>
                  </a:moveTo>
                  <a:lnTo>
                    <a:pt x="0" y="10"/>
                  </a:lnTo>
                  <a:lnTo>
                    <a:pt x="3" y="3"/>
                  </a:lnTo>
                  <a:lnTo>
                    <a:pt x="3" y="0"/>
                  </a:lnTo>
                  <a:lnTo>
                    <a:pt x="104" y="0"/>
                  </a:lnTo>
                  <a:lnTo>
                    <a:pt x="108" y="10"/>
                  </a:lnTo>
                  <a:close/>
                </a:path>
              </a:pathLst>
            </a:custGeom>
            <a:solidFill>
              <a:srgbClr val="7371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7" name="Freeform 986"/>
            <p:cNvSpPr>
              <a:spLocks/>
            </p:cNvSpPr>
            <p:nvPr/>
          </p:nvSpPr>
          <p:spPr bwMode="auto">
            <a:xfrm>
              <a:off x="3120" y="9144"/>
              <a:ext cx="105" cy="11"/>
            </a:xfrm>
            <a:custGeom>
              <a:avLst/>
              <a:gdLst>
                <a:gd name="T0" fmla="*/ 105 w 105"/>
                <a:gd name="T1" fmla="*/ 11 h 11"/>
                <a:gd name="T2" fmla="*/ 0 w 105"/>
                <a:gd name="T3" fmla="*/ 11 h 11"/>
                <a:gd name="T4" fmla="*/ 0 w 105"/>
                <a:gd name="T5" fmla="*/ 7 h 11"/>
                <a:gd name="T6" fmla="*/ 4 w 105"/>
                <a:gd name="T7" fmla="*/ 0 h 11"/>
                <a:gd name="T8" fmla="*/ 97 w 105"/>
                <a:gd name="T9" fmla="*/ 0 h 11"/>
                <a:gd name="T10" fmla="*/ 101 w 105"/>
                <a:gd name="T11" fmla="*/ 4 h 11"/>
                <a:gd name="T12" fmla="*/ 105 w 105"/>
                <a:gd name="T13" fmla="*/ 1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5"/>
                <a:gd name="T22" fmla="*/ 0 h 11"/>
                <a:gd name="T23" fmla="*/ 105 w 105"/>
                <a:gd name="T24" fmla="*/ 11 h 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5" h="11">
                  <a:moveTo>
                    <a:pt x="105" y="11"/>
                  </a:moveTo>
                  <a:lnTo>
                    <a:pt x="0" y="11"/>
                  </a:lnTo>
                  <a:lnTo>
                    <a:pt x="0" y="7"/>
                  </a:lnTo>
                  <a:lnTo>
                    <a:pt x="4" y="0"/>
                  </a:lnTo>
                  <a:lnTo>
                    <a:pt x="97" y="0"/>
                  </a:lnTo>
                  <a:lnTo>
                    <a:pt x="101" y="4"/>
                  </a:lnTo>
                  <a:lnTo>
                    <a:pt x="105" y="11"/>
                  </a:lnTo>
                  <a:close/>
                </a:path>
              </a:pathLst>
            </a:custGeom>
            <a:solidFill>
              <a:srgbClr val="7371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8" name="Freeform 987"/>
            <p:cNvSpPr>
              <a:spLocks/>
            </p:cNvSpPr>
            <p:nvPr/>
          </p:nvSpPr>
          <p:spPr bwMode="auto">
            <a:xfrm>
              <a:off x="3120" y="9140"/>
              <a:ext cx="101" cy="8"/>
            </a:xfrm>
            <a:custGeom>
              <a:avLst/>
              <a:gdLst>
                <a:gd name="T0" fmla="*/ 101 w 101"/>
                <a:gd name="T1" fmla="*/ 8 h 8"/>
                <a:gd name="T2" fmla="*/ 0 w 101"/>
                <a:gd name="T3" fmla="*/ 8 h 8"/>
                <a:gd name="T4" fmla="*/ 8 w 101"/>
                <a:gd name="T5" fmla="*/ 0 h 8"/>
                <a:gd name="T6" fmla="*/ 97 w 101"/>
                <a:gd name="T7" fmla="*/ 0 h 8"/>
                <a:gd name="T8" fmla="*/ 101 w 101"/>
                <a:gd name="T9" fmla="*/ 8 h 8"/>
                <a:gd name="T10" fmla="*/ 101 w 101"/>
                <a:gd name="T11" fmla="*/ 8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"/>
                <a:gd name="T19" fmla="*/ 0 h 8"/>
                <a:gd name="T20" fmla="*/ 101 w 101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" h="8">
                  <a:moveTo>
                    <a:pt x="101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97" y="0"/>
                  </a:lnTo>
                  <a:lnTo>
                    <a:pt x="101" y="8"/>
                  </a:lnTo>
                  <a:close/>
                </a:path>
              </a:pathLst>
            </a:custGeom>
            <a:solidFill>
              <a:srgbClr val="7371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39" name="Freeform 988"/>
            <p:cNvSpPr>
              <a:spLocks/>
            </p:cNvSpPr>
            <p:nvPr/>
          </p:nvSpPr>
          <p:spPr bwMode="auto">
            <a:xfrm>
              <a:off x="3124" y="9137"/>
              <a:ext cx="93" cy="7"/>
            </a:xfrm>
            <a:custGeom>
              <a:avLst/>
              <a:gdLst>
                <a:gd name="T0" fmla="*/ 93 w 93"/>
                <a:gd name="T1" fmla="*/ 7 h 7"/>
                <a:gd name="T2" fmla="*/ 0 w 93"/>
                <a:gd name="T3" fmla="*/ 7 h 7"/>
                <a:gd name="T4" fmla="*/ 7 w 93"/>
                <a:gd name="T5" fmla="*/ 0 h 7"/>
                <a:gd name="T6" fmla="*/ 90 w 93"/>
                <a:gd name="T7" fmla="*/ 0 h 7"/>
                <a:gd name="T8" fmla="*/ 93 w 93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3"/>
                <a:gd name="T16" fmla="*/ 0 h 7"/>
                <a:gd name="T17" fmla="*/ 93 w 9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3" h="7">
                  <a:moveTo>
                    <a:pt x="93" y="7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90" y="0"/>
                  </a:lnTo>
                  <a:lnTo>
                    <a:pt x="93" y="7"/>
                  </a:lnTo>
                  <a:close/>
                </a:path>
              </a:pathLst>
            </a:custGeom>
            <a:solidFill>
              <a:srgbClr val="7271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0" name="Freeform 989"/>
            <p:cNvSpPr>
              <a:spLocks/>
            </p:cNvSpPr>
            <p:nvPr/>
          </p:nvSpPr>
          <p:spPr bwMode="auto">
            <a:xfrm>
              <a:off x="3128" y="9133"/>
              <a:ext cx="89" cy="7"/>
            </a:xfrm>
            <a:custGeom>
              <a:avLst/>
              <a:gdLst>
                <a:gd name="T0" fmla="*/ 89 w 89"/>
                <a:gd name="T1" fmla="*/ 7 h 7"/>
                <a:gd name="T2" fmla="*/ 0 w 89"/>
                <a:gd name="T3" fmla="*/ 7 h 7"/>
                <a:gd name="T4" fmla="*/ 7 w 89"/>
                <a:gd name="T5" fmla="*/ 0 h 7"/>
                <a:gd name="T6" fmla="*/ 82 w 89"/>
                <a:gd name="T7" fmla="*/ 0 h 7"/>
                <a:gd name="T8" fmla="*/ 89 w 89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"/>
                <a:gd name="T17" fmla="*/ 89 w 89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">
                  <a:moveTo>
                    <a:pt x="89" y="7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82" y="0"/>
                  </a:lnTo>
                  <a:lnTo>
                    <a:pt x="89" y="7"/>
                  </a:lnTo>
                  <a:close/>
                </a:path>
              </a:pathLst>
            </a:custGeom>
            <a:solidFill>
              <a:srgbClr val="7271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1" name="Freeform 990"/>
            <p:cNvSpPr>
              <a:spLocks/>
            </p:cNvSpPr>
            <p:nvPr/>
          </p:nvSpPr>
          <p:spPr bwMode="auto">
            <a:xfrm>
              <a:off x="3131" y="9126"/>
              <a:ext cx="83" cy="11"/>
            </a:xfrm>
            <a:custGeom>
              <a:avLst/>
              <a:gdLst>
                <a:gd name="T0" fmla="*/ 83 w 83"/>
                <a:gd name="T1" fmla="*/ 11 h 11"/>
                <a:gd name="T2" fmla="*/ 0 w 83"/>
                <a:gd name="T3" fmla="*/ 11 h 11"/>
                <a:gd name="T4" fmla="*/ 7 w 83"/>
                <a:gd name="T5" fmla="*/ 0 h 11"/>
                <a:gd name="T6" fmla="*/ 76 w 83"/>
                <a:gd name="T7" fmla="*/ 0 h 11"/>
                <a:gd name="T8" fmla="*/ 83 w 83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11"/>
                <a:gd name="T17" fmla="*/ 83 w 83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11">
                  <a:moveTo>
                    <a:pt x="83" y="11"/>
                  </a:moveTo>
                  <a:lnTo>
                    <a:pt x="0" y="11"/>
                  </a:lnTo>
                  <a:lnTo>
                    <a:pt x="7" y="0"/>
                  </a:lnTo>
                  <a:lnTo>
                    <a:pt x="76" y="0"/>
                  </a:lnTo>
                  <a:lnTo>
                    <a:pt x="83" y="11"/>
                  </a:lnTo>
                  <a:close/>
                </a:path>
              </a:pathLst>
            </a:custGeom>
            <a:solidFill>
              <a:srgbClr val="7270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2" name="Freeform 991"/>
            <p:cNvSpPr>
              <a:spLocks/>
            </p:cNvSpPr>
            <p:nvPr/>
          </p:nvSpPr>
          <p:spPr bwMode="auto">
            <a:xfrm>
              <a:off x="3135" y="9122"/>
              <a:ext cx="75" cy="11"/>
            </a:xfrm>
            <a:custGeom>
              <a:avLst/>
              <a:gdLst>
                <a:gd name="T0" fmla="*/ 75 w 75"/>
                <a:gd name="T1" fmla="*/ 11 h 11"/>
                <a:gd name="T2" fmla="*/ 0 w 75"/>
                <a:gd name="T3" fmla="*/ 11 h 11"/>
                <a:gd name="T4" fmla="*/ 3 w 75"/>
                <a:gd name="T5" fmla="*/ 0 h 11"/>
                <a:gd name="T6" fmla="*/ 72 w 75"/>
                <a:gd name="T7" fmla="*/ 0 h 11"/>
                <a:gd name="T8" fmla="*/ 75 w 75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11"/>
                <a:gd name="T17" fmla="*/ 75 w 7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11">
                  <a:moveTo>
                    <a:pt x="75" y="11"/>
                  </a:moveTo>
                  <a:lnTo>
                    <a:pt x="0" y="11"/>
                  </a:lnTo>
                  <a:lnTo>
                    <a:pt x="3" y="0"/>
                  </a:lnTo>
                  <a:lnTo>
                    <a:pt x="72" y="0"/>
                  </a:lnTo>
                  <a:lnTo>
                    <a:pt x="75" y="11"/>
                  </a:lnTo>
                  <a:close/>
                </a:path>
              </a:pathLst>
            </a:custGeom>
            <a:solidFill>
              <a:srgbClr val="7270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3" name="Freeform 992"/>
            <p:cNvSpPr>
              <a:spLocks/>
            </p:cNvSpPr>
            <p:nvPr/>
          </p:nvSpPr>
          <p:spPr bwMode="auto">
            <a:xfrm>
              <a:off x="3138" y="9119"/>
              <a:ext cx="69" cy="7"/>
            </a:xfrm>
            <a:custGeom>
              <a:avLst/>
              <a:gdLst>
                <a:gd name="T0" fmla="*/ 69 w 69"/>
                <a:gd name="T1" fmla="*/ 7 h 7"/>
                <a:gd name="T2" fmla="*/ 0 w 69"/>
                <a:gd name="T3" fmla="*/ 7 h 7"/>
                <a:gd name="T4" fmla="*/ 4 w 69"/>
                <a:gd name="T5" fmla="*/ 3 h 7"/>
                <a:gd name="T6" fmla="*/ 4 w 69"/>
                <a:gd name="T7" fmla="*/ 0 h 7"/>
                <a:gd name="T8" fmla="*/ 65 w 69"/>
                <a:gd name="T9" fmla="*/ 0 h 7"/>
                <a:gd name="T10" fmla="*/ 69 w 69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9"/>
                <a:gd name="T19" fmla="*/ 0 h 7"/>
                <a:gd name="T20" fmla="*/ 69 w 69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9" h="7">
                  <a:moveTo>
                    <a:pt x="69" y="7"/>
                  </a:moveTo>
                  <a:lnTo>
                    <a:pt x="0" y="7"/>
                  </a:lnTo>
                  <a:lnTo>
                    <a:pt x="4" y="3"/>
                  </a:lnTo>
                  <a:lnTo>
                    <a:pt x="4" y="0"/>
                  </a:lnTo>
                  <a:lnTo>
                    <a:pt x="65" y="0"/>
                  </a:lnTo>
                  <a:lnTo>
                    <a:pt x="69" y="7"/>
                  </a:lnTo>
                  <a:close/>
                </a:path>
              </a:pathLst>
            </a:custGeom>
            <a:solidFill>
              <a:srgbClr val="716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4" name="Freeform 993"/>
            <p:cNvSpPr>
              <a:spLocks/>
            </p:cNvSpPr>
            <p:nvPr/>
          </p:nvSpPr>
          <p:spPr bwMode="auto">
            <a:xfrm>
              <a:off x="3138" y="9115"/>
              <a:ext cx="69" cy="7"/>
            </a:xfrm>
            <a:custGeom>
              <a:avLst/>
              <a:gdLst>
                <a:gd name="T0" fmla="*/ 69 w 69"/>
                <a:gd name="T1" fmla="*/ 7 h 7"/>
                <a:gd name="T2" fmla="*/ 0 w 69"/>
                <a:gd name="T3" fmla="*/ 7 h 7"/>
                <a:gd name="T4" fmla="*/ 4 w 69"/>
                <a:gd name="T5" fmla="*/ 7 h 7"/>
                <a:gd name="T6" fmla="*/ 11 w 69"/>
                <a:gd name="T7" fmla="*/ 0 h 7"/>
                <a:gd name="T8" fmla="*/ 61 w 69"/>
                <a:gd name="T9" fmla="*/ 0 h 7"/>
                <a:gd name="T10" fmla="*/ 61 w 69"/>
                <a:gd name="T11" fmla="*/ 0 h 7"/>
                <a:gd name="T12" fmla="*/ 69 w 69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7"/>
                <a:gd name="T23" fmla="*/ 69 w 6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7">
                  <a:moveTo>
                    <a:pt x="69" y="7"/>
                  </a:moveTo>
                  <a:lnTo>
                    <a:pt x="0" y="7"/>
                  </a:lnTo>
                  <a:lnTo>
                    <a:pt x="4" y="7"/>
                  </a:lnTo>
                  <a:lnTo>
                    <a:pt x="11" y="0"/>
                  </a:lnTo>
                  <a:lnTo>
                    <a:pt x="61" y="0"/>
                  </a:lnTo>
                  <a:lnTo>
                    <a:pt x="69" y="7"/>
                  </a:lnTo>
                  <a:close/>
                </a:path>
              </a:pathLst>
            </a:custGeom>
            <a:solidFill>
              <a:srgbClr val="716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5" name="Freeform 994"/>
            <p:cNvSpPr>
              <a:spLocks/>
            </p:cNvSpPr>
            <p:nvPr/>
          </p:nvSpPr>
          <p:spPr bwMode="auto">
            <a:xfrm>
              <a:off x="3142" y="9111"/>
              <a:ext cx="61" cy="8"/>
            </a:xfrm>
            <a:custGeom>
              <a:avLst/>
              <a:gdLst>
                <a:gd name="T0" fmla="*/ 61 w 61"/>
                <a:gd name="T1" fmla="*/ 8 h 8"/>
                <a:gd name="T2" fmla="*/ 0 w 61"/>
                <a:gd name="T3" fmla="*/ 8 h 8"/>
                <a:gd name="T4" fmla="*/ 11 w 61"/>
                <a:gd name="T5" fmla="*/ 0 h 8"/>
                <a:gd name="T6" fmla="*/ 54 w 61"/>
                <a:gd name="T7" fmla="*/ 0 h 8"/>
                <a:gd name="T8" fmla="*/ 57 w 61"/>
                <a:gd name="T9" fmla="*/ 4 h 8"/>
                <a:gd name="T10" fmla="*/ 61 w 61"/>
                <a:gd name="T11" fmla="*/ 8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1"/>
                <a:gd name="T19" fmla="*/ 0 h 8"/>
                <a:gd name="T20" fmla="*/ 61 w 61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1" h="8">
                  <a:moveTo>
                    <a:pt x="61" y="8"/>
                  </a:moveTo>
                  <a:lnTo>
                    <a:pt x="0" y="8"/>
                  </a:lnTo>
                  <a:lnTo>
                    <a:pt x="11" y="0"/>
                  </a:lnTo>
                  <a:lnTo>
                    <a:pt x="54" y="0"/>
                  </a:lnTo>
                  <a:lnTo>
                    <a:pt x="57" y="4"/>
                  </a:lnTo>
                  <a:lnTo>
                    <a:pt x="61" y="8"/>
                  </a:lnTo>
                  <a:close/>
                </a:path>
              </a:pathLst>
            </a:custGeom>
            <a:solidFill>
              <a:srgbClr val="716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6" name="Freeform 995"/>
            <p:cNvSpPr>
              <a:spLocks/>
            </p:cNvSpPr>
            <p:nvPr/>
          </p:nvSpPr>
          <p:spPr bwMode="auto">
            <a:xfrm>
              <a:off x="3149" y="9104"/>
              <a:ext cx="50" cy="11"/>
            </a:xfrm>
            <a:custGeom>
              <a:avLst/>
              <a:gdLst>
                <a:gd name="T0" fmla="*/ 50 w 50"/>
                <a:gd name="T1" fmla="*/ 11 h 11"/>
                <a:gd name="T2" fmla="*/ 0 w 50"/>
                <a:gd name="T3" fmla="*/ 11 h 11"/>
                <a:gd name="T4" fmla="*/ 7 w 50"/>
                <a:gd name="T5" fmla="*/ 0 h 11"/>
                <a:gd name="T6" fmla="*/ 43 w 50"/>
                <a:gd name="T7" fmla="*/ 0 h 11"/>
                <a:gd name="T8" fmla="*/ 50 w 50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11"/>
                <a:gd name="T17" fmla="*/ 50 w 5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11">
                  <a:moveTo>
                    <a:pt x="50" y="11"/>
                  </a:moveTo>
                  <a:lnTo>
                    <a:pt x="0" y="11"/>
                  </a:lnTo>
                  <a:lnTo>
                    <a:pt x="7" y="0"/>
                  </a:lnTo>
                  <a:lnTo>
                    <a:pt x="43" y="0"/>
                  </a:lnTo>
                  <a:lnTo>
                    <a:pt x="50" y="11"/>
                  </a:lnTo>
                  <a:close/>
                </a:path>
              </a:pathLst>
            </a:custGeom>
            <a:solidFill>
              <a:srgbClr val="70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7" name="Freeform 996"/>
            <p:cNvSpPr>
              <a:spLocks/>
            </p:cNvSpPr>
            <p:nvPr/>
          </p:nvSpPr>
          <p:spPr bwMode="auto">
            <a:xfrm>
              <a:off x="3153" y="9101"/>
              <a:ext cx="43" cy="10"/>
            </a:xfrm>
            <a:custGeom>
              <a:avLst/>
              <a:gdLst>
                <a:gd name="T0" fmla="*/ 43 w 43"/>
                <a:gd name="T1" fmla="*/ 10 h 10"/>
                <a:gd name="T2" fmla="*/ 0 w 43"/>
                <a:gd name="T3" fmla="*/ 10 h 10"/>
                <a:gd name="T4" fmla="*/ 7 w 43"/>
                <a:gd name="T5" fmla="*/ 0 h 10"/>
                <a:gd name="T6" fmla="*/ 36 w 43"/>
                <a:gd name="T7" fmla="*/ 0 h 10"/>
                <a:gd name="T8" fmla="*/ 43 w 43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10"/>
                <a:gd name="T17" fmla="*/ 43 w 43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10">
                  <a:moveTo>
                    <a:pt x="43" y="10"/>
                  </a:moveTo>
                  <a:lnTo>
                    <a:pt x="0" y="10"/>
                  </a:lnTo>
                  <a:lnTo>
                    <a:pt x="7" y="0"/>
                  </a:lnTo>
                  <a:lnTo>
                    <a:pt x="36" y="0"/>
                  </a:lnTo>
                  <a:lnTo>
                    <a:pt x="43" y="10"/>
                  </a:lnTo>
                  <a:close/>
                </a:path>
              </a:pathLst>
            </a:custGeom>
            <a:solidFill>
              <a:srgbClr val="70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8" name="Freeform 997"/>
            <p:cNvSpPr>
              <a:spLocks/>
            </p:cNvSpPr>
            <p:nvPr/>
          </p:nvSpPr>
          <p:spPr bwMode="auto">
            <a:xfrm>
              <a:off x="3156" y="9097"/>
              <a:ext cx="36" cy="7"/>
            </a:xfrm>
            <a:custGeom>
              <a:avLst/>
              <a:gdLst>
                <a:gd name="T0" fmla="*/ 36 w 36"/>
                <a:gd name="T1" fmla="*/ 7 h 7"/>
                <a:gd name="T2" fmla="*/ 0 w 36"/>
                <a:gd name="T3" fmla="*/ 7 h 7"/>
                <a:gd name="T4" fmla="*/ 4 w 36"/>
                <a:gd name="T5" fmla="*/ 4 h 7"/>
                <a:gd name="T6" fmla="*/ 8 w 36"/>
                <a:gd name="T7" fmla="*/ 0 h 7"/>
                <a:gd name="T8" fmla="*/ 29 w 36"/>
                <a:gd name="T9" fmla="*/ 0 h 7"/>
                <a:gd name="T10" fmla="*/ 36 w 36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7"/>
                <a:gd name="T20" fmla="*/ 36 w 36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7">
                  <a:moveTo>
                    <a:pt x="36" y="7"/>
                  </a:moveTo>
                  <a:lnTo>
                    <a:pt x="0" y="7"/>
                  </a:lnTo>
                  <a:lnTo>
                    <a:pt x="4" y="4"/>
                  </a:lnTo>
                  <a:lnTo>
                    <a:pt x="8" y="0"/>
                  </a:lnTo>
                  <a:lnTo>
                    <a:pt x="29" y="0"/>
                  </a:lnTo>
                  <a:lnTo>
                    <a:pt x="36" y="7"/>
                  </a:lnTo>
                  <a:close/>
                </a:path>
              </a:pathLst>
            </a:custGeom>
            <a:solidFill>
              <a:srgbClr val="706E6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49" name="Freeform 998"/>
            <p:cNvSpPr>
              <a:spLocks/>
            </p:cNvSpPr>
            <p:nvPr/>
          </p:nvSpPr>
          <p:spPr bwMode="auto">
            <a:xfrm>
              <a:off x="3160" y="9093"/>
              <a:ext cx="29" cy="8"/>
            </a:xfrm>
            <a:custGeom>
              <a:avLst/>
              <a:gdLst>
                <a:gd name="T0" fmla="*/ 29 w 29"/>
                <a:gd name="T1" fmla="*/ 8 h 8"/>
                <a:gd name="T2" fmla="*/ 0 w 29"/>
                <a:gd name="T3" fmla="*/ 8 h 8"/>
                <a:gd name="T4" fmla="*/ 0 w 29"/>
                <a:gd name="T5" fmla="*/ 8 h 8"/>
                <a:gd name="T6" fmla="*/ 7 w 29"/>
                <a:gd name="T7" fmla="*/ 0 h 8"/>
                <a:gd name="T8" fmla="*/ 21 w 29"/>
                <a:gd name="T9" fmla="*/ 0 h 8"/>
                <a:gd name="T10" fmla="*/ 25 w 29"/>
                <a:gd name="T11" fmla="*/ 4 h 8"/>
                <a:gd name="T12" fmla="*/ 29 w 29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"/>
                <a:gd name="T22" fmla="*/ 0 h 8"/>
                <a:gd name="T23" fmla="*/ 29 w 29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" h="8">
                  <a:moveTo>
                    <a:pt x="29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21" y="0"/>
                  </a:lnTo>
                  <a:lnTo>
                    <a:pt x="25" y="4"/>
                  </a:lnTo>
                  <a:lnTo>
                    <a:pt x="29" y="8"/>
                  </a:lnTo>
                  <a:close/>
                </a:path>
              </a:pathLst>
            </a:custGeom>
            <a:solidFill>
              <a:srgbClr val="706E6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0" name="Freeform 999"/>
            <p:cNvSpPr>
              <a:spLocks/>
            </p:cNvSpPr>
            <p:nvPr/>
          </p:nvSpPr>
          <p:spPr bwMode="auto">
            <a:xfrm>
              <a:off x="3164" y="9090"/>
              <a:ext cx="21" cy="7"/>
            </a:xfrm>
            <a:custGeom>
              <a:avLst/>
              <a:gdLst>
                <a:gd name="T0" fmla="*/ 21 w 21"/>
                <a:gd name="T1" fmla="*/ 7 h 7"/>
                <a:gd name="T2" fmla="*/ 0 w 21"/>
                <a:gd name="T3" fmla="*/ 7 h 7"/>
                <a:gd name="T4" fmla="*/ 7 w 21"/>
                <a:gd name="T5" fmla="*/ 0 h 7"/>
                <a:gd name="T6" fmla="*/ 10 w 21"/>
                <a:gd name="T7" fmla="*/ 0 h 7"/>
                <a:gd name="T8" fmla="*/ 21 w 21"/>
                <a:gd name="T9" fmla="*/ 7 h 7"/>
                <a:gd name="T10" fmla="*/ 21 w 21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"/>
                <a:gd name="T19" fmla="*/ 0 h 7"/>
                <a:gd name="T20" fmla="*/ 21 w 21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" h="7">
                  <a:moveTo>
                    <a:pt x="21" y="7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0" y="0"/>
                  </a:lnTo>
                  <a:lnTo>
                    <a:pt x="21" y="7"/>
                  </a:lnTo>
                  <a:close/>
                </a:path>
              </a:pathLst>
            </a:custGeom>
            <a:solidFill>
              <a:srgbClr val="706E6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1" name="Freeform 1000"/>
            <p:cNvSpPr>
              <a:spLocks/>
            </p:cNvSpPr>
            <p:nvPr/>
          </p:nvSpPr>
          <p:spPr bwMode="auto">
            <a:xfrm>
              <a:off x="3167" y="9090"/>
              <a:ext cx="14" cy="3"/>
            </a:xfrm>
            <a:custGeom>
              <a:avLst/>
              <a:gdLst>
                <a:gd name="T0" fmla="*/ 14 w 14"/>
                <a:gd name="T1" fmla="*/ 3 h 3"/>
                <a:gd name="T2" fmla="*/ 0 w 14"/>
                <a:gd name="T3" fmla="*/ 3 h 3"/>
                <a:gd name="T4" fmla="*/ 4 w 14"/>
                <a:gd name="T5" fmla="*/ 0 h 3"/>
                <a:gd name="T6" fmla="*/ 7 w 14"/>
                <a:gd name="T7" fmla="*/ 0 h 3"/>
                <a:gd name="T8" fmla="*/ 14 w 14"/>
                <a:gd name="T9" fmla="*/ 3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3"/>
                <a:gd name="T17" fmla="*/ 14 w 14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3">
                  <a:moveTo>
                    <a:pt x="14" y="3"/>
                  </a:moveTo>
                  <a:lnTo>
                    <a:pt x="0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6E6C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2" name="Freeform 1001"/>
            <p:cNvSpPr>
              <a:spLocks/>
            </p:cNvSpPr>
            <p:nvPr/>
          </p:nvSpPr>
          <p:spPr bwMode="auto">
            <a:xfrm>
              <a:off x="3092" y="9090"/>
              <a:ext cx="161" cy="1118"/>
            </a:xfrm>
            <a:custGeom>
              <a:avLst/>
              <a:gdLst>
                <a:gd name="T0" fmla="*/ 79 w 161"/>
                <a:gd name="T1" fmla="*/ 0 h 1118"/>
                <a:gd name="T2" fmla="*/ 68 w 161"/>
                <a:gd name="T3" fmla="*/ 11 h 1118"/>
                <a:gd name="T4" fmla="*/ 50 w 161"/>
                <a:gd name="T5" fmla="*/ 32 h 1118"/>
                <a:gd name="T6" fmla="*/ 28 w 161"/>
                <a:gd name="T7" fmla="*/ 61 h 1118"/>
                <a:gd name="T8" fmla="*/ 14 w 161"/>
                <a:gd name="T9" fmla="*/ 94 h 1118"/>
                <a:gd name="T10" fmla="*/ 3 w 161"/>
                <a:gd name="T11" fmla="*/ 119 h 1118"/>
                <a:gd name="T12" fmla="*/ 3 w 161"/>
                <a:gd name="T13" fmla="*/ 134 h 1118"/>
                <a:gd name="T14" fmla="*/ 3 w 161"/>
                <a:gd name="T15" fmla="*/ 155 h 1118"/>
                <a:gd name="T16" fmla="*/ 0 w 161"/>
                <a:gd name="T17" fmla="*/ 626 h 1118"/>
                <a:gd name="T18" fmla="*/ 3 w 161"/>
                <a:gd name="T19" fmla="*/ 705 h 1118"/>
                <a:gd name="T20" fmla="*/ 3 w 161"/>
                <a:gd name="T21" fmla="*/ 803 h 1118"/>
                <a:gd name="T22" fmla="*/ 14 w 161"/>
                <a:gd name="T23" fmla="*/ 908 h 1118"/>
                <a:gd name="T24" fmla="*/ 32 w 161"/>
                <a:gd name="T25" fmla="*/ 1027 h 1118"/>
                <a:gd name="T26" fmla="*/ 43 w 161"/>
                <a:gd name="T27" fmla="*/ 1085 h 1118"/>
                <a:gd name="T28" fmla="*/ 54 w 161"/>
                <a:gd name="T29" fmla="*/ 1103 h 1118"/>
                <a:gd name="T30" fmla="*/ 64 w 161"/>
                <a:gd name="T31" fmla="*/ 1118 h 1118"/>
                <a:gd name="T32" fmla="*/ 75 w 161"/>
                <a:gd name="T33" fmla="*/ 1118 h 1118"/>
                <a:gd name="T34" fmla="*/ 89 w 161"/>
                <a:gd name="T35" fmla="*/ 1118 h 1118"/>
                <a:gd name="T36" fmla="*/ 104 w 161"/>
                <a:gd name="T37" fmla="*/ 1111 h 1118"/>
                <a:gd name="T38" fmla="*/ 111 w 161"/>
                <a:gd name="T39" fmla="*/ 1092 h 1118"/>
                <a:gd name="T40" fmla="*/ 115 w 161"/>
                <a:gd name="T41" fmla="*/ 1082 h 1118"/>
                <a:gd name="T42" fmla="*/ 136 w 161"/>
                <a:gd name="T43" fmla="*/ 973 h 1118"/>
                <a:gd name="T44" fmla="*/ 151 w 161"/>
                <a:gd name="T45" fmla="*/ 832 h 1118"/>
                <a:gd name="T46" fmla="*/ 161 w 161"/>
                <a:gd name="T47" fmla="*/ 673 h 1118"/>
                <a:gd name="T48" fmla="*/ 161 w 161"/>
                <a:gd name="T49" fmla="*/ 163 h 1118"/>
                <a:gd name="T50" fmla="*/ 161 w 161"/>
                <a:gd name="T51" fmla="*/ 152 h 1118"/>
                <a:gd name="T52" fmla="*/ 158 w 161"/>
                <a:gd name="T53" fmla="*/ 137 h 1118"/>
                <a:gd name="T54" fmla="*/ 151 w 161"/>
                <a:gd name="T55" fmla="*/ 112 h 1118"/>
                <a:gd name="T56" fmla="*/ 143 w 161"/>
                <a:gd name="T57" fmla="*/ 90 h 1118"/>
                <a:gd name="T58" fmla="*/ 129 w 161"/>
                <a:gd name="T59" fmla="*/ 58 h 1118"/>
                <a:gd name="T60" fmla="*/ 107 w 161"/>
                <a:gd name="T61" fmla="*/ 25 h 1118"/>
                <a:gd name="T62" fmla="*/ 93 w 161"/>
                <a:gd name="T63" fmla="*/ 7 h 1118"/>
                <a:gd name="T64" fmla="*/ 82 w 161"/>
                <a:gd name="T65" fmla="*/ 0 h 1118"/>
                <a:gd name="T66" fmla="*/ 79 w 161"/>
                <a:gd name="T67" fmla="*/ 0 h 1118"/>
                <a:gd name="T68" fmla="*/ 79 w 161"/>
                <a:gd name="T69" fmla="*/ 0 h 111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1"/>
                <a:gd name="T106" fmla="*/ 0 h 1118"/>
                <a:gd name="T107" fmla="*/ 161 w 161"/>
                <a:gd name="T108" fmla="*/ 1118 h 111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1" h="1118">
                  <a:moveTo>
                    <a:pt x="79" y="0"/>
                  </a:moveTo>
                  <a:lnTo>
                    <a:pt x="68" y="11"/>
                  </a:lnTo>
                  <a:lnTo>
                    <a:pt x="50" y="32"/>
                  </a:lnTo>
                  <a:lnTo>
                    <a:pt x="28" y="61"/>
                  </a:lnTo>
                  <a:lnTo>
                    <a:pt x="14" y="94"/>
                  </a:lnTo>
                  <a:lnTo>
                    <a:pt x="3" y="119"/>
                  </a:lnTo>
                  <a:lnTo>
                    <a:pt x="3" y="134"/>
                  </a:lnTo>
                  <a:lnTo>
                    <a:pt x="3" y="155"/>
                  </a:lnTo>
                  <a:lnTo>
                    <a:pt x="0" y="626"/>
                  </a:lnTo>
                  <a:lnTo>
                    <a:pt x="3" y="705"/>
                  </a:lnTo>
                  <a:lnTo>
                    <a:pt x="3" y="803"/>
                  </a:lnTo>
                  <a:lnTo>
                    <a:pt x="14" y="908"/>
                  </a:lnTo>
                  <a:lnTo>
                    <a:pt x="32" y="1027"/>
                  </a:lnTo>
                  <a:lnTo>
                    <a:pt x="43" y="1085"/>
                  </a:lnTo>
                  <a:lnTo>
                    <a:pt x="54" y="1103"/>
                  </a:lnTo>
                  <a:lnTo>
                    <a:pt x="64" y="1118"/>
                  </a:lnTo>
                  <a:lnTo>
                    <a:pt x="75" y="1118"/>
                  </a:lnTo>
                  <a:lnTo>
                    <a:pt x="89" y="1118"/>
                  </a:lnTo>
                  <a:lnTo>
                    <a:pt x="104" y="1111"/>
                  </a:lnTo>
                  <a:lnTo>
                    <a:pt x="111" y="1092"/>
                  </a:lnTo>
                  <a:lnTo>
                    <a:pt x="115" y="1082"/>
                  </a:lnTo>
                  <a:lnTo>
                    <a:pt x="136" y="973"/>
                  </a:lnTo>
                  <a:lnTo>
                    <a:pt x="151" y="832"/>
                  </a:lnTo>
                  <a:lnTo>
                    <a:pt x="161" y="673"/>
                  </a:lnTo>
                  <a:lnTo>
                    <a:pt x="161" y="163"/>
                  </a:lnTo>
                  <a:lnTo>
                    <a:pt x="161" y="152"/>
                  </a:lnTo>
                  <a:lnTo>
                    <a:pt x="158" y="137"/>
                  </a:lnTo>
                  <a:lnTo>
                    <a:pt x="151" y="112"/>
                  </a:lnTo>
                  <a:lnTo>
                    <a:pt x="143" y="90"/>
                  </a:lnTo>
                  <a:lnTo>
                    <a:pt x="129" y="58"/>
                  </a:lnTo>
                  <a:lnTo>
                    <a:pt x="107" y="25"/>
                  </a:lnTo>
                  <a:lnTo>
                    <a:pt x="93" y="7"/>
                  </a:lnTo>
                  <a:lnTo>
                    <a:pt x="82" y="0"/>
                  </a:lnTo>
                  <a:lnTo>
                    <a:pt x="79" y="0"/>
                  </a:lnTo>
                  <a:close/>
                </a:path>
              </a:pathLst>
            </a:custGeom>
            <a:noFill/>
            <a:ln w="698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3" name="Freeform 1002"/>
            <p:cNvSpPr>
              <a:spLocks/>
            </p:cNvSpPr>
            <p:nvPr/>
          </p:nvSpPr>
          <p:spPr bwMode="auto">
            <a:xfrm>
              <a:off x="3156" y="9524"/>
              <a:ext cx="29" cy="4"/>
            </a:xfrm>
            <a:custGeom>
              <a:avLst/>
              <a:gdLst>
                <a:gd name="T0" fmla="*/ 0 w 29"/>
                <a:gd name="T1" fmla="*/ 0 h 4"/>
                <a:gd name="T2" fmla="*/ 29 w 29"/>
                <a:gd name="T3" fmla="*/ 0 h 4"/>
                <a:gd name="T4" fmla="*/ 22 w 29"/>
                <a:gd name="T5" fmla="*/ 0 h 4"/>
                <a:gd name="T6" fmla="*/ 15 w 29"/>
                <a:gd name="T7" fmla="*/ 4 h 4"/>
                <a:gd name="T8" fmla="*/ 8 w 29"/>
                <a:gd name="T9" fmla="*/ 0 h 4"/>
                <a:gd name="T10" fmla="*/ 0 w 29"/>
                <a:gd name="T11" fmla="*/ 0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4"/>
                <a:gd name="T20" fmla="*/ 29 w 29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4">
                  <a:moveTo>
                    <a:pt x="0" y="0"/>
                  </a:moveTo>
                  <a:lnTo>
                    <a:pt x="29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4" name="Freeform 1003"/>
            <p:cNvSpPr>
              <a:spLocks/>
            </p:cNvSpPr>
            <p:nvPr/>
          </p:nvSpPr>
          <p:spPr bwMode="auto">
            <a:xfrm>
              <a:off x="3153" y="9520"/>
              <a:ext cx="36" cy="8"/>
            </a:xfrm>
            <a:custGeom>
              <a:avLst/>
              <a:gdLst>
                <a:gd name="T0" fmla="*/ 0 w 36"/>
                <a:gd name="T1" fmla="*/ 0 h 8"/>
                <a:gd name="T2" fmla="*/ 36 w 36"/>
                <a:gd name="T3" fmla="*/ 0 h 8"/>
                <a:gd name="T4" fmla="*/ 28 w 36"/>
                <a:gd name="T5" fmla="*/ 4 h 8"/>
                <a:gd name="T6" fmla="*/ 18 w 36"/>
                <a:gd name="T7" fmla="*/ 8 h 8"/>
                <a:gd name="T8" fmla="*/ 7 w 36"/>
                <a:gd name="T9" fmla="*/ 4 h 8"/>
                <a:gd name="T10" fmla="*/ 0 w 36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8"/>
                <a:gd name="T20" fmla="*/ 36 w 36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8">
                  <a:moveTo>
                    <a:pt x="0" y="0"/>
                  </a:moveTo>
                  <a:lnTo>
                    <a:pt x="36" y="0"/>
                  </a:lnTo>
                  <a:lnTo>
                    <a:pt x="28" y="4"/>
                  </a:lnTo>
                  <a:lnTo>
                    <a:pt x="18" y="8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5" name="Freeform 1004"/>
            <p:cNvSpPr>
              <a:spLocks/>
            </p:cNvSpPr>
            <p:nvPr/>
          </p:nvSpPr>
          <p:spPr bwMode="auto">
            <a:xfrm>
              <a:off x="3149" y="9517"/>
              <a:ext cx="43" cy="7"/>
            </a:xfrm>
            <a:custGeom>
              <a:avLst/>
              <a:gdLst>
                <a:gd name="T0" fmla="*/ 36 w 43"/>
                <a:gd name="T1" fmla="*/ 7 h 7"/>
                <a:gd name="T2" fmla="*/ 7 w 43"/>
                <a:gd name="T3" fmla="*/ 7 h 7"/>
                <a:gd name="T4" fmla="*/ 4 w 43"/>
                <a:gd name="T5" fmla="*/ 3 h 7"/>
                <a:gd name="T6" fmla="*/ 0 w 43"/>
                <a:gd name="T7" fmla="*/ 0 h 7"/>
                <a:gd name="T8" fmla="*/ 43 w 43"/>
                <a:gd name="T9" fmla="*/ 0 h 7"/>
                <a:gd name="T10" fmla="*/ 40 w 43"/>
                <a:gd name="T11" fmla="*/ 3 h 7"/>
                <a:gd name="T12" fmla="*/ 36 w 43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"/>
                <a:gd name="T22" fmla="*/ 0 h 7"/>
                <a:gd name="T23" fmla="*/ 43 w 43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" h="7">
                  <a:moveTo>
                    <a:pt x="36" y="7"/>
                  </a:moveTo>
                  <a:lnTo>
                    <a:pt x="7" y="7"/>
                  </a:lnTo>
                  <a:lnTo>
                    <a:pt x="4" y="3"/>
                  </a:lnTo>
                  <a:lnTo>
                    <a:pt x="0" y="0"/>
                  </a:lnTo>
                  <a:lnTo>
                    <a:pt x="43" y="0"/>
                  </a:lnTo>
                  <a:lnTo>
                    <a:pt x="40" y="3"/>
                  </a:lnTo>
                  <a:lnTo>
                    <a:pt x="36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6" name="Freeform 1005"/>
            <p:cNvSpPr>
              <a:spLocks/>
            </p:cNvSpPr>
            <p:nvPr/>
          </p:nvSpPr>
          <p:spPr bwMode="auto">
            <a:xfrm>
              <a:off x="3146" y="9513"/>
              <a:ext cx="50" cy="7"/>
            </a:xfrm>
            <a:custGeom>
              <a:avLst/>
              <a:gdLst>
                <a:gd name="T0" fmla="*/ 43 w 50"/>
                <a:gd name="T1" fmla="*/ 7 h 7"/>
                <a:gd name="T2" fmla="*/ 7 w 50"/>
                <a:gd name="T3" fmla="*/ 7 h 7"/>
                <a:gd name="T4" fmla="*/ 3 w 50"/>
                <a:gd name="T5" fmla="*/ 4 h 7"/>
                <a:gd name="T6" fmla="*/ 0 w 50"/>
                <a:gd name="T7" fmla="*/ 0 h 7"/>
                <a:gd name="T8" fmla="*/ 50 w 50"/>
                <a:gd name="T9" fmla="*/ 0 h 7"/>
                <a:gd name="T10" fmla="*/ 46 w 50"/>
                <a:gd name="T11" fmla="*/ 4 h 7"/>
                <a:gd name="T12" fmla="*/ 43 w 50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7"/>
                <a:gd name="T23" fmla="*/ 50 w 50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7">
                  <a:moveTo>
                    <a:pt x="43" y="7"/>
                  </a:moveTo>
                  <a:lnTo>
                    <a:pt x="7" y="7"/>
                  </a:lnTo>
                  <a:lnTo>
                    <a:pt x="3" y="4"/>
                  </a:lnTo>
                  <a:lnTo>
                    <a:pt x="0" y="0"/>
                  </a:lnTo>
                  <a:lnTo>
                    <a:pt x="50" y="0"/>
                  </a:lnTo>
                  <a:lnTo>
                    <a:pt x="46" y="4"/>
                  </a:lnTo>
                  <a:lnTo>
                    <a:pt x="43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7" name="Freeform 1006"/>
            <p:cNvSpPr>
              <a:spLocks/>
            </p:cNvSpPr>
            <p:nvPr/>
          </p:nvSpPr>
          <p:spPr bwMode="auto">
            <a:xfrm>
              <a:off x="3146" y="9509"/>
              <a:ext cx="50" cy="8"/>
            </a:xfrm>
            <a:custGeom>
              <a:avLst/>
              <a:gdLst>
                <a:gd name="T0" fmla="*/ 46 w 50"/>
                <a:gd name="T1" fmla="*/ 8 h 8"/>
                <a:gd name="T2" fmla="*/ 3 w 50"/>
                <a:gd name="T3" fmla="*/ 8 h 8"/>
                <a:gd name="T4" fmla="*/ 0 w 50"/>
                <a:gd name="T5" fmla="*/ 4 h 8"/>
                <a:gd name="T6" fmla="*/ 0 w 50"/>
                <a:gd name="T7" fmla="*/ 0 h 8"/>
                <a:gd name="T8" fmla="*/ 50 w 50"/>
                <a:gd name="T9" fmla="*/ 0 h 8"/>
                <a:gd name="T10" fmla="*/ 50 w 50"/>
                <a:gd name="T11" fmla="*/ 4 h 8"/>
                <a:gd name="T12" fmla="*/ 46 w 50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8"/>
                <a:gd name="T23" fmla="*/ 50 w 50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8">
                  <a:moveTo>
                    <a:pt x="46" y="8"/>
                  </a:move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50" y="0"/>
                  </a:lnTo>
                  <a:lnTo>
                    <a:pt x="50" y="4"/>
                  </a:lnTo>
                  <a:lnTo>
                    <a:pt x="46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8" name="Freeform 1007"/>
            <p:cNvSpPr>
              <a:spLocks/>
            </p:cNvSpPr>
            <p:nvPr/>
          </p:nvSpPr>
          <p:spPr bwMode="auto">
            <a:xfrm>
              <a:off x="3142" y="9506"/>
              <a:ext cx="57" cy="7"/>
            </a:xfrm>
            <a:custGeom>
              <a:avLst/>
              <a:gdLst>
                <a:gd name="T0" fmla="*/ 54 w 57"/>
                <a:gd name="T1" fmla="*/ 7 h 7"/>
                <a:gd name="T2" fmla="*/ 4 w 57"/>
                <a:gd name="T3" fmla="*/ 7 h 7"/>
                <a:gd name="T4" fmla="*/ 4 w 57"/>
                <a:gd name="T5" fmla="*/ 3 h 7"/>
                <a:gd name="T6" fmla="*/ 0 w 57"/>
                <a:gd name="T7" fmla="*/ 0 h 7"/>
                <a:gd name="T8" fmla="*/ 57 w 57"/>
                <a:gd name="T9" fmla="*/ 0 h 7"/>
                <a:gd name="T10" fmla="*/ 54 w 57"/>
                <a:gd name="T11" fmla="*/ 3 h 7"/>
                <a:gd name="T12" fmla="*/ 54 w 57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7"/>
                <a:gd name="T23" fmla="*/ 57 w 57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7">
                  <a:moveTo>
                    <a:pt x="54" y="7"/>
                  </a:moveTo>
                  <a:lnTo>
                    <a:pt x="4" y="7"/>
                  </a:lnTo>
                  <a:lnTo>
                    <a:pt x="4" y="3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4" y="3"/>
                  </a:lnTo>
                  <a:lnTo>
                    <a:pt x="54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59" name="Freeform 1008"/>
            <p:cNvSpPr>
              <a:spLocks/>
            </p:cNvSpPr>
            <p:nvPr/>
          </p:nvSpPr>
          <p:spPr bwMode="auto">
            <a:xfrm>
              <a:off x="3142" y="9502"/>
              <a:ext cx="57" cy="7"/>
            </a:xfrm>
            <a:custGeom>
              <a:avLst/>
              <a:gdLst>
                <a:gd name="T0" fmla="*/ 54 w 57"/>
                <a:gd name="T1" fmla="*/ 7 h 7"/>
                <a:gd name="T2" fmla="*/ 4 w 57"/>
                <a:gd name="T3" fmla="*/ 7 h 7"/>
                <a:gd name="T4" fmla="*/ 0 w 57"/>
                <a:gd name="T5" fmla="*/ 4 h 7"/>
                <a:gd name="T6" fmla="*/ 0 w 57"/>
                <a:gd name="T7" fmla="*/ 0 h 7"/>
                <a:gd name="T8" fmla="*/ 57 w 57"/>
                <a:gd name="T9" fmla="*/ 0 h 7"/>
                <a:gd name="T10" fmla="*/ 57 w 57"/>
                <a:gd name="T11" fmla="*/ 4 h 7"/>
                <a:gd name="T12" fmla="*/ 54 w 57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7"/>
                <a:gd name="T23" fmla="*/ 57 w 57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7">
                  <a:moveTo>
                    <a:pt x="54" y="7"/>
                  </a:moveTo>
                  <a:lnTo>
                    <a:pt x="4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4"/>
                  </a:lnTo>
                  <a:lnTo>
                    <a:pt x="54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60" name="Freeform 1009"/>
            <p:cNvSpPr>
              <a:spLocks/>
            </p:cNvSpPr>
            <p:nvPr/>
          </p:nvSpPr>
          <p:spPr bwMode="auto">
            <a:xfrm>
              <a:off x="3142" y="9499"/>
              <a:ext cx="57" cy="7"/>
            </a:xfrm>
            <a:custGeom>
              <a:avLst/>
              <a:gdLst>
                <a:gd name="T0" fmla="*/ 57 w 57"/>
                <a:gd name="T1" fmla="*/ 7 h 7"/>
                <a:gd name="T2" fmla="*/ 0 w 57"/>
                <a:gd name="T3" fmla="*/ 7 h 7"/>
                <a:gd name="T4" fmla="*/ 0 w 57"/>
                <a:gd name="T5" fmla="*/ 3 h 7"/>
                <a:gd name="T6" fmla="*/ 0 w 57"/>
                <a:gd name="T7" fmla="*/ 0 h 7"/>
                <a:gd name="T8" fmla="*/ 0 w 57"/>
                <a:gd name="T9" fmla="*/ 0 h 7"/>
                <a:gd name="T10" fmla="*/ 57 w 57"/>
                <a:gd name="T11" fmla="*/ 0 h 7"/>
                <a:gd name="T12" fmla="*/ 57 w 57"/>
                <a:gd name="T13" fmla="*/ 0 h 7"/>
                <a:gd name="T14" fmla="*/ 57 w 57"/>
                <a:gd name="T15" fmla="*/ 3 h 7"/>
                <a:gd name="T16" fmla="*/ 57 w 57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"/>
                <a:gd name="T28" fmla="*/ 0 h 7"/>
                <a:gd name="T29" fmla="*/ 57 w 57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" h="7">
                  <a:moveTo>
                    <a:pt x="57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3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61" name="Freeform 1010"/>
            <p:cNvSpPr>
              <a:spLocks/>
            </p:cNvSpPr>
            <p:nvPr/>
          </p:nvSpPr>
          <p:spPr bwMode="auto">
            <a:xfrm>
              <a:off x="3142" y="9495"/>
              <a:ext cx="57" cy="7"/>
            </a:xfrm>
            <a:custGeom>
              <a:avLst/>
              <a:gdLst>
                <a:gd name="T0" fmla="*/ 57 w 57"/>
                <a:gd name="T1" fmla="*/ 7 h 7"/>
                <a:gd name="T2" fmla="*/ 0 w 57"/>
                <a:gd name="T3" fmla="*/ 7 h 7"/>
                <a:gd name="T4" fmla="*/ 0 w 57"/>
                <a:gd name="T5" fmla="*/ 4 h 7"/>
                <a:gd name="T6" fmla="*/ 0 w 57"/>
                <a:gd name="T7" fmla="*/ 4 h 7"/>
                <a:gd name="T8" fmla="*/ 0 w 57"/>
                <a:gd name="T9" fmla="*/ 0 h 7"/>
                <a:gd name="T10" fmla="*/ 0 w 57"/>
                <a:gd name="T11" fmla="*/ 0 h 7"/>
                <a:gd name="T12" fmla="*/ 57 w 57"/>
                <a:gd name="T13" fmla="*/ 0 h 7"/>
                <a:gd name="T14" fmla="*/ 57 w 57"/>
                <a:gd name="T15" fmla="*/ 0 h 7"/>
                <a:gd name="T16" fmla="*/ 57 w 57"/>
                <a:gd name="T17" fmla="*/ 4 h 7"/>
                <a:gd name="T18" fmla="*/ 57 w 57"/>
                <a:gd name="T19" fmla="*/ 4 h 7"/>
                <a:gd name="T20" fmla="*/ 57 w 57"/>
                <a:gd name="T21" fmla="*/ 7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7"/>
                <a:gd name="T34" fmla="*/ 0 h 7"/>
                <a:gd name="T35" fmla="*/ 57 w 57"/>
                <a:gd name="T36" fmla="*/ 7 h 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7" h="7">
                  <a:moveTo>
                    <a:pt x="57" y="7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4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62" name="Freeform 1011"/>
            <p:cNvSpPr>
              <a:spLocks/>
            </p:cNvSpPr>
            <p:nvPr/>
          </p:nvSpPr>
          <p:spPr bwMode="auto">
            <a:xfrm>
              <a:off x="3142" y="9491"/>
              <a:ext cx="57" cy="8"/>
            </a:xfrm>
            <a:custGeom>
              <a:avLst/>
              <a:gdLst>
                <a:gd name="T0" fmla="*/ 57 w 57"/>
                <a:gd name="T1" fmla="*/ 8 h 8"/>
                <a:gd name="T2" fmla="*/ 0 w 57"/>
                <a:gd name="T3" fmla="*/ 8 h 8"/>
                <a:gd name="T4" fmla="*/ 0 w 57"/>
                <a:gd name="T5" fmla="*/ 4 h 8"/>
                <a:gd name="T6" fmla="*/ 0 w 57"/>
                <a:gd name="T7" fmla="*/ 0 h 8"/>
                <a:gd name="T8" fmla="*/ 57 w 57"/>
                <a:gd name="T9" fmla="*/ 0 h 8"/>
                <a:gd name="T10" fmla="*/ 57 w 57"/>
                <a:gd name="T11" fmla="*/ 4 h 8"/>
                <a:gd name="T12" fmla="*/ 57 w 57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8"/>
                <a:gd name="T23" fmla="*/ 57 w 57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8">
                  <a:moveTo>
                    <a:pt x="57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4"/>
                  </a:lnTo>
                  <a:lnTo>
                    <a:pt x="57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63" name="Freeform 1012"/>
            <p:cNvSpPr>
              <a:spLocks/>
            </p:cNvSpPr>
            <p:nvPr/>
          </p:nvSpPr>
          <p:spPr bwMode="auto">
            <a:xfrm>
              <a:off x="3142" y="9488"/>
              <a:ext cx="57" cy="7"/>
            </a:xfrm>
            <a:custGeom>
              <a:avLst/>
              <a:gdLst>
                <a:gd name="T0" fmla="*/ 57 w 57"/>
                <a:gd name="T1" fmla="*/ 7 h 7"/>
                <a:gd name="T2" fmla="*/ 0 w 57"/>
                <a:gd name="T3" fmla="*/ 7 h 7"/>
                <a:gd name="T4" fmla="*/ 0 w 57"/>
                <a:gd name="T5" fmla="*/ 3 h 7"/>
                <a:gd name="T6" fmla="*/ 4 w 57"/>
                <a:gd name="T7" fmla="*/ 0 h 7"/>
                <a:gd name="T8" fmla="*/ 54 w 57"/>
                <a:gd name="T9" fmla="*/ 0 h 7"/>
                <a:gd name="T10" fmla="*/ 57 w 57"/>
                <a:gd name="T11" fmla="*/ 3 h 7"/>
                <a:gd name="T12" fmla="*/ 57 w 57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7"/>
                <a:gd name="T23" fmla="*/ 57 w 57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7">
                  <a:moveTo>
                    <a:pt x="57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54" y="0"/>
                  </a:lnTo>
                  <a:lnTo>
                    <a:pt x="57" y="3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64" name="Freeform 1013"/>
            <p:cNvSpPr>
              <a:spLocks/>
            </p:cNvSpPr>
            <p:nvPr/>
          </p:nvSpPr>
          <p:spPr bwMode="auto">
            <a:xfrm>
              <a:off x="3142" y="9484"/>
              <a:ext cx="57" cy="7"/>
            </a:xfrm>
            <a:custGeom>
              <a:avLst/>
              <a:gdLst>
                <a:gd name="T0" fmla="*/ 57 w 57"/>
                <a:gd name="T1" fmla="*/ 7 h 7"/>
                <a:gd name="T2" fmla="*/ 0 w 57"/>
                <a:gd name="T3" fmla="*/ 7 h 7"/>
                <a:gd name="T4" fmla="*/ 4 w 57"/>
                <a:gd name="T5" fmla="*/ 4 h 7"/>
                <a:gd name="T6" fmla="*/ 4 w 57"/>
                <a:gd name="T7" fmla="*/ 0 h 7"/>
                <a:gd name="T8" fmla="*/ 54 w 57"/>
                <a:gd name="T9" fmla="*/ 0 h 7"/>
                <a:gd name="T10" fmla="*/ 54 w 57"/>
                <a:gd name="T11" fmla="*/ 4 h 7"/>
                <a:gd name="T12" fmla="*/ 57 w 57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7"/>
                <a:gd name="T23" fmla="*/ 57 w 57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7">
                  <a:moveTo>
                    <a:pt x="57" y="7"/>
                  </a:moveTo>
                  <a:lnTo>
                    <a:pt x="0" y="7"/>
                  </a:lnTo>
                  <a:lnTo>
                    <a:pt x="4" y="4"/>
                  </a:lnTo>
                  <a:lnTo>
                    <a:pt x="4" y="0"/>
                  </a:lnTo>
                  <a:lnTo>
                    <a:pt x="54" y="0"/>
                  </a:lnTo>
                  <a:lnTo>
                    <a:pt x="54" y="4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65" name="Freeform 1014"/>
            <p:cNvSpPr>
              <a:spLocks/>
            </p:cNvSpPr>
            <p:nvPr/>
          </p:nvSpPr>
          <p:spPr bwMode="auto">
            <a:xfrm>
              <a:off x="3146" y="9481"/>
              <a:ext cx="50" cy="7"/>
            </a:xfrm>
            <a:custGeom>
              <a:avLst/>
              <a:gdLst>
                <a:gd name="T0" fmla="*/ 50 w 50"/>
                <a:gd name="T1" fmla="*/ 7 h 7"/>
                <a:gd name="T2" fmla="*/ 0 w 50"/>
                <a:gd name="T3" fmla="*/ 7 h 7"/>
                <a:gd name="T4" fmla="*/ 0 w 50"/>
                <a:gd name="T5" fmla="*/ 3 h 7"/>
                <a:gd name="T6" fmla="*/ 3 w 50"/>
                <a:gd name="T7" fmla="*/ 0 h 7"/>
                <a:gd name="T8" fmla="*/ 46 w 50"/>
                <a:gd name="T9" fmla="*/ 0 h 7"/>
                <a:gd name="T10" fmla="*/ 50 w 50"/>
                <a:gd name="T11" fmla="*/ 3 h 7"/>
                <a:gd name="T12" fmla="*/ 50 w 50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7"/>
                <a:gd name="T23" fmla="*/ 50 w 50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7">
                  <a:moveTo>
                    <a:pt x="50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3" y="0"/>
                  </a:lnTo>
                  <a:lnTo>
                    <a:pt x="46" y="0"/>
                  </a:lnTo>
                  <a:lnTo>
                    <a:pt x="50" y="3"/>
                  </a:lnTo>
                  <a:lnTo>
                    <a:pt x="50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66" name="Freeform 1015"/>
            <p:cNvSpPr>
              <a:spLocks/>
            </p:cNvSpPr>
            <p:nvPr/>
          </p:nvSpPr>
          <p:spPr bwMode="auto">
            <a:xfrm>
              <a:off x="3146" y="9477"/>
              <a:ext cx="50" cy="7"/>
            </a:xfrm>
            <a:custGeom>
              <a:avLst/>
              <a:gdLst>
                <a:gd name="T0" fmla="*/ 50 w 50"/>
                <a:gd name="T1" fmla="*/ 7 h 7"/>
                <a:gd name="T2" fmla="*/ 0 w 50"/>
                <a:gd name="T3" fmla="*/ 7 h 7"/>
                <a:gd name="T4" fmla="*/ 3 w 50"/>
                <a:gd name="T5" fmla="*/ 4 h 7"/>
                <a:gd name="T6" fmla="*/ 7 w 50"/>
                <a:gd name="T7" fmla="*/ 0 h 7"/>
                <a:gd name="T8" fmla="*/ 43 w 50"/>
                <a:gd name="T9" fmla="*/ 0 h 7"/>
                <a:gd name="T10" fmla="*/ 46 w 50"/>
                <a:gd name="T11" fmla="*/ 4 h 7"/>
                <a:gd name="T12" fmla="*/ 50 w 50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7"/>
                <a:gd name="T23" fmla="*/ 50 w 50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7">
                  <a:moveTo>
                    <a:pt x="50" y="7"/>
                  </a:move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lnTo>
                    <a:pt x="43" y="0"/>
                  </a:lnTo>
                  <a:lnTo>
                    <a:pt x="46" y="4"/>
                  </a:lnTo>
                  <a:lnTo>
                    <a:pt x="50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67" name="Freeform 1016"/>
            <p:cNvSpPr>
              <a:spLocks/>
            </p:cNvSpPr>
            <p:nvPr/>
          </p:nvSpPr>
          <p:spPr bwMode="auto">
            <a:xfrm>
              <a:off x="3149" y="9473"/>
              <a:ext cx="43" cy="8"/>
            </a:xfrm>
            <a:custGeom>
              <a:avLst/>
              <a:gdLst>
                <a:gd name="T0" fmla="*/ 43 w 43"/>
                <a:gd name="T1" fmla="*/ 8 h 8"/>
                <a:gd name="T2" fmla="*/ 0 w 43"/>
                <a:gd name="T3" fmla="*/ 8 h 8"/>
                <a:gd name="T4" fmla="*/ 4 w 43"/>
                <a:gd name="T5" fmla="*/ 4 h 8"/>
                <a:gd name="T6" fmla="*/ 7 w 43"/>
                <a:gd name="T7" fmla="*/ 0 h 8"/>
                <a:gd name="T8" fmla="*/ 36 w 43"/>
                <a:gd name="T9" fmla="*/ 0 h 8"/>
                <a:gd name="T10" fmla="*/ 40 w 43"/>
                <a:gd name="T11" fmla="*/ 4 h 8"/>
                <a:gd name="T12" fmla="*/ 43 w 43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"/>
                <a:gd name="T22" fmla="*/ 0 h 8"/>
                <a:gd name="T23" fmla="*/ 43 w 43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" h="8">
                  <a:moveTo>
                    <a:pt x="43" y="8"/>
                  </a:moveTo>
                  <a:lnTo>
                    <a:pt x="0" y="8"/>
                  </a:lnTo>
                  <a:lnTo>
                    <a:pt x="4" y="4"/>
                  </a:lnTo>
                  <a:lnTo>
                    <a:pt x="7" y="0"/>
                  </a:lnTo>
                  <a:lnTo>
                    <a:pt x="36" y="0"/>
                  </a:lnTo>
                  <a:lnTo>
                    <a:pt x="40" y="4"/>
                  </a:lnTo>
                  <a:lnTo>
                    <a:pt x="43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68" name="Freeform 1017"/>
            <p:cNvSpPr>
              <a:spLocks/>
            </p:cNvSpPr>
            <p:nvPr/>
          </p:nvSpPr>
          <p:spPr bwMode="auto">
            <a:xfrm>
              <a:off x="3153" y="9470"/>
              <a:ext cx="36" cy="7"/>
            </a:xfrm>
            <a:custGeom>
              <a:avLst/>
              <a:gdLst>
                <a:gd name="T0" fmla="*/ 36 w 36"/>
                <a:gd name="T1" fmla="*/ 7 h 7"/>
                <a:gd name="T2" fmla="*/ 0 w 36"/>
                <a:gd name="T3" fmla="*/ 7 h 7"/>
                <a:gd name="T4" fmla="*/ 7 w 36"/>
                <a:gd name="T5" fmla="*/ 0 h 7"/>
                <a:gd name="T6" fmla="*/ 18 w 36"/>
                <a:gd name="T7" fmla="*/ 0 h 7"/>
                <a:gd name="T8" fmla="*/ 28 w 36"/>
                <a:gd name="T9" fmla="*/ 0 h 7"/>
                <a:gd name="T10" fmla="*/ 36 w 36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7"/>
                <a:gd name="T20" fmla="*/ 36 w 36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7">
                  <a:moveTo>
                    <a:pt x="36" y="7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8" y="0"/>
                  </a:lnTo>
                  <a:lnTo>
                    <a:pt x="28" y="0"/>
                  </a:lnTo>
                  <a:lnTo>
                    <a:pt x="36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69" name="Freeform 1018"/>
            <p:cNvSpPr>
              <a:spLocks/>
            </p:cNvSpPr>
            <p:nvPr/>
          </p:nvSpPr>
          <p:spPr bwMode="auto">
            <a:xfrm>
              <a:off x="3156" y="9470"/>
              <a:ext cx="29" cy="3"/>
            </a:xfrm>
            <a:custGeom>
              <a:avLst/>
              <a:gdLst>
                <a:gd name="T0" fmla="*/ 29 w 29"/>
                <a:gd name="T1" fmla="*/ 3 h 3"/>
                <a:gd name="T2" fmla="*/ 0 w 29"/>
                <a:gd name="T3" fmla="*/ 3 h 3"/>
                <a:gd name="T4" fmla="*/ 8 w 29"/>
                <a:gd name="T5" fmla="*/ 0 h 3"/>
                <a:gd name="T6" fmla="*/ 15 w 29"/>
                <a:gd name="T7" fmla="*/ 0 h 3"/>
                <a:gd name="T8" fmla="*/ 22 w 29"/>
                <a:gd name="T9" fmla="*/ 0 h 3"/>
                <a:gd name="T10" fmla="*/ 29 w 29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3"/>
                <a:gd name="T20" fmla="*/ 29 w 29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3">
                  <a:moveTo>
                    <a:pt x="29" y="3"/>
                  </a:moveTo>
                  <a:lnTo>
                    <a:pt x="0" y="3"/>
                  </a:lnTo>
                  <a:lnTo>
                    <a:pt x="8" y="0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9" y="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70" name="Freeform 1019"/>
            <p:cNvSpPr>
              <a:spLocks/>
            </p:cNvSpPr>
            <p:nvPr/>
          </p:nvSpPr>
          <p:spPr bwMode="auto">
            <a:xfrm>
              <a:off x="3142" y="9470"/>
              <a:ext cx="57" cy="58"/>
            </a:xfrm>
            <a:custGeom>
              <a:avLst/>
              <a:gdLst>
                <a:gd name="T0" fmla="*/ 57 w 57"/>
                <a:gd name="T1" fmla="*/ 29 h 58"/>
                <a:gd name="T2" fmla="*/ 54 w 57"/>
                <a:gd name="T3" fmla="*/ 39 h 58"/>
                <a:gd name="T4" fmla="*/ 50 w 57"/>
                <a:gd name="T5" fmla="*/ 47 h 58"/>
                <a:gd name="T6" fmla="*/ 39 w 57"/>
                <a:gd name="T7" fmla="*/ 54 h 58"/>
                <a:gd name="T8" fmla="*/ 29 w 57"/>
                <a:gd name="T9" fmla="*/ 58 h 58"/>
                <a:gd name="T10" fmla="*/ 18 w 57"/>
                <a:gd name="T11" fmla="*/ 54 h 58"/>
                <a:gd name="T12" fmla="*/ 7 w 57"/>
                <a:gd name="T13" fmla="*/ 47 h 58"/>
                <a:gd name="T14" fmla="*/ 4 w 57"/>
                <a:gd name="T15" fmla="*/ 39 h 58"/>
                <a:gd name="T16" fmla="*/ 0 w 57"/>
                <a:gd name="T17" fmla="*/ 29 h 58"/>
                <a:gd name="T18" fmla="*/ 4 w 57"/>
                <a:gd name="T19" fmla="*/ 18 h 58"/>
                <a:gd name="T20" fmla="*/ 7 w 57"/>
                <a:gd name="T21" fmla="*/ 7 h 58"/>
                <a:gd name="T22" fmla="*/ 18 w 57"/>
                <a:gd name="T23" fmla="*/ 0 h 58"/>
                <a:gd name="T24" fmla="*/ 29 w 57"/>
                <a:gd name="T25" fmla="*/ 0 h 58"/>
                <a:gd name="T26" fmla="*/ 39 w 57"/>
                <a:gd name="T27" fmla="*/ 0 h 58"/>
                <a:gd name="T28" fmla="*/ 50 w 57"/>
                <a:gd name="T29" fmla="*/ 7 h 58"/>
                <a:gd name="T30" fmla="*/ 54 w 57"/>
                <a:gd name="T31" fmla="*/ 18 h 58"/>
                <a:gd name="T32" fmla="*/ 57 w 57"/>
                <a:gd name="T33" fmla="*/ 29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7"/>
                <a:gd name="T52" fmla="*/ 0 h 58"/>
                <a:gd name="T53" fmla="*/ 57 w 57"/>
                <a:gd name="T54" fmla="*/ 58 h 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7" h="58">
                  <a:moveTo>
                    <a:pt x="57" y="29"/>
                  </a:moveTo>
                  <a:lnTo>
                    <a:pt x="54" y="39"/>
                  </a:lnTo>
                  <a:lnTo>
                    <a:pt x="50" y="47"/>
                  </a:lnTo>
                  <a:lnTo>
                    <a:pt x="39" y="54"/>
                  </a:lnTo>
                  <a:lnTo>
                    <a:pt x="29" y="58"/>
                  </a:lnTo>
                  <a:lnTo>
                    <a:pt x="18" y="54"/>
                  </a:lnTo>
                  <a:lnTo>
                    <a:pt x="7" y="47"/>
                  </a:lnTo>
                  <a:lnTo>
                    <a:pt x="4" y="39"/>
                  </a:lnTo>
                  <a:lnTo>
                    <a:pt x="0" y="29"/>
                  </a:lnTo>
                  <a:lnTo>
                    <a:pt x="4" y="18"/>
                  </a:lnTo>
                  <a:lnTo>
                    <a:pt x="7" y="7"/>
                  </a:lnTo>
                  <a:lnTo>
                    <a:pt x="18" y="0"/>
                  </a:lnTo>
                  <a:lnTo>
                    <a:pt x="29" y="0"/>
                  </a:lnTo>
                  <a:lnTo>
                    <a:pt x="39" y="0"/>
                  </a:lnTo>
                  <a:lnTo>
                    <a:pt x="50" y="7"/>
                  </a:lnTo>
                  <a:lnTo>
                    <a:pt x="54" y="18"/>
                  </a:lnTo>
                  <a:lnTo>
                    <a:pt x="57" y="29"/>
                  </a:lnTo>
                </a:path>
              </a:pathLst>
            </a:custGeom>
            <a:noFill/>
            <a:ln w="8890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71" name="Freeform 1020"/>
            <p:cNvSpPr>
              <a:spLocks/>
            </p:cNvSpPr>
            <p:nvPr/>
          </p:nvSpPr>
          <p:spPr bwMode="auto">
            <a:xfrm>
              <a:off x="3156" y="9698"/>
              <a:ext cx="25" cy="3"/>
            </a:xfrm>
            <a:custGeom>
              <a:avLst/>
              <a:gdLst>
                <a:gd name="T0" fmla="*/ 0 w 25"/>
                <a:gd name="T1" fmla="*/ 0 h 3"/>
                <a:gd name="T2" fmla="*/ 25 w 25"/>
                <a:gd name="T3" fmla="*/ 0 h 3"/>
                <a:gd name="T4" fmla="*/ 22 w 25"/>
                <a:gd name="T5" fmla="*/ 3 h 3"/>
                <a:gd name="T6" fmla="*/ 11 w 25"/>
                <a:gd name="T7" fmla="*/ 3 h 3"/>
                <a:gd name="T8" fmla="*/ 8 w 25"/>
                <a:gd name="T9" fmla="*/ 3 h 3"/>
                <a:gd name="T10" fmla="*/ 0 w 25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3"/>
                <a:gd name="T20" fmla="*/ 25 w 25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3">
                  <a:moveTo>
                    <a:pt x="0" y="0"/>
                  </a:moveTo>
                  <a:lnTo>
                    <a:pt x="25" y="0"/>
                  </a:lnTo>
                  <a:lnTo>
                    <a:pt x="22" y="3"/>
                  </a:lnTo>
                  <a:lnTo>
                    <a:pt x="11" y="3"/>
                  </a:lnTo>
                  <a:lnTo>
                    <a:pt x="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72" name="Freeform 1021"/>
            <p:cNvSpPr>
              <a:spLocks/>
            </p:cNvSpPr>
            <p:nvPr/>
          </p:nvSpPr>
          <p:spPr bwMode="auto">
            <a:xfrm>
              <a:off x="3149" y="9694"/>
              <a:ext cx="40" cy="7"/>
            </a:xfrm>
            <a:custGeom>
              <a:avLst/>
              <a:gdLst>
                <a:gd name="T0" fmla="*/ 0 w 40"/>
                <a:gd name="T1" fmla="*/ 0 h 7"/>
                <a:gd name="T2" fmla="*/ 40 w 40"/>
                <a:gd name="T3" fmla="*/ 0 h 7"/>
                <a:gd name="T4" fmla="*/ 29 w 40"/>
                <a:gd name="T5" fmla="*/ 7 h 7"/>
                <a:gd name="T6" fmla="*/ 18 w 40"/>
                <a:gd name="T7" fmla="*/ 7 h 7"/>
                <a:gd name="T8" fmla="*/ 11 w 40"/>
                <a:gd name="T9" fmla="*/ 7 h 7"/>
                <a:gd name="T10" fmla="*/ 0 w 40"/>
                <a:gd name="T11" fmla="*/ 0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7"/>
                <a:gd name="T20" fmla="*/ 40 w 40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7">
                  <a:moveTo>
                    <a:pt x="0" y="0"/>
                  </a:moveTo>
                  <a:lnTo>
                    <a:pt x="40" y="0"/>
                  </a:lnTo>
                  <a:lnTo>
                    <a:pt x="29" y="7"/>
                  </a:lnTo>
                  <a:lnTo>
                    <a:pt x="18" y="7"/>
                  </a:lnTo>
                  <a:lnTo>
                    <a:pt x="1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73" name="Freeform 1022"/>
            <p:cNvSpPr>
              <a:spLocks/>
            </p:cNvSpPr>
            <p:nvPr/>
          </p:nvSpPr>
          <p:spPr bwMode="auto">
            <a:xfrm>
              <a:off x="3146" y="9690"/>
              <a:ext cx="46" cy="8"/>
            </a:xfrm>
            <a:custGeom>
              <a:avLst/>
              <a:gdLst>
                <a:gd name="T0" fmla="*/ 35 w 46"/>
                <a:gd name="T1" fmla="*/ 8 h 8"/>
                <a:gd name="T2" fmla="*/ 10 w 46"/>
                <a:gd name="T3" fmla="*/ 8 h 8"/>
                <a:gd name="T4" fmla="*/ 7 w 46"/>
                <a:gd name="T5" fmla="*/ 4 h 8"/>
                <a:gd name="T6" fmla="*/ 0 w 46"/>
                <a:gd name="T7" fmla="*/ 0 h 8"/>
                <a:gd name="T8" fmla="*/ 46 w 46"/>
                <a:gd name="T9" fmla="*/ 0 h 8"/>
                <a:gd name="T10" fmla="*/ 43 w 46"/>
                <a:gd name="T11" fmla="*/ 4 h 8"/>
                <a:gd name="T12" fmla="*/ 35 w 46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8"/>
                <a:gd name="T23" fmla="*/ 46 w 4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8">
                  <a:moveTo>
                    <a:pt x="35" y="8"/>
                  </a:moveTo>
                  <a:lnTo>
                    <a:pt x="10" y="8"/>
                  </a:lnTo>
                  <a:lnTo>
                    <a:pt x="7" y="4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3" y="4"/>
                  </a:lnTo>
                  <a:lnTo>
                    <a:pt x="35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74" name="Freeform 1023"/>
            <p:cNvSpPr>
              <a:spLocks/>
            </p:cNvSpPr>
            <p:nvPr/>
          </p:nvSpPr>
          <p:spPr bwMode="auto">
            <a:xfrm>
              <a:off x="3146" y="9687"/>
              <a:ext cx="46" cy="7"/>
            </a:xfrm>
            <a:custGeom>
              <a:avLst/>
              <a:gdLst>
                <a:gd name="T0" fmla="*/ 43 w 46"/>
                <a:gd name="T1" fmla="*/ 7 h 7"/>
                <a:gd name="T2" fmla="*/ 3 w 46"/>
                <a:gd name="T3" fmla="*/ 7 h 7"/>
                <a:gd name="T4" fmla="*/ 3 w 46"/>
                <a:gd name="T5" fmla="*/ 3 h 7"/>
                <a:gd name="T6" fmla="*/ 0 w 46"/>
                <a:gd name="T7" fmla="*/ 0 h 7"/>
                <a:gd name="T8" fmla="*/ 46 w 46"/>
                <a:gd name="T9" fmla="*/ 0 h 7"/>
                <a:gd name="T10" fmla="*/ 46 w 46"/>
                <a:gd name="T11" fmla="*/ 3 h 7"/>
                <a:gd name="T12" fmla="*/ 43 w 46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7"/>
                <a:gd name="T23" fmla="*/ 46 w 46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7">
                  <a:moveTo>
                    <a:pt x="43" y="7"/>
                  </a:moveTo>
                  <a:lnTo>
                    <a:pt x="3" y="7"/>
                  </a:lnTo>
                  <a:lnTo>
                    <a:pt x="3" y="3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3"/>
                  </a:lnTo>
                  <a:lnTo>
                    <a:pt x="43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75" name="Freeform 1024"/>
            <p:cNvSpPr>
              <a:spLocks/>
            </p:cNvSpPr>
            <p:nvPr/>
          </p:nvSpPr>
          <p:spPr bwMode="auto">
            <a:xfrm>
              <a:off x="3142" y="9683"/>
              <a:ext cx="54" cy="7"/>
            </a:xfrm>
            <a:custGeom>
              <a:avLst/>
              <a:gdLst>
                <a:gd name="T0" fmla="*/ 50 w 54"/>
                <a:gd name="T1" fmla="*/ 7 h 7"/>
                <a:gd name="T2" fmla="*/ 4 w 54"/>
                <a:gd name="T3" fmla="*/ 7 h 7"/>
                <a:gd name="T4" fmla="*/ 4 w 54"/>
                <a:gd name="T5" fmla="*/ 4 h 7"/>
                <a:gd name="T6" fmla="*/ 0 w 54"/>
                <a:gd name="T7" fmla="*/ 0 h 7"/>
                <a:gd name="T8" fmla="*/ 54 w 54"/>
                <a:gd name="T9" fmla="*/ 0 h 7"/>
                <a:gd name="T10" fmla="*/ 50 w 54"/>
                <a:gd name="T11" fmla="*/ 4 h 7"/>
                <a:gd name="T12" fmla="*/ 50 w 54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"/>
                <a:gd name="T22" fmla="*/ 0 h 7"/>
                <a:gd name="T23" fmla="*/ 54 w 54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" h="7">
                  <a:moveTo>
                    <a:pt x="50" y="7"/>
                  </a:moveTo>
                  <a:lnTo>
                    <a:pt x="4" y="7"/>
                  </a:lnTo>
                  <a:lnTo>
                    <a:pt x="4" y="4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0" y="4"/>
                  </a:lnTo>
                  <a:lnTo>
                    <a:pt x="50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76" name="Freeform 1025"/>
            <p:cNvSpPr>
              <a:spLocks/>
            </p:cNvSpPr>
            <p:nvPr/>
          </p:nvSpPr>
          <p:spPr bwMode="auto">
            <a:xfrm>
              <a:off x="3142" y="9680"/>
              <a:ext cx="54" cy="7"/>
            </a:xfrm>
            <a:custGeom>
              <a:avLst/>
              <a:gdLst>
                <a:gd name="T0" fmla="*/ 50 w 54"/>
                <a:gd name="T1" fmla="*/ 7 h 7"/>
                <a:gd name="T2" fmla="*/ 4 w 54"/>
                <a:gd name="T3" fmla="*/ 7 h 7"/>
                <a:gd name="T4" fmla="*/ 0 w 54"/>
                <a:gd name="T5" fmla="*/ 3 h 7"/>
                <a:gd name="T6" fmla="*/ 0 w 54"/>
                <a:gd name="T7" fmla="*/ 0 h 7"/>
                <a:gd name="T8" fmla="*/ 54 w 54"/>
                <a:gd name="T9" fmla="*/ 0 h 7"/>
                <a:gd name="T10" fmla="*/ 54 w 54"/>
                <a:gd name="T11" fmla="*/ 3 h 7"/>
                <a:gd name="T12" fmla="*/ 50 w 54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"/>
                <a:gd name="T22" fmla="*/ 0 h 7"/>
                <a:gd name="T23" fmla="*/ 54 w 54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" h="7">
                  <a:moveTo>
                    <a:pt x="50" y="7"/>
                  </a:moveTo>
                  <a:lnTo>
                    <a:pt x="4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3"/>
                  </a:lnTo>
                  <a:lnTo>
                    <a:pt x="50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77" name="Freeform 1026"/>
            <p:cNvSpPr>
              <a:spLocks/>
            </p:cNvSpPr>
            <p:nvPr/>
          </p:nvSpPr>
          <p:spPr bwMode="auto">
            <a:xfrm>
              <a:off x="3142" y="9676"/>
              <a:ext cx="57" cy="7"/>
            </a:xfrm>
            <a:custGeom>
              <a:avLst/>
              <a:gdLst>
                <a:gd name="T0" fmla="*/ 54 w 57"/>
                <a:gd name="T1" fmla="*/ 7 h 7"/>
                <a:gd name="T2" fmla="*/ 0 w 57"/>
                <a:gd name="T3" fmla="*/ 7 h 7"/>
                <a:gd name="T4" fmla="*/ 0 w 57"/>
                <a:gd name="T5" fmla="*/ 4 h 7"/>
                <a:gd name="T6" fmla="*/ 0 w 57"/>
                <a:gd name="T7" fmla="*/ 0 h 7"/>
                <a:gd name="T8" fmla="*/ 57 w 57"/>
                <a:gd name="T9" fmla="*/ 0 h 7"/>
                <a:gd name="T10" fmla="*/ 54 w 57"/>
                <a:gd name="T11" fmla="*/ 4 h 7"/>
                <a:gd name="T12" fmla="*/ 54 w 57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7"/>
                <a:gd name="T23" fmla="*/ 57 w 57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7">
                  <a:moveTo>
                    <a:pt x="54" y="7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4" y="4"/>
                  </a:lnTo>
                  <a:lnTo>
                    <a:pt x="54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78" name="Freeform 1027"/>
            <p:cNvSpPr>
              <a:spLocks/>
            </p:cNvSpPr>
            <p:nvPr/>
          </p:nvSpPr>
          <p:spPr bwMode="auto">
            <a:xfrm>
              <a:off x="3142" y="9672"/>
              <a:ext cx="57" cy="8"/>
            </a:xfrm>
            <a:custGeom>
              <a:avLst/>
              <a:gdLst>
                <a:gd name="T0" fmla="*/ 54 w 57"/>
                <a:gd name="T1" fmla="*/ 8 h 8"/>
                <a:gd name="T2" fmla="*/ 0 w 57"/>
                <a:gd name="T3" fmla="*/ 8 h 8"/>
                <a:gd name="T4" fmla="*/ 0 w 57"/>
                <a:gd name="T5" fmla="*/ 4 h 8"/>
                <a:gd name="T6" fmla="*/ 0 w 57"/>
                <a:gd name="T7" fmla="*/ 0 h 8"/>
                <a:gd name="T8" fmla="*/ 57 w 57"/>
                <a:gd name="T9" fmla="*/ 0 h 8"/>
                <a:gd name="T10" fmla="*/ 57 w 57"/>
                <a:gd name="T11" fmla="*/ 4 h 8"/>
                <a:gd name="T12" fmla="*/ 54 w 57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8"/>
                <a:gd name="T23" fmla="*/ 57 w 57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8">
                  <a:moveTo>
                    <a:pt x="54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4"/>
                  </a:lnTo>
                  <a:lnTo>
                    <a:pt x="54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79" name="Freeform 1028"/>
            <p:cNvSpPr>
              <a:spLocks/>
            </p:cNvSpPr>
            <p:nvPr/>
          </p:nvSpPr>
          <p:spPr bwMode="auto">
            <a:xfrm>
              <a:off x="3142" y="9669"/>
              <a:ext cx="57" cy="7"/>
            </a:xfrm>
            <a:custGeom>
              <a:avLst/>
              <a:gdLst>
                <a:gd name="T0" fmla="*/ 57 w 57"/>
                <a:gd name="T1" fmla="*/ 7 h 7"/>
                <a:gd name="T2" fmla="*/ 0 w 57"/>
                <a:gd name="T3" fmla="*/ 7 h 7"/>
                <a:gd name="T4" fmla="*/ 0 w 57"/>
                <a:gd name="T5" fmla="*/ 7 h 7"/>
                <a:gd name="T6" fmla="*/ 0 w 57"/>
                <a:gd name="T7" fmla="*/ 3 h 7"/>
                <a:gd name="T8" fmla="*/ 0 w 57"/>
                <a:gd name="T9" fmla="*/ 3 h 7"/>
                <a:gd name="T10" fmla="*/ 0 w 57"/>
                <a:gd name="T11" fmla="*/ 0 h 7"/>
                <a:gd name="T12" fmla="*/ 57 w 57"/>
                <a:gd name="T13" fmla="*/ 0 h 7"/>
                <a:gd name="T14" fmla="*/ 57 w 57"/>
                <a:gd name="T15" fmla="*/ 3 h 7"/>
                <a:gd name="T16" fmla="*/ 57 w 57"/>
                <a:gd name="T17" fmla="*/ 3 h 7"/>
                <a:gd name="T18" fmla="*/ 57 w 57"/>
                <a:gd name="T19" fmla="*/ 7 h 7"/>
                <a:gd name="T20" fmla="*/ 57 w 57"/>
                <a:gd name="T21" fmla="*/ 7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7"/>
                <a:gd name="T34" fmla="*/ 0 h 7"/>
                <a:gd name="T35" fmla="*/ 57 w 57"/>
                <a:gd name="T36" fmla="*/ 7 h 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7" h="7">
                  <a:moveTo>
                    <a:pt x="57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3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80" name="Freeform 1029"/>
            <p:cNvSpPr>
              <a:spLocks/>
            </p:cNvSpPr>
            <p:nvPr/>
          </p:nvSpPr>
          <p:spPr bwMode="auto">
            <a:xfrm>
              <a:off x="3142" y="9665"/>
              <a:ext cx="57" cy="7"/>
            </a:xfrm>
            <a:custGeom>
              <a:avLst/>
              <a:gdLst>
                <a:gd name="T0" fmla="*/ 57 w 57"/>
                <a:gd name="T1" fmla="*/ 7 h 7"/>
                <a:gd name="T2" fmla="*/ 0 w 57"/>
                <a:gd name="T3" fmla="*/ 7 h 7"/>
                <a:gd name="T4" fmla="*/ 0 w 57"/>
                <a:gd name="T5" fmla="*/ 4 h 7"/>
                <a:gd name="T6" fmla="*/ 0 w 57"/>
                <a:gd name="T7" fmla="*/ 0 h 7"/>
                <a:gd name="T8" fmla="*/ 54 w 57"/>
                <a:gd name="T9" fmla="*/ 0 h 7"/>
                <a:gd name="T10" fmla="*/ 57 w 57"/>
                <a:gd name="T11" fmla="*/ 4 h 7"/>
                <a:gd name="T12" fmla="*/ 57 w 57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7"/>
                <a:gd name="T23" fmla="*/ 57 w 57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7">
                  <a:moveTo>
                    <a:pt x="57" y="7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7" y="4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81" name="Freeform 1030"/>
            <p:cNvSpPr>
              <a:spLocks/>
            </p:cNvSpPr>
            <p:nvPr/>
          </p:nvSpPr>
          <p:spPr bwMode="auto">
            <a:xfrm>
              <a:off x="3142" y="9661"/>
              <a:ext cx="57" cy="8"/>
            </a:xfrm>
            <a:custGeom>
              <a:avLst/>
              <a:gdLst>
                <a:gd name="T0" fmla="*/ 57 w 57"/>
                <a:gd name="T1" fmla="*/ 8 h 8"/>
                <a:gd name="T2" fmla="*/ 0 w 57"/>
                <a:gd name="T3" fmla="*/ 8 h 8"/>
                <a:gd name="T4" fmla="*/ 0 w 57"/>
                <a:gd name="T5" fmla="*/ 4 h 8"/>
                <a:gd name="T6" fmla="*/ 0 w 57"/>
                <a:gd name="T7" fmla="*/ 0 h 8"/>
                <a:gd name="T8" fmla="*/ 54 w 57"/>
                <a:gd name="T9" fmla="*/ 0 h 8"/>
                <a:gd name="T10" fmla="*/ 54 w 57"/>
                <a:gd name="T11" fmla="*/ 4 h 8"/>
                <a:gd name="T12" fmla="*/ 57 w 57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8"/>
                <a:gd name="T23" fmla="*/ 57 w 57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8">
                  <a:moveTo>
                    <a:pt x="57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4"/>
                  </a:lnTo>
                  <a:lnTo>
                    <a:pt x="57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82" name="Freeform 1031"/>
            <p:cNvSpPr>
              <a:spLocks/>
            </p:cNvSpPr>
            <p:nvPr/>
          </p:nvSpPr>
          <p:spPr bwMode="auto">
            <a:xfrm>
              <a:off x="3142" y="9658"/>
              <a:ext cx="54" cy="7"/>
            </a:xfrm>
            <a:custGeom>
              <a:avLst/>
              <a:gdLst>
                <a:gd name="T0" fmla="*/ 54 w 54"/>
                <a:gd name="T1" fmla="*/ 7 h 7"/>
                <a:gd name="T2" fmla="*/ 0 w 54"/>
                <a:gd name="T3" fmla="*/ 7 h 7"/>
                <a:gd name="T4" fmla="*/ 0 w 54"/>
                <a:gd name="T5" fmla="*/ 3 h 7"/>
                <a:gd name="T6" fmla="*/ 4 w 54"/>
                <a:gd name="T7" fmla="*/ 0 h 7"/>
                <a:gd name="T8" fmla="*/ 50 w 54"/>
                <a:gd name="T9" fmla="*/ 0 h 7"/>
                <a:gd name="T10" fmla="*/ 54 w 54"/>
                <a:gd name="T11" fmla="*/ 3 h 7"/>
                <a:gd name="T12" fmla="*/ 54 w 54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"/>
                <a:gd name="T22" fmla="*/ 0 h 7"/>
                <a:gd name="T23" fmla="*/ 54 w 54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" h="7">
                  <a:moveTo>
                    <a:pt x="54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50" y="0"/>
                  </a:lnTo>
                  <a:lnTo>
                    <a:pt x="54" y="3"/>
                  </a:lnTo>
                  <a:lnTo>
                    <a:pt x="54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83" name="Freeform 1032"/>
            <p:cNvSpPr>
              <a:spLocks/>
            </p:cNvSpPr>
            <p:nvPr/>
          </p:nvSpPr>
          <p:spPr bwMode="auto">
            <a:xfrm>
              <a:off x="3142" y="9654"/>
              <a:ext cx="54" cy="7"/>
            </a:xfrm>
            <a:custGeom>
              <a:avLst/>
              <a:gdLst>
                <a:gd name="T0" fmla="*/ 54 w 54"/>
                <a:gd name="T1" fmla="*/ 7 h 7"/>
                <a:gd name="T2" fmla="*/ 0 w 54"/>
                <a:gd name="T3" fmla="*/ 7 h 7"/>
                <a:gd name="T4" fmla="*/ 4 w 54"/>
                <a:gd name="T5" fmla="*/ 4 h 7"/>
                <a:gd name="T6" fmla="*/ 4 w 54"/>
                <a:gd name="T7" fmla="*/ 0 h 7"/>
                <a:gd name="T8" fmla="*/ 50 w 54"/>
                <a:gd name="T9" fmla="*/ 0 h 7"/>
                <a:gd name="T10" fmla="*/ 50 w 54"/>
                <a:gd name="T11" fmla="*/ 4 h 7"/>
                <a:gd name="T12" fmla="*/ 54 w 54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"/>
                <a:gd name="T22" fmla="*/ 0 h 7"/>
                <a:gd name="T23" fmla="*/ 54 w 54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" h="7">
                  <a:moveTo>
                    <a:pt x="54" y="7"/>
                  </a:moveTo>
                  <a:lnTo>
                    <a:pt x="0" y="7"/>
                  </a:lnTo>
                  <a:lnTo>
                    <a:pt x="4" y="4"/>
                  </a:lnTo>
                  <a:lnTo>
                    <a:pt x="4" y="0"/>
                  </a:lnTo>
                  <a:lnTo>
                    <a:pt x="50" y="0"/>
                  </a:lnTo>
                  <a:lnTo>
                    <a:pt x="50" y="4"/>
                  </a:lnTo>
                  <a:lnTo>
                    <a:pt x="54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84" name="Freeform 1033"/>
            <p:cNvSpPr>
              <a:spLocks/>
            </p:cNvSpPr>
            <p:nvPr/>
          </p:nvSpPr>
          <p:spPr bwMode="auto">
            <a:xfrm>
              <a:off x="3146" y="9651"/>
              <a:ext cx="46" cy="7"/>
            </a:xfrm>
            <a:custGeom>
              <a:avLst/>
              <a:gdLst>
                <a:gd name="T0" fmla="*/ 46 w 46"/>
                <a:gd name="T1" fmla="*/ 7 h 7"/>
                <a:gd name="T2" fmla="*/ 0 w 46"/>
                <a:gd name="T3" fmla="*/ 7 h 7"/>
                <a:gd name="T4" fmla="*/ 3 w 46"/>
                <a:gd name="T5" fmla="*/ 3 h 7"/>
                <a:gd name="T6" fmla="*/ 3 w 46"/>
                <a:gd name="T7" fmla="*/ 0 h 7"/>
                <a:gd name="T8" fmla="*/ 43 w 46"/>
                <a:gd name="T9" fmla="*/ 0 h 7"/>
                <a:gd name="T10" fmla="*/ 46 w 46"/>
                <a:gd name="T11" fmla="*/ 3 h 7"/>
                <a:gd name="T12" fmla="*/ 46 w 46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7"/>
                <a:gd name="T23" fmla="*/ 46 w 46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7">
                  <a:moveTo>
                    <a:pt x="46" y="7"/>
                  </a:moveTo>
                  <a:lnTo>
                    <a:pt x="0" y="7"/>
                  </a:lnTo>
                  <a:lnTo>
                    <a:pt x="3" y="3"/>
                  </a:lnTo>
                  <a:lnTo>
                    <a:pt x="3" y="0"/>
                  </a:lnTo>
                  <a:lnTo>
                    <a:pt x="43" y="0"/>
                  </a:lnTo>
                  <a:lnTo>
                    <a:pt x="46" y="3"/>
                  </a:lnTo>
                  <a:lnTo>
                    <a:pt x="46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85" name="Freeform 1034"/>
            <p:cNvSpPr>
              <a:spLocks/>
            </p:cNvSpPr>
            <p:nvPr/>
          </p:nvSpPr>
          <p:spPr bwMode="auto">
            <a:xfrm>
              <a:off x="3146" y="9647"/>
              <a:ext cx="46" cy="7"/>
            </a:xfrm>
            <a:custGeom>
              <a:avLst/>
              <a:gdLst>
                <a:gd name="T0" fmla="*/ 46 w 46"/>
                <a:gd name="T1" fmla="*/ 7 h 7"/>
                <a:gd name="T2" fmla="*/ 0 w 46"/>
                <a:gd name="T3" fmla="*/ 7 h 7"/>
                <a:gd name="T4" fmla="*/ 7 w 46"/>
                <a:gd name="T5" fmla="*/ 4 h 7"/>
                <a:gd name="T6" fmla="*/ 10 w 46"/>
                <a:gd name="T7" fmla="*/ 0 h 7"/>
                <a:gd name="T8" fmla="*/ 35 w 46"/>
                <a:gd name="T9" fmla="*/ 0 h 7"/>
                <a:gd name="T10" fmla="*/ 43 w 46"/>
                <a:gd name="T11" fmla="*/ 4 h 7"/>
                <a:gd name="T12" fmla="*/ 46 w 46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7"/>
                <a:gd name="T23" fmla="*/ 46 w 46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7">
                  <a:moveTo>
                    <a:pt x="46" y="7"/>
                  </a:moveTo>
                  <a:lnTo>
                    <a:pt x="0" y="7"/>
                  </a:lnTo>
                  <a:lnTo>
                    <a:pt x="7" y="4"/>
                  </a:lnTo>
                  <a:lnTo>
                    <a:pt x="10" y="0"/>
                  </a:lnTo>
                  <a:lnTo>
                    <a:pt x="35" y="0"/>
                  </a:lnTo>
                  <a:lnTo>
                    <a:pt x="43" y="4"/>
                  </a:lnTo>
                  <a:lnTo>
                    <a:pt x="46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86" name="Freeform 1035"/>
            <p:cNvSpPr>
              <a:spLocks/>
            </p:cNvSpPr>
            <p:nvPr/>
          </p:nvSpPr>
          <p:spPr bwMode="auto">
            <a:xfrm>
              <a:off x="3149" y="9643"/>
              <a:ext cx="40" cy="8"/>
            </a:xfrm>
            <a:custGeom>
              <a:avLst/>
              <a:gdLst>
                <a:gd name="T0" fmla="*/ 40 w 40"/>
                <a:gd name="T1" fmla="*/ 8 h 8"/>
                <a:gd name="T2" fmla="*/ 0 w 40"/>
                <a:gd name="T3" fmla="*/ 8 h 8"/>
                <a:gd name="T4" fmla="*/ 11 w 40"/>
                <a:gd name="T5" fmla="*/ 4 h 8"/>
                <a:gd name="T6" fmla="*/ 18 w 40"/>
                <a:gd name="T7" fmla="*/ 0 h 8"/>
                <a:gd name="T8" fmla="*/ 29 w 40"/>
                <a:gd name="T9" fmla="*/ 4 h 8"/>
                <a:gd name="T10" fmla="*/ 40 w 40"/>
                <a:gd name="T11" fmla="*/ 8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8"/>
                <a:gd name="T20" fmla="*/ 40 w 40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8">
                  <a:moveTo>
                    <a:pt x="40" y="8"/>
                  </a:moveTo>
                  <a:lnTo>
                    <a:pt x="0" y="8"/>
                  </a:lnTo>
                  <a:lnTo>
                    <a:pt x="11" y="4"/>
                  </a:lnTo>
                  <a:lnTo>
                    <a:pt x="18" y="0"/>
                  </a:lnTo>
                  <a:lnTo>
                    <a:pt x="29" y="4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87" name="Freeform 1036"/>
            <p:cNvSpPr>
              <a:spLocks/>
            </p:cNvSpPr>
            <p:nvPr/>
          </p:nvSpPr>
          <p:spPr bwMode="auto">
            <a:xfrm>
              <a:off x="3156" y="9643"/>
              <a:ext cx="25" cy="4"/>
            </a:xfrm>
            <a:custGeom>
              <a:avLst/>
              <a:gdLst>
                <a:gd name="T0" fmla="*/ 25 w 25"/>
                <a:gd name="T1" fmla="*/ 4 h 4"/>
                <a:gd name="T2" fmla="*/ 0 w 25"/>
                <a:gd name="T3" fmla="*/ 4 h 4"/>
                <a:gd name="T4" fmla="*/ 8 w 25"/>
                <a:gd name="T5" fmla="*/ 4 h 4"/>
                <a:gd name="T6" fmla="*/ 11 w 25"/>
                <a:gd name="T7" fmla="*/ 0 h 4"/>
                <a:gd name="T8" fmla="*/ 22 w 25"/>
                <a:gd name="T9" fmla="*/ 4 h 4"/>
                <a:gd name="T10" fmla="*/ 25 w 25"/>
                <a:gd name="T11" fmla="*/ 4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4"/>
                <a:gd name="T20" fmla="*/ 25 w 25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4">
                  <a:moveTo>
                    <a:pt x="25" y="4"/>
                  </a:moveTo>
                  <a:lnTo>
                    <a:pt x="0" y="4"/>
                  </a:lnTo>
                  <a:lnTo>
                    <a:pt x="8" y="4"/>
                  </a:lnTo>
                  <a:lnTo>
                    <a:pt x="11" y="0"/>
                  </a:lnTo>
                  <a:lnTo>
                    <a:pt x="22" y="4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88" name="Freeform 1037"/>
            <p:cNvSpPr>
              <a:spLocks/>
            </p:cNvSpPr>
            <p:nvPr/>
          </p:nvSpPr>
          <p:spPr bwMode="auto">
            <a:xfrm>
              <a:off x="3142" y="9643"/>
              <a:ext cx="57" cy="58"/>
            </a:xfrm>
            <a:custGeom>
              <a:avLst/>
              <a:gdLst>
                <a:gd name="T0" fmla="*/ 57 w 57"/>
                <a:gd name="T1" fmla="*/ 29 h 58"/>
                <a:gd name="T2" fmla="*/ 54 w 57"/>
                <a:gd name="T3" fmla="*/ 40 h 58"/>
                <a:gd name="T4" fmla="*/ 47 w 57"/>
                <a:gd name="T5" fmla="*/ 51 h 58"/>
                <a:gd name="T6" fmla="*/ 39 w 57"/>
                <a:gd name="T7" fmla="*/ 55 h 58"/>
                <a:gd name="T8" fmla="*/ 25 w 57"/>
                <a:gd name="T9" fmla="*/ 58 h 58"/>
                <a:gd name="T10" fmla="*/ 18 w 57"/>
                <a:gd name="T11" fmla="*/ 55 h 58"/>
                <a:gd name="T12" fmla="*/ 7 w 57"/>
                <a:gd name="T13" fmla="*/ 51 h 58"/>
                <a:gd name="T14" fmla="*/ 0 w 57"/>
                <a:gd name="T15" fmla="*/ 40 h 58"/>
                <a:gd name="T16" fmla="*/ 0 w 57"/>
                <a:gd name="T17" fmla="*/ 29 h 58"/>
                <a:gd name="T18" fmla="*/ 0 w 57"/>
                <a:gd name="T19" fmla="*/ 18 h 58"/>
                <a:gd name="T20" fmla="*/ 7 w 57"/>
                <a:gd name="T21" fmla="*/ 11 h 58"/>
                <a:gd name="T22" fmla="*/ 18 w 57"/>
                <a:gd name="T23" fmla="*/ 4 h 58"/>
                <a:gd name="T24" fmla="*/ 25 w 57"/>
                <a:gd name="T25" fmla="*/ 0 h 58"/>
                <a:gd name="T26" fmla="*/ 39 w 57"/>
                <a:gd name="T27" fmla="*/ 4 h 58"/>
                <a:gd name="T28" fmla="*/ 47 w 57"/>
                <a:gd name="T29" fmla="*/ 11 h 58"/>
                <a:gd name="T30" fmla="*/ 54 w 57"/>
                <a:gd name="T31" fmla="*/ 18 h 58"/>
                <a:gd name="T32" fmla="*/ 57 w 57"/>
                <a:gd name="T33" fmla="*/ 29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7"/>
                <a:gd name="T52" fmla="*/ 0 h 58"/>
                <a:gd name="T53" fmla="*/ 57 w 57"/>
                <a:gd name="T54" fmla="*/ 58 h 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7" h="58">
                  <a:moveTo>
                    <a:pt x="57" y="29"/>
                  </a:moveTo>
                  <a:lnTo>
                    <a:pt x="54" y="40"/>
                  </a:lnTo>
                  <a:lnTo>
                    <a:pt x="47" y="51"/>
                  </a:lnTo>
                  <a:lnTo>
                    <a:pt x="39" y="55"/>
                  </a:lnTo>
                  <a:lnTo>
                    <a:pt x="25" y="58"/>
                  </a:lnTo>
                  <a:lnTo>
                    <a:pt x="18" y="55"/>
                  </a:lnTo>
                  <a:lnTo>
                    <a:pt x="7" y="51"/>
                  </a:lnTo>
                  <a:lnTo>
                    <a:pt x="0" y="40"/>
                  </a:lnTo>
                  <a:lnTo>
                    <a:pt x="0" y="29"/>
                  </a:lnTo>
                  <a:lnTo>
                    <a:pt x="0" y="18"/>
                  </a:lnTo>
                  <a:lnTo>
                    <a:pt x="7" y="11"/>
                  </a:lnTo>
                  <a:lnTo>
                    <a:pt x="18" y="4"/>
                  </a:lnTo>
                  <a:lnTo>
                    <a:pt x="25" y="0"/>
                  </a:lnTo>
                  <a:lnTo>
                    <a:pt x="39" y="4"/>
                  </a:lnTo>
                  <a:lnTo>
                    <a:pt x="47" y="11"/>
                  </a:lnTo>
                  <a:lnTo>
                    <a:pt x="54" y="18"/>
                  </a:lnTo>
                  <a:lnTo>
                    <a:pt x="57" y="29"/>
                  </a:lnTo>
                </a:path>
              </a:pathLst>
            </a:custGeom>
            <a:noFill/>
            <a:ln w="8890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020" name="Picture 21"/>
          <p:cNvPicPr>
            <a:picLocks noChangeAspect="1" noChangeArrowheads="1"/>
          </p:cNvPicPr>
          <p:nvPr/>
        </p:nvPicPr>
        <p:blipFill>
          <a:blip r:embed="rId3" cstate="screen">
            <a:grayscl/>
            <a:lum bright="-18000" contrast="40000"/>
          </a:blip>
          <a:srcRect/>
          <a:stretch>
            <a:fillRect/>
          </a:stretch>
        </p:blipFill>
        <p:spPr bwMode="auto">
          <a:xfrm>
            <a:off x="2805049" y="3143248"/>
            <a:ext cx="3133790" cy="33829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Documents and Settings\Admin\Рабочий стол\Света\фон интернет\probafon5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23850" y="0"/>
            <a:ext cx="946785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0"/>
          <p:cNvPicPr>
            <a:picLocks noChangeAspect="1" noChangeArrowheads="1"/>
          </p:cNvPicPr>
          <p:nvPr/>
        </p:nvPicPr>
        <p:blipFill>
          <a:blip r:embed="rId3" cstate="screen">
            <a:lum bright="-18000" contrast="12000"/>
            <a:grayscl/>
          </a:blip>
          <a:srcRect/>
          <a:stretch>
            <a:fillRect/>
          </a:stretch>
        </p:blipFill>
        <p:spPr bwMode="auto">
          <a:xfrm>
            <a:off x="2857488" y="2428868"/>
            <a:ext cx="3643338" cy="39957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8FAD5"/>
              </a:clrFrom>
              <a:clrTo>
                <a:srgbClr val="F8FAD5">
                  <a:alpha val="0"/>
                </a:srgbClr>
              </a:clrTo>
            </a:clrChange>
            <a:lum bright="-18000" contrast="20000"/>
          </a:blip>
          <a:srcRect/>
          <a:stretch>
            <a:fillRect/>
          </a:stretch>
        </p:blipFill>
        <p:spPr bwMode="auto">
          <a:xfrm>
            <a:off x="252413" y="1000125"/>
            <a:ext cx="1974850" cy="176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 descr="90"/>
          <p:cNvPicPr>
            <a:picLocks noChangeAspect="1" noChangeArrowheads="1"/>
          </p:cNvPicPr>
          <p:nvPr/>
        </p:nvPicPr>
        <p:blipFill>
          <a:blip r:embed="rId5" cstate="screen"/>
          <a:srcRect l="3738" r="6863" b="2446"/>
          <a:stretch>
            <a:fillRect/>
          </a:stretch>
        </p:blipFill>
        <p:spPr bwMode="auto">
          <a:xfrm>
            <a:off x="357188" y="571500"/>
            <a:ext cx="16541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6"/>
          <p:cNvPicPr>
            <a:picLocks noChangeAspect="1" noChangeArrowheads="1"/>
          </p:cNvPicPr>
          <p:nvPr/>
        </p:nvPicPr>
        <p:blipFill>
          <a:blip r:embed="rId6" cstate="screen">
            <a:lum bright="-6000" contrast="6000"/>
            <a:grayscl/>
          </a:blip>
          <a:srcRect/>
          <a:stretch>
            <a:fillRect/>
          </a:stretch>
        </p:blipFill>
        <p:spPr bwMode="auto">
          <a:xfrm>
            <a:off x="2862284" y="2428868"/>
            <a:ext cx="3281352" cy="40005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3250" name="Picture 2" descr="F:\Мои рисунки\oslik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88" y="2619375"/>
            <a:ext cx="3876675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2" descr="279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43860">
            <a:off x="-143669" y="796131"/>
            <a:ext cx="2478088" cy="2232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0"/>
          <p:cNvPicPr>
            <a:picLocks noChangeAspect="1" noChangeArrowheads="1"/>
          </p:cNvPicPr>
          <p:nvPr/>
        </p:nvPicPr>
        <p:blipFill>
          <a:blip r:embed="rId9" cstate="screen">
            <a:grayscl/>
            <a:lum bright="-10000" contrast="6000"/>
          </a:blip>
          <a:srcRect/>
          <a:stretch>
            <a:fillRect/>
          </a:stretch>
        </p:blipFill>
        <p:spPr bwMode="auto">
          <a:xfrm>
            <a:off x="2928926" y="2428868"/>
            <a:ext cx="3480339" cy="38782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17"/>
          <p:cNvPicPr>
            <a:picLocks noChangeAspect="1" noChangeArrowheads="1"/>
          </p:cNvPicPr>
          <p:nvPr/>
        </p:nvPicPr>
        <p:blipFill>
          <a:blip r:embed="rId10" cstate="screen">
            <a:lum bright="-24000" contrast="36000"/>
            <a:grayscl/>
          </a:blip>
          <a:srcRect/>
          <a:stretch>
            <a:fillRect/>
          </a:stretch>
        </p:blipFill>
        <p:spPr bwMode="auto">
          <a:xfrm>
            <a:off x="3011111" y="2493781"/>
            <a:ext cx="3511816" cy="40045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3251" name="Picture 3" descr="F:\картинки\цветные\220.jpg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85750"/>
            <a:ext cx="2097088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5"/>
          <p:cNvPicPr>
            <a:picLocks noChangeAspect="1" noChangeArrowheads="1"/>
          </p:cNvPicPr>
          <p:nvPr/>
        </p:nvPicPr>
        <p:blipFill>
          <a:blip r:embed="rId12" cstate="screen">
            <a:lum bright="-12000"/>
          </a:blip>
          <a:srcRect/>
          <a:stretch>
            <a:fillRect/>
          </a:stretch>
        </p:blipFill>
        <p:spPr bwMode="auto">
          <a:xfrm>
            <a:off x="285750" y="357188"/>
            <a:ext cx="2143125" cy="299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3146425" y="2709863"/>
            <a:ext cx="3240088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14" cstate="screen">
            <a:lum bright="-18000"/>
          </a:blip>
          <a:srcRect/>
          <a:stretch>
            <a:fillRect/>
          </a:stretch>
        </p:blipFill>
        <p:spPr bwMode="auto">
          <a:xfrm rot="16253849" flipV="1">
            <a:off x="-458787" y="3735388"/>
            <a:ext cx="429895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 descr="274"/>
          <p:cNvPicPr>
            <a:picLocks noChangeAspect="1" noChangeArrowheads="1"/>
          </p:cNvPicPr>
          <p:nvPr/>
        </p:nvPicPr>
        <p:blipFill>
          <a:blip r:embed="rId1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23038" y="107950"/>
            <a:ext cx="2214562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6"/>
          <p:cNvPicPr>
            <a:picLocks noChangeAspect="1" noChangeArrowheads="1"/>
          </p:cNvPicPr>
          <p:nvPr/>
        </p:nvPicPr>
        <p:blipFill>
          <a:blip r:embed="rId16" cstate="screen">
            <a:lum bright="-12000" contrast="24000"/>
            <a:grayscl/>
          </a:blip>
          <a:srcRect/>
          <a:stretch>
            <a:fillRect/>
          </a:stretch>
        </p:blipFill>
        <p:spPr bwMode="auto">
          <a:xfrm>
            <a:off x="2941352" y="2537128"/>
            <a:ext cx="3581575" cy="38798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0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9" dur="2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Documents and Settings\Admin\Рабочий стол\Света\фон интернет\probafon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323850" y="0"/>
            <a:ext cx="946785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4" descr="F:\Мои рисунки\frog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" y="500063"/>
            <a:ext cx="2286000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2" descr="F:\Мои рисунки\slon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25" y="500063"/>
            <a:ext cx="2709863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286000" y="3105150"/>
            <a:ext cx="542925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  <a:r>
              <a:rPr lang="ru-RU" sz="2800" b="1" i="1">
                <a:solidFill>
                  <a:srgbClr val="002060"/>
                </a:solidFill>
              </a:rPr>
              <a:t>Потянули, перестали, </a:t>
            </a:r>
          </a:p>
          <a:p>
            <a:r>
              <a:rPr lang="ru-RU" sz="2800" b="1" i="1">
                <a:solidFill>
                  <a:srgbClr val="002060"/>
                </a:solidFill>
              </a:rPr>
              <a:t> Потянули, перестали </a:t>
            </a:r>
          </a:p>
          <a:p>
            <a:r>
              <a:rPr lang="ru-RU" sz="2800" b="1" i="1">
                <a:solidFill>
                  <a:srgbClr val="002060"/>
                </a:solidFill>
              </a:rPr>
              <a:t> И нисколько не устали!</a:t>
            </a: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1500188" y="4429125"/>
            <a:ext cx="500062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800" b="1" i="1">
                <a:solidFill>
                  <a:srgbClr val="002060"/>
                </a:solidFill>
                <a:cs typeface="Times New Roman" pitchFamily="18" charset="0"/>
              </a:rPr>
              <a:t>Подражаю я слону —</a:t>
            </a:r>
            <a:endParaRPr lang="ru-RU" sz="2800" b="1" i="1">
              <a:solidFill>
                <a:srgbClr val="002060"/>
              </a:solidFill>
            </a:endParaRPr>
          </a:p>
          <a:p>
            <a:pPr eaLnBrk="0" hangingPunct="0"/>
            <a:r>
              <a:rPr lang="ru-RU" sz="2800" b="1" i="1">
                <a:solidFill>
                  <a:srgbClr val="002060"/>
                </a:solidFill>
                <a:cs typeface="Times New Roman" pitchFamily="18" charset="0"/>
              </a:rPr>
              <a:t> Губы хоботком тяну. </a:t>
            </a:r>
            <a:endParaRPr lang="ru-RU" sz="2800" b="1" i="1">
              <a:solidFill>
                <a:srgbClr val="002060"/>
              </a:solidFill>
            </a:endParaRPr>
          </a:p>
          <a:p>
            <a:pPr eaLnBrk="0" hangingPunct="0"/>
            <a:r>
              <a:rPr lang="ru-RU" sz="2800" b="1" i="1">
                <a:solidFill>
                  <a:srgbClr val="002060"/>
                </a:solidFill>
                <a:cs typeface="Times New Roman" pitchFamily="18" charset="0"/>
              </a:rPr>
              <a:t>Потянули, перестали, </a:t>
            </a:r>
            <a:endParaRPr lang="ru-RU" sz="2800" b="1" i="1">
              <a:solidFill>
                <a:srgbClr val="002060"/>
              </a:solidFill>
            </a:endParaRPr>
          </a:p>
          <a:p>
            <a:pPr eaLnBrk="0" hangingPunct="0"/>
            <a:r>
              <a:rPr lang="ru-RU" sz="2800" b="1" i="1">
                <a:solidFill>
                  <a:srgbClr val="002060"/>
                </a:solidFill>
                <a:cs typeface="Times New Roman" pitchFamily="18" charset="0"/>
              </a:rPr>
              <a:t>Потянули, перестали </a:t>
            </a:r>
            <a:endParaRPr lang="ru-RU" sz="2800" b="1" i="1">
              <a:solidFill>
                <a:srgbClr val="002060"/>
              </a:solidFill>
            </a:endParaRPr>
          </a:p>
          <a:p>
            <a:pPr eaLnBrk="0" hangingPunct="0"/>
            <a:r>
              <a:rPr lang="ru-RU" sz="2800" b="1" i="1">
                <a:solidFill>
                  <a:srgbClr val="002060"/>
                </a:solidFill>
                <a:cs typeface="Times New Roman" pitchFamily="18" charset="0"/>
              </a:rPr>
              <a:t>И нисколько не устали!</a:t>
            </a:r>
            <a:endParaRPr lang="ru-RU" sz="2800" b="1" i="1">
              <a:solidFill>
                <a:srgbClr val="002060"/>
              </a:solidFill>
            </a:endParaRPr>
          </a:p>
        </p:txBody>
      </p:sp>
      <p:pic>
        <p:nvPicPr>
          <p:cNvPr id="7" name="Picture 29"/>
          <p:cNvPicPr>
            <a:picLocks noChangeAspect="1" noChangeArrowheads="1"/>
          </p:cNvPicPr>
          <p:nvPr/>
        </p:nvPicPr>
        <p:blipFill>
          <a:blip r:embed="rId6" cstate="screen">
            <a:lum bright="-18000" contrast="18000"/>
            <a:grayscl/>
          </a:blip>
          <a:srcRect/>
          <a:stretch>
            <a:fillRect/>
          </a:stretch>
        </p:blipFill>
        <p:spPr bwMode="auto">
          <a:xfrm>
            <a:off x="357158" y="214289"/>
            <a:ext cx="2928958" cy="3377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8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5288" y="1196975"/>
            <a:ext cx="8280400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9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92725" y="5157788"/>
            <a:ext cx="2124075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10" descr="55442e60af08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11863" y="3357563"/>
            <a:ext cx="194468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AutoShape 11"/>
          <p:cNvSpPr>
            <a:spLocks noChangeArrowheads="1"/>
          </p:cNvSpPr>
          <p:nvPr/>
        </p:nvSpPr>
        <p:spPr bwMode="auto">
          <a:xfrm>
            <a:off x="323850" y="0"/>
            <a:ext cx="8496300" cy="1268413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8900000" scaled="1"/>
          </a:gradFill>
          <a:ln w="57150" cmpd="thinThick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AutoShape 12"/>
          <p:cNvSpPr>
            <a:spLocks noChangeArrowheads="1"/>
          </p:cNvSpPr>
          <p:nvPr/>
        </p:nvSpPr>
        <p:spPr bwMode="auto">
          <a:xfrm flipH="1">
            <a:off x="4211638" y="6237288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AutoShape 13"/>
          <p:cNvSpPr>
            <a:spLocks noChangeArrowheads="1"/>
          </p:cNvSpPr>
          <p:nvPr/>
        </p:nvSpPr>
        <p:spPr bwMode="auto">
          <a:xfrm>
            <a:off x="900113" y="4868863"/>
            <a:ext cx="7272337" cy="215900"/>
          </a:xfrm>
          <a:prstGeom prst="cube">
            <a:avLst>
              <a:gd name="adj" fmla="val 25000"/>
            </a:avLst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0" name="AutoShape 14"/>
          <p:cNvSpPr>
            <a:spLocks noChangeArrowheads="1"/>
          </p:cNvSpPr>
          <p:nvPr/>
        </p:nvSpPr>
        <p:spPr bwMode="auto">
          <a:xfrm>
            <a:off x="900113" y="3068638"/>
            <a:ext cx="7272337" cy="215900"/>
          </a:xfrm>
          <a:prstGeom prst="cube">
            <a:avLst>
              <a:gd name="adj" fmla="val 25000"/>
            </a:avLst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41999" name="Group 15"/>
          <p:cNvGraphicFramePr>
            <a:graphicFrameLocks noGrp="1"/>
          </p:cNvGraphicFramePr>
          <p:nvPr/>
        </p:nvGraphicFramePr>
        <p:xfrm>
          <a:off x="1116013" y="1484313"/>
          <a:ext cx="6985000" cy="1554246"/>
        </p:xfrm>
        <a:graphic>
          <a:graphicData uri="http://schemas.openxmlformats.org/drawingml/2006/table">
            <a:tbl>
              <a:tblPr/>
              <a:tblGrid>
                <a:gridCol w="1163637"/>
                <a:gridCol w="1165225"/>
                <a:gridCol w="1163638"/>
                <a:gridCol w="1163637"/>
                <a:gridCol w="1165225"/>
                <a:gridCol w="1163638"/>
              </a:tblGrid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31" name="AutoShape 45"/>
          <p:cNvSpPr>
            <a:spLocks noChangeArrowheads="1"/>
          </p:cNvSpPr>
          <p:nvPr/>
        </p:nvSpPr>
        <p:spPr bwMode="auto">
          <a:xfrm flipH="1">
            <a:off x="4067175" y="5876925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2" name="AutoShape 46"/>
          <p:cNvSpPr>
            <a:spLocks noChangeArrowheads="1"/>
          </p:cNvSpPr>
          <p:nvPr/>
        </p:nvSpPr>
        <p:spPr bwMode="auto">
          <a:xfrm flipH="1">
            <a:off x="3995738" y="5516563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3" name="AutoShape 47"/>
          <p:cNvSpPr>
            <a:spLocks noChangeArrowheads="1"/>
          </p:cNvSpPr>
          <p:nvPr/>
        </p:nvSpPr>
        <p:spPr bwMode="auto">
          <a:xfrm flipH="1">
            <a:off x="3924300" y="5157788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4" name="AutoShape 48"/>
          <p:cNvSpPr>
            <a:spLocks noChangeArrowheads="1"/>
          </p:cNvSpPr>
          <p:nvPr/>
        </p:nvSpPr>
        <p:spPr bwMode="auto">
          <a:xfrm flipH="1">
            <a:off x="3779838" y="4797425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5" name="AutoShape 49"/>
          <p:cNvSpPr>
            <a:spLocks noChangeArrowheads="1"/>
          </p:cNvSpPr>
          <p:nvPr/>
        </p:nvSpPr>
        <p:spPr bwMode="auto">
          <a:xfrm flipH="1">
            <a:off x="3708400" y="4437063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6" name="AutoShape 50"/>
          <p:cNvSpPr>
            <a:spLocks noChangeArrowheads="1"/>
          </p:cNvSpPr>
          <p:nvPr/>
        </p:nvSpPr>
        <p:spPr bwMode="auto">
          <a:xfrm flipH="1">
            <a:off x="3635375" y="4076700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7" name="AutoShape 51"/>
          <p:cNvSpPr>
            <a:spLocks noChangeArrowheads="1"/>
          </p:cNvSpPr>
          <p:nvPr/>
        </p:nvSpPr>
        <p:spPr bwMode="auto">
          <a:xfrm flipH="1">
            <a:off x="3492500" y="3716338"/>
            <a:ext cx="792163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38" name="AutoShape 52"/>
          <p:cNvSpPr>
            <a:spLocks noChangeArrowheads="1"/>
          </p:cNvSpPr>
          <p:nvPr/>
        </p:nvSpPr>
        <p:spPr bwMode="auto">
          <a:xfrm flipH="1">
            <a:off x="3419475" y="3357563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239" name="Picture 53" descr="2348307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042988" y="3429000"/>
            <a:ext cx="1871662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0" name="Picture 54" descr="301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547813" y="5157788"/>
            <a:ext cx="2087562" cy="14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41" name="Picture 58" descr="118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838" y="4005263"/>
            <a:ext cx="118745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Documents and Settings\Admin\Рабочий стол\Света\фон интернет\probafon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323850" y="0"/>
            <a:ext cx="946785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F:\Мои рисунки\dom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29125" y="1571625"/>
            <a:ext cx="4214813" cy="508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Rectangle 1"/>
          <p:cNvSpPr>
            <a:spLocks noChangeArrowheads="1"/>
          </p:cNvSpPr>
          <p:nvPr/>
        </p:nvSpPr>
        <p:spPr bwMode="auto">
          <a:xfrm>
            <a:off x="0" y="785813"/>
            <a:ext cx="52149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800" b="1" i="1">
                <a:solidFill>
                  <a:srgbClr val="002060"/>
                </a:solidFill>
                <a:cs typeface="Times New Roman" pitchFamily="18" charset="0"/>
              </a:rPr>
              <a:t>Скрылось солнце за горой,</a:t>
            </a:r>
            <a:endParaRPr lang="ru-RU" sz="2800" b="1" i="1">
              <a:solidFill>
                <a:srgbClr val="002060"/>
              </a:solidFill>
            </a:endParaRPr>
          </a:p>
          <a:p>
            <a:pPr eaLnBrk="0" hangingPunct="0"/>
            <a:r>
              <a:rPr lang="ru-RU" sz="2800" b="1" i="1">
                <a:solidFill>
                  <a:srgbClr val="002060"/>
                </a:solidFill>
                <a:cs typeface="Times New Roman" pitchFamily="18" charset="0"/>
              </a:rPr>
              <a:t> Язычок пошел домой. </a:t>
            </a:r>
            <a:endParaRPr lang="ru-RU" sz="2800" b="1" i="1">
              <a:solidFill>
                <a:srgbClr val="002060"/>
              </a:solidFill>
            </a:endParaRPr>
          </a:p>
          <a:p>
            <a:pPr eaLnBrk="0" hangingPunct="0"/>
            <a:r>
              <a:rPr lang="ru-RU" sz="2800" b="1" i="1">
                <a:solidFill>
                  <a:srgbClr val="002060"/>
                </a:solidFill>
                <a:cs typeface="Times New Roman" pitchFamily="18" charset="0"/>
              </a:rPr>
              <a:t>Дверь он запер на замок, </a:t>
            </a:r>
            <a:endParaRPr lang="ru-RU" sz="2800" b="1" i="1">
              <a:solidFill>
                <a:srgbClr val="002060"/>
              </a:solidFill>
            </a:endParaRPr>
          </a:p>
          <a:p>
            <a:pPr eaLnBrk="0" hangingPunct="0"/>
            <a:r>
              <a:rPr lang="ru-RU" sz="2800" b="1" i="1">
                <a:solidFill>
                  <a:srgbClr val="002060"/>
                </a:solidFill>
                <a:cs typeface="Times New Roman" pitchFamily="18" charset="0"/>
              </a:rPr>
              <a:t>Лег в кроватку и умолк.</a:t>
            </a:r>
            <a:endParaRPr lang="ru-RU" sz="2800" b="1" i="1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Documents and Settings\Admin\Рабочий стол\Света\фон интернет\probafon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323850" y="0"/>
            <a:ext cx="946785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олна 2"/>
          <p:cNvSpPr/>
          <p:nvPr/>
        </p:nvSpPr>
        <p:spPr>
          <a:xfrm>
            <a:off x="428625" y="285750"/>
            <a:ext cx="8143875" cy="1214438"/>
          </a:xfrm>
          <a:prstGeom prst="wav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Comic Sans MS" pitchFamily="66" charset="0"/>
              </a:rPr>
              <a:t>Итог</a:t>
            </a:r>
          </a:p>
        </p:txBody>
      </p:sp>
      <p:sp>
        <p:nvSpPr>
          <p:cNvPr id="36868" name="Прямоугольник 3"/>
          <p:cNvSpPr>
            <a:spLocks noChangeArrowheads="1"/>
          </p:cNvSpPr>
          <p:nvPr/>
        </p:nvSpPr>
        <p:spPr bwMode="auto">
          <a:xfrm>
            <a:off x="357188" y="1714500"/>
            <a:ext cx="8429625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002060"/>
                </a:solidFill>
              </a:rPr>
              <a:t>Чтобы ребенок дошкольного возраста научился хорошо и правильно говорить, необходимо систематически выполнять упражнения :</a:t>
            </a:r>
          </a:p>
          <a:p>
            <a:pPr>
              <a:buFont typeface="Wingdings" pitchFamily="2" charset="2"/>
              <a:buChar char="ü"/>
            </a:pPr>
            <a:r>
              <a:rPr lang="ru-RU" sz="2800" b="1" i="1">
                <a:solidFill>
                  <a:srgbClr val="002060"/>
                </a:solidFill>
              </a:rPr>
              <a:t>на развитие мелкой моторики пальцев рук</a:t>
            </a:r>
          </a:p>
          <a:p>
            <a:pPr>
              <a:buFont typeface="Wingdings" pitchFamily="2" charset="2"/>
              <a:buChar char="ü"/>
            </a:pPr>
            <a:endParaRPr lang="ru-RU" sz="2800" b="1" i="1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2800" b="1" i="1">
                <a:solidFill>
                  <a:srgbClr val="002060"/>
                </a:solidFill>
              </a:rPr>
              <a:t> на развитие моторики артикуляционного аппарата</a:t>
            </a:r>
          </a:p>
          <a:p>
            <a:pPr>
              <a:buFont typeface="Wingdings" pitchFamily="2" charset="2"/>
              <a:buChar char="ü"/>
            </a:pPr>
            <a:endParaRPr lang="ru-RU" sz="2800" b="1" i="1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sz="2800" b="1" i="1">
                <a:solidFill>
                  <a:srgbClr val="002060"/>
                </a:solidFill>
              </a:rPr>
              <a:t> работать над развитием речевого дыхания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03350" y="1196975"/>
            <a:ext cx="1871663" cy="1295400"/>
            <a:chOff x="2928" y="2256"/>
            <a:chExt cx="2736" cy="2064"/>
          </a:xfrm>
        </p:grpSpPr>
        <p:sp>
          <p:nvSpPr>
            <p:cNvPr id="10244" name="AutoShape 4"/>
            <p:cNvSpPr>
              <a:spLocks noChangeArrowheads="1"/>
            </p:cNvSpPr>
            <p:nvPr/>
          </p:nvSpPr>
          <p:spPr bwMode="auto">
            <a:xfrm>
              <a:off x="3121" y="2448"/>
              <a:ext cx="2160" cy="1631"/>
            </a:xfrm>
            <a:prstGeom prst="irregularSeal2">
              <a:avLst/>
            </a:pr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635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7" name="Rectangle 5"/>
            <p:cNvSpPr>
              <a:spLocks noChangeArrowheads="1"/>
            </p:cNvSpPr>
            <p:nvPr/>
          </p:nvSpPr>
          <p:spPr bwMode="auto">
            <a:xfrm>
              <a:off x="2928" y="2256"/>
              <a:ext cx="2736" cy="206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5940425" y="1484313"/>
            <a:ext cx="1727200" cy="1223962"/>
            <a:chOff x="2928" y="144"/>
            <a:chExt cx="2736" cy="2064"/>
          </a:xfrm>
        </p:grpSpPr>
        <p:sp>
          <p:nvSpPr>
            <p:cNvPr id="1055" name="Rectangle 7"/>
            <p:cNvSpPr>
              <a:spLocks noChangeArrowheads="1"/>
            </p:cNvSpPr>
            <p:nvPr/>
          </p:nvSpPr>
          <p:spPr bwMode="auto">
            <a:xfrm>
              <a:off x="2928" y="144"/>
              <a:ext cx="2736" cy="206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026" name="Object 8"/>
            <p:cNvGraphicFramePr>
              <a:graphicFrameLocks noChangeAspect="1"/>
            </p:cNvGraphicFramePr>
            <p:nvPr/>
          </p:nvGraphicFramePr>
          <p:xfrm>
            <a:off x="2976" y="624"/>
            <a:ext cx="2640" cy="1349"/>
          </p:xfrm>
          <a:graphic>
            <a:graphicData uri="http://schemas.openxmlformats.org/presentationml/2006/ole">
              <p:oleObj spid="_x0000_s1026" name="CorelDRAW CMX" r:id="rId4" imgW="8631720" imgH="4780800" progId="">
                <p:embed/>
              </p:oleObj>
            </a:graphicData>
          </a:graphic>
        </p:graphicFrame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6156325" y="3789363"/>
            <a:ext cx="1655763" cy="1439862"/>
            <a:chOff x="96" y="2256"/>
            <a:chExt cx="2736" cy="2064"/>
          </a:xfrm>
        </p:grpSpPr>
        <p:sp>
          <p:nvSpPr>
            <p:cNvPr id="1053" name="Rectangle 10"/>
            <p:cNvSpPr>
              <a:spLocks noChangeArrowheads="1"/>
            </p:cNvSpPr>
            <p:nvPr/>
          </p:nvSpPr>
          <p:spPr bwMode="auto">
            <a:xfrm>
              <a:off x="96" y="2256"/>
              <a:ext cx="2736" cy="206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054" name="Picture 11" descr="J0185670"/>
            <p:cNvPicPr>
              <a:picLocks noChangeAspect="1" noChangeArrowheads="1"/>
            </p:cNvPicPr>
            <p:nvPr/>
          </p:nvPicPr>
          <p:blipFill>
            <a:blip r:embed="rId5" cstate="screen"/>
            <a:srcRect l="59375" t="9375" r="6250" b="53125"/>
            <a:stretch>
              <a:fillRect/>
            </a:stretch>
          </p:blipFill>
          <p:spPr bwMode="auto">
            <a:xfrm>
              <a:off x="576" y="2304"/>
              <a:ext cx="1632" cy="1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403350" y="1268413"/>
            <a:ext cx="1871663" cy="1295400"/>
            <a:chOff x="2928" y="2256"/>
            <a:chExt cx="2736" cy="2064"/>
          </a:xfrm>
        </p:grpSpPr>
        <p:sp>
          <p:nvSpPr>
            <p:cNvPr id="1051" name="AutoShape 13"/>
            <p:cNvSpPr>
              <a:spLocks noChangeArrowheads="1"/>
            </p:cNvSpPr>
            <p:nvPr/>
          </p:nvSpPr>
          <p:spPr bwMode="auto">
            <a:xfrm>
              <a:off x="3120" y="2448"/>
              <a:ext cx="2160" cy="1632"/>
            </a:xfrm>
            <a:prstGeom prst="irregularSeal2">
              <a:avLst/>
            </a:prstGeom>
            <a:gradFill rotWithShape="1">
              <a:gsLst>
                <a:gs pos="0">
                  <a:srgbClr val="762F00"/>
                </a:gs>
                <a:gs pos="100000">
                  <a:srgbClr val="FF6600"/>
                </a:gs>
              </a:gsLst>
              <a:lin ang="18900000" scaled="1"/>
            </a:gradFill>
            <a:ln w="635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2" name="Rectangle 14"/>
            <p:cNvSpPr>
              <a:spLocks noChangeArrowheads="1"/>
            </p:cNvSpPr>
            <p:nvPr/>
          </p:nvSpPr>
          <p:spPr bwMode="auto">
            <a:xfrm>
              <a:off x="2928" y="2256"/>
              <a:ext cx="2736" cy="206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0255" name="Picture 15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708400" y="3500438"/>
            <a:ext cx="184308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6" name="AutoShape 16"/>
          <p:cNvSpPr>
            <a:spLocks noChangeArrowheads="1"/>
          </p:cNvSpPr>
          <p:nvPr/>
        </p:nvSpPr>
        <p:spPr bwMode="auto">
          <a:xfrm>
            <a:off x="3563938" y="2852738"/>
            <a:ext cx="2232025" cy="2881312"/>
          </a:xfrm>
          <a:prstGeom prst="beve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57" name="Picture 17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156325" y="3789363"/>
            <a:ext cx="1655763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8" name="Picture 18"/>
          <p:cNvPicPr>
            <a:picLocks noChangeAspect="1" noChangeArrowheads="1"/>
          </p:cNvPicPr>
          <p:nvPr/>
        </p:nvPicPr>
        <p:blipFill>
          <a:blip r:embed="rId8" cstate="screen"/>
          <a:srcRect t="-5689"/>
          <a:stretch>
            <a:fillRect/>
          </a:stretch>
        </p:blipFill>
        <p:spPr bwMode="auto">
          <a:xfrm>
            <a:off x="5940425" y="1341438"/>
            <a:ext cx="17272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1476375" y="3933825"/>
            <a:ext cx="1152525" cy="936625"/>
            <a:chOff x="3787" y="3022"/>
            <a:chExt cx="1134" cy="907"/>
          </a:xfrm>
        </p:grpSpPr>
        <p:sp>
          <p:nvSpPr>
            <p:cNvPr id="1048" name="Line 20"/>
            <p:cNvSpPr>
              <a:spLocks noChangeShapeType="1"/>
            </p:cNvSpPr>
            <p:nvPr/>
          </p:nvSpPr>
          <p:spPr bwMode="auto">
            <a:xfrm>
              <a:off x="4332" y="3385"/>
              <a:ext cx="23" cy="544"/>
            </a:xfrm>
            <a:prstGeom prst="line">
              <a:avLst/>
            </a:prstGeom>
            <a:noFill/>
            <a:ln w="793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Line 21"/>
            <p:cNvSpPr>
              <a:spLocks noChangeShapeType="1"/>
            </p:cNvSpPr>
            <p:nvPr/>
          </p:nvSpPr>
          <p:spPr bwMode="auto">
            <a:xfrm>
              <a:off x="3787" y="3022"/>
              <a:ext cx="545" cy="363"/>
            </a:xfrm>
            <a:prstGeom prst="line">
              <a:avLst/>
            </a:prstGeom>
            <a:noFill/>
            <a:ln w="793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Line 22"/>
            <p:cNvSpPr>
              <a:spLocks noChangeShapeType="1"/>
            </p:cNvSpPr>
            <p:nvPr/>
          </p:nvSpPr>
          <p:spPr bwMode="auto">
            <a:xfrm flipV="1">
              <a:off x="4332" y="3022"/>
              <a:ext cx="589" cy="363"/>
            </a:xfrm>
            <a:prstGeom prst="line">
              <a:avLst/>
            </a:prstGeom>
            <a:noFill/>
            <a:ln w="793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1258888" y="3933825"/>
            <a:ext cx="1727200" cy="1368425"/>
            <a:chOff x="96" y="2256"/>
            <a:chExt cx="2736" cy="2064"/>
          </a:xfrm>
        </p:grpSpPr>
        <p:sp>
          <p:nvSpPr>
            <p:cNvPr id="1043" name="Rectangle 24"/>
            <p:cNvSpPr>
              <a:spLocks noChangeArrowheads="1"/>
            </p:cNvSpPr>
            <p:nvPr/>
          </p:nvSpPr>
          <p:spPr bwMode="auto">
            <a:xfrm>
              <a:off x="96" y="2256"/>
              <a:ext cx="2736" cy="206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44" name="Group 25"/>
            <p:cNvGrpSpPr>
              <a:grpSpLocks/>
            </p:cNvGrpSpPr>
            <p:nvPr/>
          </p:nvGrpSpPr>
          <p:grpSpPr bwMode="auto">
            <a:xfrm>
              <a:off x="768" y="2640"/>
              <a:ext cx="1225" cy="1361"/>
              <a:chOff x="2744" y="799"/>
              <a:chExt cx="998" cy="1270"/>
            </a:xfrm>
          </p:grpSpPr>
          <p:sp>
            <p:nvSpPr>
              <p:cNvPr id="1045" name="Line 26"/>
              <p:cNvSpPr>
                <a:spLocks noChangeShapeType="1"/>
              </p:cNvSpPr>
              <p:nvPr/>
            </p:nvSpPr>
            <p:spPr bwMode="auto">
              <a:xfrm>
                <a:off x="3242" y="799"/>
                <a:ext cx="0" cy="1270"/>
              </a:xfrm>
              <a:prstGeom prst="line">
                <a:avLst/>
              </a:prstGeom>
              <a:noFill/>
              <a:ln w="1016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6" name="Line 27"/>
              <p:cNvSpPr>
                <a:spLocks noChangeShapeType="1"/>
              </p:cNvSpPr>
              <p:nvPr/>
            </p:nvSpPr>
            <p:spPr bwMode="auto">
              <a:xfrm>
                <a:off x="2744" y="890"/>
                <a:ext cx="498" cy="502"/>
              </a:xfrm>
              <a:prstGeom prst="line">
                <a:avLst/>
              </a:prstGeom>
              <a:noFill/>
              <a:ln w="1016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7" name="Line 28"/>
              <p:cNvSpPr>
                <a:spLocks noChangeShapeType="1"/>
              </p:cNvSpPr>
              <p:nvPr/>
            </p:nvSpPr>
            <p:spPr bwMode="auto">
              <a:xfrm flipV="1">
                <a:off x="3242" y="890"/>
                <a:ext cx="500" cy="502"/>
              </a:xfrm>
              <a:prstGeom prst="line">
                <a:avLst/>
              </a:prstGeom>
              <a:noFill/>
              <a:ln w="1016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10269" name="Picture 29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EFCFE"/>
              </a:clrFrom>
              <a:clrTo>
                <a:srgbClr val="FE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1341438"/>
            <a:ext cx="1871662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0" name="Picture 30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DF8FC"/>
              </a:clrFrom>
              <a:clrTo>
                <a:srgbClr val="FDF8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7400" y="1412875"/>
            <a:ext cx="1746250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1" name="Picture 31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6BA2C6"/>
              </a:clrFrom>
              <a:clrTo>
                <a:srgbClr val="6BA2C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375" y="1196975"/>
            <a:ext cx="191770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2" name="Picture 32"/>
          <p:cNvPicPr>
            <a:picLocks noChangeAspect="1" noChangeArrowheads="1"/>
          </p:cNvPicPr>
          <p:nvPr/>
        </p:nvPicPr>
        <p:blipFill>
          <a:blip r:embed="rId12" cstate="screen">
            <a:clrChange>
              <a:clrFrom>
                <a:srgbClr val="FFFCFF"/>
              </a:clrFrom>
              <a:clrTo>
                <a:srgbClr val="FF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325" y="3357563"/>
            <a:ext cx="1563688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3" name="Picture 33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CFF"/>
              </a:clrFrom>
              <a:clrTo>
                <a:srgbClr val="FF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350" y="3573463"/>
            <a:ext cx="1535113" cy="185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5288" y="1196975"/>
            <a:ext cx="8280400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92725" y="5157788"/>
            <a:ext cx="2124075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6" descr="55442e60af08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11863" y="3357563"/>
            <a:ext cx="194468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AutoShape 7"/>
          <p:cNvSpPr>
            <a:spLocks noChangeArrowheads="1"/>
          </p:cNvSpPr>
          <p:nvPr/>
        </p:nvSpPr>
        <p:spPr bwMode="auto">
          <a:xfrm>
            <a:off x="323850" y="0"/>
            <a:ext cx="8496300" cy="1268413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8900000" scaled="1"/>
          </a:gradFill>
          <a:ln w="57150" cmpd="thinThick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2" name="AutoShape 8"/>
          <p:cNvSpPr>
            <a:spLocks noChangeArrowheads="1"/>
          </p:cNvSpPr>
          <p:nvPr/>
        </p:nvSpPr>
        <p:spPr bwMode="auto">
          <a:xfrm flipH="1">
            <a:off x="4211638" y="6237288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3" name="AutoShape 9"/>
          <p:cNvSpPr>
            <a:spLocks noChangeArrowheads="1"/>
          </p:cNvSpPr>
          <p:nvPr/>
        </p:nvSpPr>
        <p:spPr bwMode="auto">
          <a:xfrm>
            <a:off x="900113" y="4868863"/>
            <a:ext cx="7272337" cy="215900"/>
          </a:xfrm>
          <a:prstGeom prst="cube">
            <a:avLst>
              <a:gd name="adj" fmla="val 25000"/>
            </a:avLst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4" name="AutoShape 10"/>
          <p:cNvSpPr>
            <a:spLocks noChangeArrowheads="1"/>
          </p:cNvSpPr>
          <p:nvPr/>
        </p:nvSpPr>
        <p:spPr bwMode="auto">
          <a:xfrm>
            <a:off x="900113" y="3068638"/>
            <a:ext cx="7272337" cy="215900"/>
          </a:xfrm>
          <a:prstGeom prst="cube">
            <a:avLst>
              <a:gd name="adj" fmla="val 25000"/>
            </a:avLst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43019" name="Group 11"/>
          <p:cNvGraphicFramePr>
            <a:graphicFrameLocks noGrp="1"/>
          </p:cNvGraphicFramePr>
          <p:nvPr/>
        </p:nvGraphicFramePr>
        <p:xfrm>
          <a:off x="1116013" y="1484313"/>
          <a:ext cx="6985000" cy="1554246"/>
        </p:xfrm>
        <a:graphic>
          <a:graphicData uri="http://schemas.openxmlformats.org/drawingml/2006/table">
            <a:tbl>
              <a:tblPr/>
              <a:tblGrid>
                <a:gridCol w="1163637"/>
                <a:gridCol w="1165225"/>
                <a:gridCol w="1163638"/>
                <a:gridCol w="1163637"/>
                <a:gridCol w="1165225"/>
                <a:gridCol w="1163638"/>
              </a:tblGrid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55" name="AutoShape 41"/>
          <p:cNvSpPr>
            <a:spLocks noChangeArrowheads="1"/>
          </p:cNvSpPr>
          <p:nvPr/>
        </p:nvSpPr>
        <p:spPr bwMode="auto">
          <a:xfrm flipH="1">
            <a:off x="4067175" y="5876925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56" name="AutoShape 42"/>
          <p:cNvSpPr>
            <a:spLocks noChangeArrowheads="1"/>
          </p:cNvSpPr>
          <p:nvPr/>
        </p:nvSpPr>
        <p:spPr bwMode="auto">
          <a:xfrm flipH="1">
            <a:off x="3995738" y="5516563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57" name="AutoShape 43"/>
          <p:cNvSpPr>
            <a:spLocks noChangeArrowheads="1"/>
          </p:cNvSpPr>
          <p:nvPr/>
        </p:nvSpPr>
        <p:spPr bwMode="auto">
          <a:xfrm flipH="1">
            <a:off x="3924300" y="5157788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58" name="AutoShape 44"/>
          <p:cNvSpPr>
            <a:spLocks noChangeArrowheads="1"/>
          </p:cNvSpPr>
          <p:nvPr/>
        </p:nvSpPr>
        <p:spPr bwMode="auto">
          <a:xfrm flipH="1">
            <a:off x="3779838" y="4797425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59" name="AutoShape 45"/>
          <p:cNvSpPr>
            <a:spLocks noChangeArrowheads="1"/>
          </p:cNvSpPr>
          <p:nvPr/>
        </p:nvSpPr>
        <p:spPr bwMode="auto">
          <a:xfrm flipH="1">
            <a:off x="3708400" y="4437063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60" name="AutoShape 46"/>
          <p:cNvSpPr>
            <a:spLocks noChangeArrowheads="1"/>
          </p:cNvSpPr>
          <p:nvPr/>
        </p:nvSpPr>
        <p:spPr bwMode="auto">
          <a:xfrm flipH="1">
            <a:off x="3635375" y="4076700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61" name="AutoShape 47"/>
          <p:cNvSpPr>
            <a:spLocks noChangeArrowheads="1"/>
          </p:cNvSpPr>
          <p:nvPr/>
        </p:nvSpPr>
        <p:spPr bwMode="auto">
          <a:xfrm flipH="1">
            <a:off x="3492500" y="3716338"/>
            <a:ext cx="792163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62" name="AutoShape 48"/>
          <p:cNvSpPr>
            <a:spLocks noChangeArrowheads="1"/>
          </p:cNvSpPr>
          <p:nvPr/>
        </p:nvSpPr>
        <p:spPr bwMode="auto">
          <a:xfrm flipH="1">
            <a:off x="3419475" y="3357563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9263" name="Picture 49" descr="2348307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042988" y="3429000"/>
            <a:ext cx="1871662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64" name="Picture 50" descr="301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547813" y="5157788"/>
            <a:ext cx="2087562" cy="14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65" name="Picture 51" descr="118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838" y="4005263"/>
            <a:ext cx="118745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66" name="Picture 52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EFCFE"/>
              </a:clrFrom>
              <a:clrTo>
                <a:srgbClr val="FE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5963" y="5373688"/>
            <a:ext cx="97472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6" name="Picture 10" descr="30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750" y="333375"/>
            <a:ext cx="8423275" cy="565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2" descr="58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084888" y="3789363"/>
            <a:ext cx="795337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62"/>
          <p:cNvPicPr>
            <a:picLocks noChangeAspect="1" noChangeArrowheads="1"/>
          </p:cNvPicPr>
          <p:nvPr/>
        </p:nvPicPr>
        <p:blipFill>
          <a:blip r:embed="rId4" cstate="screen"/>
          <a:srcRect t="1503" r="2823" b="61243"/>
          <a:stretch>
            <a:fillRect/>
          </a:stretch>
        </p:blipFill>
        <p:spPr bwMode="auto">
          <a:xfrm>
            <a:off x="5651500" y="2492375"/>
            <a:ext cx="1655763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56"/>
          <p:cNvPicPr>
            <a:picLocks noChangeAspect="1" noChangeArrowheads="1"/>
          </p:cNvPicPr>
          <p:nvPr/>
        </p:nvPicPr>
        <p:blipFill>
          <a:blip r:embed="rId5" cstate="screen"/>
          <a:srcRect t="11101" r="16701" b="33553"/>
          <a:stretch>
            <a:fillRect/>
          </a:stretch>
        </p:blipFill>
        <p:spPr bwMode="auto">
          <a:xfrm>
            <a:off x="3995738" y="1916113"/>
            <a:ext cx="96520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5" descr="56"/>
          <p:cNvPicPr>
            <a:picLocks noChangeAspect="1" noChangeArrowheads="1"/>
          </p:cNvPicPr>
          <p:nvPr/>
        </p:nvPicPr>
        <p:blipFill>
          <a:blip r:embed="rId5" cstate="screen"/>
          <a:srcRect l="27789" t="75034" r="8980" b="909"/>
          <a:stretch>
            <a:fillRect/>
          </a:stretch>
        </p:blipFill>
        <p:spPr bwMode="auto">
          <a:xfrm>
            <a:off x="3924300" y="3573463"/>
            <a:ext cx="15462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55"/>
          <p:cNvPicPr>
            <a:picLocks noChangeAspect="1" noChangeArrowheads="1"/>
          </p:cNvPicPr>
          <p:nvPr/>
        </p:nvPicPr>
        <p:blipFill>
          <a:blip r:embed="rId6" cstate="screen"/>
          <a:srcRect l="20068" t="49425" r="16701" b="2058"/>
          <a:stretch>
            <a:fillRect/>
          </a:stretch>
        </p:blipFill>
        <p:spPr bwMode="auto">
          <a:xfrm>
            <a:off x="1619250" y="3500438"/>
            <a:ext cx="1614488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 descr="63"/>
          <p:cNvPicPr>
            <a:picLocks noChangeAspect="1" noChangeArrowheads="1"/>
          </p:cNvPicPr>
          <p:nvPr/>
        </p:nvPicPr>
        <p:blipFill>
          <a:blip r:embed="rId7" cstate="screen"/>
          <a:srcRect l="4660" t="1837" b="45428"/>
          <a:stretch>
            <a:fillRect/>
          </a:stretch>
        </p:blipFill>
        <p:spPr bwMode="auto">
          <a:xfrm>
            <a:off x="1619250" y="2205038"/>
            <a:ext cx="165576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9" descr="519qb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250825" y="115888"/>
            <a:ext cx="8713788" cy="653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60" descr="519qb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331913" y="5157788"/>
            <a:ext cx="1873250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288" y="1196975"/>
            <a:ext cx="8280400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292725" y="5157788"/>
            <a:ext cx="2124075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6" descr="55442e60af08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011863" y="3357563"/>
            <a:ext cx="194468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AutoShape 7"/>
          <p:cNvSpPr>
            <a:spLocks noChangeArrowheads="1"/>
          </p:cNvSpPr>
          <p:nvPr/>
        </p:nvSpPr>
        <p:spPr bwMode="auto">
          <a:xfrm>
            <a:off x="323850" y="0"/>
            <a:ext cx="8496300" cy="1268413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8900000" scaled="1"/>
          </a:gradFill>
          <a:ln w="57150" cmpd="thinThick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 flipH="1">
            <a:off x="4211638" y="6237288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auto">
          <a:xfrm>
            <a:off x="900113" y="4868863"/>
            <a:ext cx="7272337" cy="215900"/>
          </a:xfrm>
          <a:prstGeom prst="cube">
            <a:avLst>
              <a:gd name="adj" fmla="val 25000"/>
            </a:avLst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3" name="AutoShape 10"/>
          <p:cNvSpPr>
            <a:spLocks noChangeArrowheads="1"/>
          </p:cNvSpPr>
          <p:nvPr/>
        </p:nvSpPr>
        <p:spPr bwMode="auto">
          <a:xfrm>
            <a:off x="900113" y="3068638"/>
            <a:ext cx="7272337" cy="215900"/>
          </a:xfrm>
          <a:prstGeom prst="cube">
            <a:avLst>
              <a:gd name="adj" fmla="val 25000"/>
            </a:avLst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44043" name="Group 11"/>
          <p:cNvGraphicFramePr>
            <a:graphicFrameLocks noGrp="1"/>
          </p:cNvGraphicFramePr>
          <p:nvPr/>
        </p:nvGraphicFramePr>
        <p:xfrm>
          <a:off x="1116013" y="1484313"/>
          <a:ext cx="6985000" cy="1554246"/>
        </p:xfrm>
        <a:graphic>
          <a:graphicData uri="http://schemas.openxmlformats.org/drawingml/2006/table">
            <a:tbl>
              <a:tblPr/>
              <a:tblGrid>
                <a:gridCol w="1163637"/>
                <a:gridCol w="1165225"/>
                <a:gridCol w="1163638"/>
                <a:gridCol w="1163637"/>
                <a:gridCol w="1165225"/>
                <a:gridCol w="1163638"/>
              </a:tblGrid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04" name="AutoShape 41"/>
          <p:cNvSpPr>
            <a:spLocks noChangeArrowheads="1"/>
          </p:cNvSpPr>
          <p:nvPr/>
        </p:nvSpPr>
        <p:spPr bwMode="auto">
          <a:xfrm flipH="1">
            <a:off x="4067175" y="5876925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305" name="AutoShape 42"/>
          <p:cNvSpPr>
            <a:spLocks noChangeArrowheads="1"/>
          </p:cNvSpPr>
          <p:nvPr/>
        </p:nvSpPr>
        <p:spPr bwMode="auto">
          <a:xfrm flipH="1">
            <a:off x="3995738" y="5516563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306" name="AutoShape 43"/>
          <p:cNvSpPr>
            <a:spLocks noChangeArrowheads="1"/>
          </p:cNvSpPr>
          <p:nvPr/>
        </p:nvSpPr>
        <p:spPr bwMode="auto">
          <a:xfrm flipH="1">
            <a:off x="3924300" y="5157788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307" name="AutoShape 44"/>
          <p:cNvSpPr>
            <a:spLocks noChangeArrowheads="1"/>
          </p:cNvSpPr>
          <p:nvPr/>
        </p:nvSpPr>
        <p:spPr bwMode="auto">
          <a:xfrm flipH="1">
            <a:off x="3779838" y="4797425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308" name="AutoShape 45"/>
          <p:cNvSpPr>
            <a:spLocks noChangeArrowheads="1"/>
          </p:cNvSpPr>
          <p:nvPr/>
        </p:nvSpPr>
        <p:spPr bwMode="auto">
          <a:xfrm flipH="1">
            <a:off x="3708400" y="4437063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309" name="AutoShape 46"/>
          <p:cNvSpPr>
            <a:spLocks noChangeArrowheads="1"/>
          </p:cNvSpPr>
          <p:nvPr/>
        </p:nvSpPr>
        <p:spPr bwMode="auto">
          <a:xfrm flipH="1">
            <a:off x="3635375" y="4076700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310" name="AutoShape 47"/>
          <p:cNvSpPr>
            <a:spLocks noChangeArrowheads="1"/>
          </p:cNvSpPr>
          <p:nvPr/>
        </p:nvSpPr>
        <p:spPr bwMode="auto">
          <a:xfrm flipH="1">
            <a:off x="3492500" y="3716338"/>
            <a:ext cx="792163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311" name="AutoShape 48"/>
          <p:cNvSpPr>
            <a:spLocks noChangeArrowheads="1"/>
          </p:cNvSpPr>
          <p:nvPr/>
        </p:nvSpPr>
        <p:spPr bwMode="auto">
          <a:xfrm flipH="1">
            <a:off x="3419475" y="3357563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312" name="Picture 49" descr="23483070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042988" y="3429000"/>
            <a:ext cx="1871662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13" name="Picture 51" descr="118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838" y="4005263"/>
            <a:ext cx="118745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14" name="Picture 52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EFCFE"/>
              </a:clrFrom>
              <a:clrTo>
                <a:srgbClr val="FE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5963" y="5373688"/>
            <a:ext cx="97472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15" name="Picture 54" descr="58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555875" y="5949950"/>
            <a:ext cx="17145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16" name="Picture 55" descr="62"/>
          <p:cNvPicPr>
            <a:picLocks noChangeAspect="1" noChangeArrowheads="1"/>
          </p:cNvPicPr>
          <p:nvPr/>
        </p:nvPicPr>
        <p:blipFill>
          <a:blip r:embed="rId10" cstate="screen"/>
          <a:srcRect t="1503" r="2823" b="61243"/>
          <a:stretch>
            <a:fillRect/>
          </a:stretch>
        </p:blipFill>
        <p:spPr bwMode="auto">
          <a:xfrm>
            <a:off x="2484438" y="5661025"/>
            <a:ext cx="35560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17" name="Picture 56" descr="56"/>
          <p:cNvPicPr>
            <a:picLocks noChangeAspect="1" noChangeArrowheads="1"/>
          </p:cNvPicPr>
          <p:nvPr/>
        </p:nvPicPr>
        <p:blipFill>
          <a:blip r:embed="rId11" cstate="screen"/>
          <a:srcRect t="11101" r="16701" b="33553"/>
          <a:stretch>
            <a:fillRect/>
          </a:stretch>
        </p:blipFill>
        <p:spPr bwMode="auto">
          <a:xfrm>
            <a:off x="2124075" y="5805488"/>
            <a:ext cx="2079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18" name="Picture 57" descr="56"/>
          <p:cNvPicPr>
            <a:picLocks noChangeAspect="1" noChangeArrowheads="1"/>
          </p:cNvPicPr>
          <p:nvPr/>
        </p:nvPicPr>
        <p:blipFill>
          <a:blip r:embed="rId11" cstate="screen"/>
          <a:srcRect l="27789" t="75034" r="8980" b="909"/>
          <a:stretch>
            <a:fillRect/>
          </a:stretch>
        </p:blipFill>
        <p:spPr bwMode="auto">
          <a:xfrm>
            <a:off x="2051050" y="6021388"/>
            <a:ext cx="333375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19" name="Picture 58" descr="55"/>
          <p:cNvPicPr>
            <a:picLocks noChangeAspect="1" noChangeArrowheads="1"/>
          </p:cNvPicPr>
          <p:nvPr/>
        </p:nvPicPr>
        <p:blipFill>
          <a:blip r:embed="rId12" cstate="screen"/>
          <a:srcRect l="20068" t="49425" r="16701" b="2058"/>
          <a:stretch>
            <a:fillRect/>
          </a:stretch>
        </p:blipFill>
        <p:spPr bwMode="auto">
          <a:xfrm>
            <a:off x="1547813" y="5949950"/>
            <a:ext cx="347662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20" name="Picture 59" descr="63"/>
          <p:cNvPicPr>
            <a:picLocks noChangeAspect="1" noChangeArrowheads="1"/>
          </p:cNvPicPr>
          <p:nvPr/>
        </p:nvPicPr>
        <p:blipFill>
          <a:blip r:embed="rId13" cstate="screen"/>
          <a:srcRect l="4660" t="1837" b="45428"/>
          <a:stretch>
            <a:fillRect/>
          </a:stretch>
        </p:blipFill>
        <p:spPr bwMode="auto">
          <a:xfrm>
            <a:off x="1547813" y="5661025"/>
            <a:ext cx="355600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0" descr="114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738" y="981075"/>
            <a:ext cx="136842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AutoShape 6"/>
          <p:cNvSpPr>
            <a:spLocks noChangeArrowheads="1"/>
          </p:cNvSpPr>
          <p:nvPr/>
        </p:nvSpPr>
        <p:spPr bwMode="auto">
          <a:xfrm>
            <a:off x="611188" y="2636838"/>
            <a:ext cx="7848600" cy="2303462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2292" name="Picture 5" descr="55442e60af08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18" descr="122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1412875"/>
            <a:ext cx="173672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9"/>
          <p:cNvGrpSpPr>
            <a:grpSpLocks/>
          </p:cNvGrpSpPr>
          <p:nvPr/>
        </p:nvGrpSpPr>
        <p:grpSpPr bwMode="auto">
          <a:xfrm>
            <a:off x="755650" y="3573463"/>
            <a:ext cx="1223963" cy="1008062"/>
            <a:chOff x="7209" y="2011"/>
            <a:chExt cx="3366" cy="3600"/>
          </a:xfrm>
        </p:grpSpPr>
        <p:sp>
          <p:nvSpPr>
            <p:cNvPr id="13316" name="AutoShape 70"/>
            <p:cNvSpPr>
              <a:spLocks noChangeAspect="1" noChangeArrowheads="1"/>
            </p:cNvSpPr>
            <p:nvPr/>
          </p:nvSpPr>
          <p:spPr bwMode="auto">
            <a:xfrm>
              <a:off x="7209" y="2011"/>
              <a:ext cx="3366" cy="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7" name="Freeform 71"/>
            <p:cNvSpPr>
              <a:spLocks/>
            </p:cNvSpPr>
            <p:nvPr/>
          </p:nvSpPr>
          <p:spPr bwMode="auto">
            <a:xfrm>
              <a:off x="7241" y="2038"/>
              <a:ext cx="3282" cy="1344"/>
            </a:xfrm>
            <a:custGeom>
              <a:avLst/>
              <a:gdLst>
                <a:gd name="T0" fmla="*/ 1124 w 2252"/>
                <a:gd name="T1" fmla="*/ 2986 h 1128"/>
                <a:gd name="T2" fmla="*/ 4543 w 2252"/>
                <a:gd name="T3" fmla="*/ 2706 h 1128"/>
                <a:gd name="T4" fmla="*/ 8109 w 2252"/>
                <a:gd name="T5" fmla="*/ 2481 h 1128"/>
                <a:gd name="T6" fmla="*/ 12208 w 2252"/>
                <a:gd name="T7" fmla="*/ 2157 h 1128"/>
                <a:gd name="T8" fmla="*/ 17455 w 2252"/>
                <a:gd name="T9" fmla="*/ 1784 h 1128"/>
                <a:gd name="T10" fmla="*/ 23813 w 2252"/>
                <a:gd name="T11" fmla="*/ 1334 h 1128"/>
                <a:gd name="T12" fmla="*/ 31017 w 2252"/>
                <a:gd name="T13" fmla="*/ 851 h 1128"/>
                <a:gd name="T14" fmla="*/ 39949 w 2252"/>
                <a:gd name="T15" fmla="*/ 399 h 1128"/>
                <a:gd name="T16" fmla="*/ 46975 w 2252"/>
                <a:gd name="T17" fmla="*/ 124 h 1128"/>
                <a:gd name="T18" fmla="*/ 51958 w 2252"/>
                <a:gd name="T19" fmla="*/ 50 h 1128"/>
                <a:gd name="T20" fmla="*/ 57629 w 2252"/>
                <a:gd name="T21" fmla="*/ 148 h 1128"/>
                <a:gd name="T22" fmla="*/ 63995 w 2252"/>
                <a:gd name="T23" fmla="*/ 298 h 1128"/>
                <a:gd name="T24" fmla="*/ 68077 w 2252"/>
                <a:gd name="T25" fmla="*/ 423 h 1128"/>
                <a:gd name="T26" fmla="*/ 71249 w 2252"/>
                <a:gd name="T27" fmla="*/ 449 h 1128"/>
                <a:gd name="T28" fmla="*/ 76043 w 2252"/>
                <a:gd name="T29" fmla="*/ 298 h 1128"/>
                <a:gd name="T30" fmla="*/ 82594 w 2252"/>
                <a:gd name="T31" fmla="*/ 73 h 1128"/>
                <a:gd name="T32" fmla="*/ 89389 w 2252"/>
                <a:gd name="T33" fmla="*/ 0 h 1128"/>
                <a:gd name="T34" fmla="*/ 94862 w 2252"/>
                <a:gd name="T35" fmla="*/ 0 h 1128"/>
                <a:gd name="T36" fmla="*/ 98956 w 2252"/>
                <a:gd name="T37" fmla="*/ 73 h 1128"/>
                <a:gd name="T38" fmla="*/ 104904 w 2252"/>
                <a:gd name="T39" fmla="*/ 369 h 1128"/>
                <a:gd name="T40" fmla="*/ 112114 w 2252"/>
                <a:gd name="T41" fmla="*/ 892 h 1128"/>
                <a:gd name="T42" fmla="*/ 118970 w 2252"/>
                <a:gd name="T43" fmla="*/ 1388 h 1128"/>
                <a:gd name="T44" fmla="*/ 125293 w 2252"/>
                <a:gd name="T45" fmla="*/ 1818 h 1128"/>
                <a:gd name="T46" fmla="*/ 132098 w 2252"/>
                <a:gd name="T47" fmla="*/ 2284 h 1128"/>
                <a:gd name="T48" fmla="*/ 138427 w 2252"/>
                <a:gd name="T49" fmla="*/ 2631 h 1128"/>
                <a:gd name="T50" fmla="*/ 140719 w 2252"/>
                <a:gd name="T51" fmla="*/ 2800 h 1128"/>
                <a:gd name="T52" fmla="*/ 141573 w 2252"/>
                <a:gd name="T53" fmla="*/ 2933 h 1128"/>
                <a:gd name="T54" fmla="*/ 141847 w 2252"/>
                <a:gd name="T55" fmla="*/ 3076 h 1128"/>
                <a:gd name="T56" fmla="*/ 139848 w 2252"/>
                <a:gd name="T57" fmla="*/ 3306 h 1128"/>
                <a:gd name="T58" fmla="*/ 135072 w 2252"/>
                <a:gd name="T59" fmla="*/ 3725 h 1128"/>
                <a:gd name="T60" fmla="*/ 130531 w 2252"/>
                <a:gd name="T61" fmla="*/ 4198 h 1128"/>
                <a:gd name="T62" fmla="*/ 127099 w 2252"/>
                <a:gd name="T63" fmla="*/ 4628 h 1128"/>
                <a:gd name="T64" fmla="*/ 122569 w 2252"/>
                <a:gd name="T65" fmla="*/ 5200 h 1128"/>
                <a:gd name="T66" fmla="*/ 117766 w 2252"/>
                <a:gd name="T67" fmla="*/ 5767 h 1128"/>
                <a:gd name="T68" fmla="*/ 111859 w 2252"/>
                <a:gd name="T69" fmla="*/ 6411 h 1128"/>
                <a:gd name="T70" fmla="*/ 106611 w 2252"/>
                <a:gd name="T71" fmla="*/ 6887 h 1128"/>
                <a:gd name="T72" fmla="*/ 102334 w 2252"/>
                <a:gd name="T73" fmla="*/ 7102 h 1128"/>
                <a:gd name="T74" fmla="*/ 97124 w 2252"/>
                <a:gd name="T75" fmla="*/ 7305 h 1128"/>
                <a:gd name="T76" fmla="*/ 91186 w 2252"/>
                <a:gd name="T77" fmla="*/ 7473 h 1128"/>
                <a:gd name="T78" fmla="*/ 82594 w 2252"/>
                <a:gd name="T79" fmla="*/ 7652 h 1128"/>
                <a:gd name="T80" fmla="*/ 70107 w 2252"/>
                <a:gd name="T81" fmla="*/ 7748 h 1128"/>
                <a:gd name="T82" fmla="*/ 61032 w 2252"/>
                <a:gd name="T83" fmla="*/ 7704 h 1128"/>
                <a:gd name="T84" fmla="*/ 55112 w 2252"/>
                <a:gd name="T85" fmla="*/ 7608 h 1128"/>
                <a:gd name="T86" fmla="*/ 49433 w 2252"/>
                <a:gd name="T87" fmla="*/ 7473 h 1128"/>
                <a:gd name="T88" fmla="*/ 44218 w 2252"/>
                <a:gd name="T89" fmla="*/ 7281 h 1128"/>
                <a:gd name="T90" fmla="*/ 37865 w 2252"/>
                <a:gd name="T91" fmla="*/ 6932 h 1128"/>
                <a:gd name="T92" fmla="*/ 31769 w 2252"/>
                <a:gd name="T93" fmla="*/ 6454 h 1128"/>
                <a:gd name="T94" fmla="*/ 26524 w 2252"/>
                <a:gd name="T95" fmla="*/ 5934 h 1128"/>
                <a:gd name="T96" fmla="*/ 23357 w 2252"/>
                <a:gd name="T97" fmla="*/ 5592 h 1128"/>
                <a:gd name="T98" fmla="*/ 18599 w 2252"/>
                <a:gd name="T99" fmla="*/ 5066 h 1128"/>
                <a:gd name="T100" fmla="*/ 13164 w 2252"/>
                <a:gd name="T101" fmla="*/ 4426 h 1128"/>
                <a:gd name="T102" fmla="*/ 6997 w 2252"/>
                <a:gd name="T103" fmla="*/ 3845 h 1128"/>
                <a:gd name="T104" fmla="*/ 2721 w 2252"/>
                <a:gd name="T105" fmla="*/ 3472 h 1128"/>
                <a:gd name="T106" fmla="*/ 650 w 2252"/>
                <a:gd name="T107" fmla="*/ 3227 h 112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252"/>
                <a:gd name="T163" fmla="*/ 0 h 1128"/>
                <a:gd name="T164" fmla="*/ 2252 w 2252"/>
                <a:gd name="T165" fmla="*/ 1128 h 112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252" h="1128">
                  <a:moveTo>
                    <a:pt x="0" y="452"/>
                  </a:moveTo>
                  <a:lnTo>
                    <a:pt x="18" y="434"/>
                  </a:lnTo>
                  <a:lnTo>
                    <a:pt x="46" y="412"/>
                  </a:lnTo>
                  <a:lnTo>
                    <a:pt x="72" y="394"/>
                  </a:lnTo>
                  <a:lnTo>
                    <a:pt x="101" y="380"/>
                  </a:lnTo>
                  <a:lnTo>
                    <a:pt x="129" y="361"/>
                  </a:lnTo>
                  <a:lnTo>
                    <a:pt x="155" y="343"/>
                  </a:lnTo>
                  <a:lnTo>
                    <a:pt x="194" y="314"/>
                  </a:lnTo>
                  <a:lnTo>
                    <a:pt x="234" y="285"/>
                  </a:lnTo>
                  <a:lnTo>
                    <a:pt x="277" y="260"/>
                  </a:lnTo>
                  <a:lnTo>
                    <a:pt x="320" y="231"/>
                  </a:lnTo>
                  <a:lnTo>
                    <a:pt x="378" y="195"/>
                  </a:lnTo>
                  <a:lnTo>
                    <a:pt x="436" y="159"/>
                  </a:lnTo>
                  <a:lnTo>
                    <a:pt x="493" y="123"/>
                  </a:lnTo>
                  <a:lnTo>
                    <a:pt x="555" y="90"/>
                  </a:lnTo>
                  <a:lnTo>
                    <a:pt x="634" y="58"/>
                  </a:lnTo>
                  <a:lnTo>
                    <a:pt x="706" y="29"/>
                  </a:lnTo>
                  <a:lnTo>
                    <a:pt x="746" y="18"/>
                  </a:lnTo>
                  <a:lnTo>
                    <a:pt x="782" y="11"/>
                  </a:lnTo>
                  <a:lnTo>
                    <a:pt x="825" y="7"/>
                  </a:lnTo>
                  <a:lnTo>
                    <a:pt x="872" y="14"/>
                  </a:lnTo>
                  <a:lnTo>
                    <a:pt x="915" y="21"/>
                  </a:lnTo>
                  <a:lnTo>
                    <a:pt x="965" y="29"/>
                  </a:lnTo>
                  <a:lnTo>
                    <a:pt x="1016" y="43"/>
                  </a:lnTo>
                  <a:lnTo>
                    <a:pt x="1059" y="54"/>
                  </a:lnTo>
                  <a:lnTo>
                    <a:pt x="1081" y="61"/>
                  </a:lnTo>
                  <a:lnTo>
                    <a:pt x="1106" y="65"/>
                  </a:lnTo>
                  <a:lnTo>
                    <a:pt x="1131" y="65"/>
                  </a:lnTo>
                  <a:lnTo>
                    <a:pt x="1156" y="61"/>
                  </a:lnTo>
                  <a:lnTo>
                    <a:pt x="1207" y="43"/>
                  </a:lnTo>
                  <a:lnTo>
                    <a:pt x="1257" y="25"/>
                  </a:lnTo>
                  <a:lnTo>
                    <a:pt x="1311" y="11"/>
                  </a:lnTo>
                  <a:lnTo>
                    <a:pt x="1365" y="3"/>
                  </a:lnTo>
                  <a:lnTo>
                    <a:pt x="1419" y="0"/>
                  </a:lnTo>
                  <a:lnTo>
                    <a:pt x="1474" y="0"/>
                  </a:lnTo>
                  <a:lnTo>
                    <a:pt x="1506" y="0"/>
                  </a:lnTo>
                  <a:lnTo>
                    <a:pt x="1538" y="3"/>
                  </a:lnTo>
                  <a:lnTo>
                    <a:pt x="1571" y="11"/>
                  </a:lnTo>
                  <a:lnTo>
                    <a:pt x="1603" y="21"/>
                  </a:lnTo>
                  <a:lnTo>
                    <a:pt x="1665" y="54"/>
                  </a:lnTo>
                  <a:lnTo>
                    <a:pt x="1722" y="90"/>
                  </a:lnTo>
                  <a:lnTo>
                    <a:pt x="1780" y="130"/>
                  </a:lnTo>
                  <a:lnTo>
                    <a:pt x="1838" y="170"/>
                  </a:lnTo>
                  <a:lnTo>
                    <a:pt x="1888" y="202"/>
                  </a:lnTo>
                  <a:lnTo>
                    <a:pt x="1938" y="231"/>
                  </a:lnTo>
                  <a:lnTo>
                    <a:pt x="1989" y="264"/>
                  </a:lnTo>
                  <a:lnTo>
                    <a:pt x="2036" y="300"/>
                  </a:lnTo>
                  <a:lnTo>
                    <a:pt x="2097" y="332"/>
                  </a:lnTo>
                  <a:lnTo>
                    <a:pt x="2165" y="369"/>
                  </a:lnTo>
                  <a:lnTo>
                    <a:pt x="2198" y="383"/>
                  </a:lnTo>
                  <a:lnTo>
                    <a:pt x="2223" y="401"/>
                  </a:lnTo>
                  <a:lnTo>
                    <a:pt x="2234" y="408"/>
                  </a:lnTo>
                  <a:lnTo>
                    <a:pt x="2245" y="419"/>
                  </a:lnTo>
                  <a:lnTo>
                    <a:pt x="2248" y="427"/>
                  </a:lnTo>
                  <a:lnTo>
                    <a:pt x="2252" y="437"/>
                  </a:lnTo>
                  <a:lnTo>
                    <a:pt x="2252" y="448"/>
                  </a:lnTo>
                  <a:lnTo>
                    <a:pt x="2238" y="463"/>
                  </a:lnTo>
                  <a:lnTo>
                    <a:pt x="2220" y="481"/>
                  </a:lnTo>
                  <a:lnTo>
                    <a:pt x="2194" y="499"/>
                  </a:lnTo>
                  <a:lnTo>
                    <a:pt x="2144" y="542"/>
                  </a:lnTo>
                  <a:lnTo>
                    <a:pt x="2093" y="586"/>
                  </a:lnTo>
                  <a:lnTo>
                    <a:pt x="2072" y="611"/>
                  </a:lnTo>
                  <a:lnTo>
                    <a:pt x="2043" y="640"/>
                  </a:lnTo>
                  <a:lnTo>
                    <a:pt x="2018" y="673"/>
                  </a:lnTo>
                  <a:lnTo>
                    <a:pt x="1992" y="705"/>
                  </a:lnTo>
                  <a:lnTo>
                    <a:pt x="1946" y="756"/>
                  </a:lnTo>
                  <a:lnTo>
                    <a:pt x="1906" y="799"/>
                  </a:lnTo>
                  <a:lnTo>
                    <a:pt x="1870" y="839"/>
                  </a:lnTo>
                  <a:lnTo>
                    <a:pt x="1820" y="890"/>
                  </a:lnTo>
                  <a:lnTo>
                    <a:pt x="1776" y="933"/>
                  </a:lnTo>
                  <a:lnTo>
                    <a:pt x="1729" y="973"/>
                  </a:lnTo>
                  <a:lnTo>
                    <a:pt x="1693" y="1002"/>
                  </a:lnTo>
                  <a:lnTo>
                    <a:pt x="1661" y="1020"/>
                  </a:lnTo>
                  <a:lnTo>
                    <a:pt x="1625" y="1034"/>
                  </a:lnTo>
                  <a:lnTo>
                    <a:pt x="1582" y="1052"/>
                  </a:lnTo>
                  <a:lnTo>
                    <a:pt x="1542" y="1063"/>
                  </a:lnTo>
                  <a:lnTo>
                    <a:pt x="1495" y="1078"/>
                  </a:lnTo>
                  <a:lnTo>
                    <a:pt x="1448" y="1088"/>
                  </a:lnTo>
                  <a:lnTo>
                    <a:pt x="1409" y="1096"/>
                  </a:lnTo>
                  <a:lnTo>
                    <a:pt x="1311" y="1114"/>
                  </a:lnTo>
                  <a:lnTo>
                    <a:pt x="1214" y="1125"/>
                  </a:lnTo>
                  <a:lnTo>
                    <a:pt x="1113" y="1128"/>
                  </a:lnTo>
                  <a:lnTo>
                    <a:pt x="1016" y="1125"/>
                  </a:lnTo>
                  <a:lnTo>
                    <a:pt x="969" y="1121"/>
                  </a:lnTo>
                  <a:lnTo>
                    <a:pt x="919" y="1117"/>
                  </a:lnTo>
                  <a:lnTo>
                    <a:pt x="875" y="1107"/>
                  </a:lnTo>
                  <a:lnTo>
                    <a:pt x="828" y="1099"/>
                  </a:lnTo>
                  <a:lnTo>
                    <a:pt x="785" y="1088"/>
                  </a:lnTo>
                  <a:lnTo>
                    <a:pt x="742" y="1074"/>
                  </a:lnTo>
                  <a:lnTo>
                    <a:pt x="702" y="1060"/>
                  </a:lnTo>
                  <a:lnTo>
                    <a:pt x="663" y="1041"/>
                  </a:lnTo>
                  <a:lnTo>
                    <a:pt x="601" y="1009"/>
                  </a:lnTo>
                  <a:lnTo>
                    <a:pt x="551" y="976"/>
                  </a:lnTo>
                  <a:lnTo>
                    <a:pt x="504" y="940"/>
                  </a:lnTo>
                  <a:lnTo>
                    <a:pt x="450" y="893"/>
                  </a:lnTo>
                  <a:lnTo>
                    <a:pt x="421" y="864"/>
                  </a:lnTo>
                  <a:lnTo>
                    <a:pt x="392" y="839"/>
                  </a:lnTo>
                  <a:lnTo>
                    <a:pt x="371" y="814"/>
                  </a:lnTo>
                  <a:lnTo>
                    <a:pt x="342" y="785"/>
                  </a:lnTo>
                  <a:lnTo>
                    <a:pt x="295" y="738"/>
                  </a:lnTo>
                  <a:lnTo>
                    <a:pt x="252" y="691"/>
                  </a:lnTo>
                  <a:lnTo>
                    <a:pt x="209" y="644"/>
                  </a:lnTo>
                  <a:lnTo>
                    <a:pt x="158" y="597"/>
                  </a:lnTo>
                  <a:lnTo>
                    <a:pt x="111" y="560"/>
                  </a:lnTo>
                  <a:lnTo>
                    <a:pt x="64" y="524"/>
                  </a:lnTo>
                  <a:lnTo>
                    <a:pt x="43" y="506"/>
                  </a:lnTo>
                  <a:lnTo>
                    <a:pt x="25" y="488"/>
                  </a:lnTo>
                  <a:lnTo>
                    <a:pt x="10" y="470"/>
                  </a:lnTo>
                  <a:lnTo>
                    <a:pt x="0" y="452"/>
                  </a:lnTo>
                  <a:close/>
                </a:path>
              </a:pathLst>
            </a:custGeom>
            <a:solidFill>
              <a:srgbClr val="E0636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8" name="Freeform 72"/>
            <p:cNvSpPr>
              <a:spLocks/>
            </p:cNvSpPr>
            <p:nvPr/>
          </p:nvSpPr>
          <p:spPr bwMode="auto">
            <a:xfrm>
              <a:off x="7241" y="2038"/>
              <a:ext cx="3282" cy="1344"/>
            </a:xfrm>
            <a:custGeom>
              <a:avLst/>
              <a:gdLst>
                <a:gd name="T0" fmla="*/ 1124 w 2252"/>
                <a:gd name="T1" fmla="*/ 2986 h 1128"/>
                <a:gd name="T2" fmla="*/ 4543 w 2252"/>
                <a:gd name="T3" fmla="*/ 2706 h 1128"/>
                <a:gd name="T4" fmla="*/ 8109 w 2252"/>
                <a:gd name="T5" fmla="*/ 2481 h 1128"/>
                <a:gd name="T6" fmla="*/ 12208 w 2252"/>
                <a:gd name="T7" fmla="*/ 2157 h 1128"/>
                <a:gd name="T8" fmla="*/ 17455 w 2252"/>
                <a:gd name="T9" fmla="*/ 1784 h 1128"/>
                <a:gd name="T10" fmla="*/ 23813 w 2252"/>
                <a:gd name="T11" fmla="*/ 1334 h 1128"/>
                <a:gd name="T12" fmla="*/ 31017 w 2252"/>
                <a:gd name="T13" fmla="*/ 851 h 1128"/>
                <a:gd name="T14" fmla="*/ 39949 w 2252"/>
                <a:gd name="T15" fmla="*/ 399 h 1128"/>
                <a:gd name="T16" fmla="*/ 46975 w 2252"/>
                <a:gd name="T17" fmla="*/ 124 h 1128"/>
                <a:gd name="T18" fmla="*/ 51958 w 2252"/>
                <a:gd name="T19" fmla="*/ 50 h 1128"/>
                <a:gd name="T20" fmla="*/ 57629 w 2252"/>
                <a:gd name="T21" fmla="*/ 148 h 1128"/>
                <a:gd name="T22" fmla="*/ 63995 w 2252"/>
                <a:gd name="T23" fmla="*/ 298 h 1128"/>
                <a:gd name="T24" fmla="*/ 68077 w 2252"/>
                <a:gd name="T25" fmla="*/ 423 h 1128"/>
                <a:gd name="T26" fmla="*/ 71249 w 2252"/>
                <a:gd name="T27" fmla="*/ 449 h 1128"/>
                <a:gd name="T28" fmla="*/ 76043 w 2252"/>
                <a:gd name="T29" fmla="*/ 298 h 1128"/>
                <a:gd name="T30" fmla="*/ 82594 w 2252"/>
                <a:gd name="T31" fmla="*/ 73 h 1128"/>
                <a:gd name="T32" fmla="*/ 89389 w 2252"/>
                <a:gd name="T33" fmla="*/ 0 h 1128"/>
                <a:gd name="T34" fmla="*/ 94862 w 2252"/>
                <a:gd name="T35" fmla="*/ 0 h 1128"/>
                <a:gd name="T36" fmla="*/ 98956 w 2252"/>
                <a:gd name="T37" fmla="*/ 73 h 1128"/>
                <a:gd name="T38" fmla="*/ 104904 w 2252"/>
                <a:gd name="T39" fmla="*/ 369 h 1128"/>
                <a:gd name="T40" fmla="*/ 112114 w 2252"/>
                <a:gd name="T41" fmla="*/ 892 h 1128"/>
                <a:gd name="T42" fmla="*/ 118970 w 2252"/>
                <a:gd name="T43" fmla="*/ 1388 h 1128"/>
                <a:gd name="T44" fmla="*/ 125293 w 2252"/>
                <a:gd name="T45" fmla="*/ 1818 h 1128"/>
                <a:gd name="T46" fmla="*/ 132098 w 2252"/>
                <a:gd name="T47" fmla="*/ 2284 h 1128"/>
                <a:gd name="T48" fmla="*/ 138427 w 2252"/>
                <a:gd name="T49" fmla="*/ 2631 h 1128"/>
                <a:gd name="T50" fmla="*/ 140719 w 2252"/>
                <a:gd name="T51" fmla="*/ 2800 h 1128"/>
                <a:gd name="T52" fmla="*/ 141573 w 2252"/>
                <a:gd name="T53" fmla="*/ 2933 h 1128"/>
                <a:gd name="T54" fmla="*/ 141847 w 2252"/>
                <a:gd name="T55" fmla="*/ 3076 h 1128"/>
                <a:gd name="T56" fmla="*/ 139848 w 2252"/>
                <a:gd name="T57" fmla="*/ 3306 h 1128"/>
                <a:gd name="T58" fmla="*/ 135072 w 2252"/>
                <a:gd name="T59" fmla="*/ 3725 h 1128"/>
                <a:gd name="T60" fmla="*/ 130531 w 2252"/>
                <a:gd name="T61" fmla="*/ 4198 h 1128"/>
                <a:gd name="T62" fmla="*/ 127099 w 2252"/>
                <a:gd name="T63" fmla="*/ 4628 h 1128"/>
                <a:gd name="T64" fmla="*/ 122569 w 2252"/>
                <a:gd name="T65" fmla="*/ 5200 h 1128"/>
                <a:gd name="T66" fmla="*/ 117766 w 2252"/>
                <a:gd name="T67" fmla="*/ 5767 h 1128"/>
                <a:gd name="T68" fmla="*/ 111859 w 2252"/>
                <a:gd name="T69" fmla="*/ 6411 h 1128"/>
                <a:gd name="T70" fmla="*/ 106611 w 2252"/>
                <a:gd name="T71" fmla="*/ 6887 h 1128"/>
                <a:gd name="T72" fmla="*/ 102334 w 2252"/>
                <a:gd name="T73" fmla="*/ 7102 h 1128"/>
                <a:gd name="T74" fmla="*/ 97124 w 2252"/>
                <a:gd name="T75" fmla="*/ 7305 h 1128"/>
                <a:gd name="T76" fmla="*/ 91186 w 2252"/>
                <a:gd name="T77" fmla="*/ 7473 h 1128"/>
                <a:gd name="T78" fmla="*/ 82594 w 2252"/>
                <a:gd name="T79" fmla="*/ 7652 h 1128"/>
                <a:gd name="T80" fmla="*/ 70107 w 2252"/>
                <a:gd name="T81" fmla="*/ 7748 h 1128"/>
                <a:gd name="T82" fmla="*/ 61032 w 2252"/>
                <a:gd name="T83" fmla="*/ 7704 h 1128"/>
                <a:gd name="T84" fmla="*/ 55112 w 2252"/>
                <a:gd name="T85" fmla="*/ 7608 h 1128"/>
                <a:gd name="T86" fmla="*/ 49433 w 2252"/>
                <a:gd name="T87" fmla="*/ 7473 h 1128"/>
                <a:gd name="T88" fmla="*/ 44218 w 2252"/>
                <a:gd name="T89" fmla="*/ 7281 h 1128"/>
                <a:gd name="T90" fmla="*/ 37865 w 2252"/>
                <a:gd name="T91" fmla="*/ 6932 h 1128"/>
                <a:gd name="T92" fmla="*/ 31769 w 2252"/>
                <a:gd name="T93" fmla="*/ 6454 h 1128"/>
                <a:gd name="T94" fmla="*/ 26524 w 2252"/>
                <a:gd name="T95" fmla="*/ 5934 h 1128"/>
                <a:gd name="T96" fmla="*/ 23357 w 2252"/>
                <a:gd name="T97" fmla="*/ 5592 h 1128"/>
                <a:gd name="T98" fmla="*/ 18599 w 2252"/>
                <a:gd name="T99" fmla="*/ 5066 h 1128"/>
                <a:gd name="T100" fmla="*/ 13164 w 2252"/>
                <a:gd name="T101" fmla="*/ 4426 h 1128"/>
                <a:gd name="T102" fmla="*/ 6997 w 2252"/>
                <a:gd name="T103" fmla="*/ 3845 h 1128"/>
                <a:gd name="T104" fmla="*/ 2721 w 2252"/>
                <a:gd name="T105" fmla="*/ 3472 h 1128"/>
                <a:gd name="T106" fmla="*/ 650 w 2252"/>
                <a:gd name="T107" fmla="*/ 3227 h 112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252"/>
                <a:gd name="T163" fmla="*/ 0 h 1128"/>
                <a:gd name="T164" fmla="*/ 2252 w 2252"/>
                <a:gd name="T165" fmla="*/ 1128 h 112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252" h="1128">
                  <a:moveTo>
                    <a:pt x="0" y="452"/>
                  </a:moveTo>
                  <a:lnTo>
                    <a:pt x="18" y="434"/>
                  </a:lnTo>
                  <a:lnTo>
                    <a:pt x="46" y="412"/>
                  </a:lnTo>
                  <a:lnTo>
                    <a:pt x="72" y="394"/>
                  </a:lnTo>
                  <a:lnTo>
                    <a:pt x="101" y="380"/>
                  </a:lnTo>
                  <a:lnTo>
                    <a:pt x="129" y="361"/>
                  </a:lnTo>
                  <a:lnTo>
                    <a:pt x="155" y="343"/>
                  </a:lnTo>
                  <a:lnTo>
                    <a:pt x="194" y="314"/>
                  </a:lnTo>
                  <a:lnTo>
                    <a:pt x="234" y="285"/>
                  </a:lnTo>
                  <a:lnTo>
                    <a:pt x="277" y="260"/>
                  </a:lnTo>
                  <a:lnTo>
                    <a:pt x="320" y="231"/>
                  </a:lnTo>
                  <a:lnTo>
                    <a:pt x="378" y="195"/>
                  </a:lnTo>
                  <a:lnTo>
                    <a:pt x="436" y="159"/>
                  </a:lnTo>
                  <a:lnTo>
                    <a:pt x="493" y="123"/>
                  </a:lnTo>
                  <a:lnTo>
                    <a:pt x="555" y="90"/>
                  </a:lnTo>
                  <a:lnTo>
                    <a:pt x="634" y="58"/>
                  </a:lnTo>
                  <a:lnTo>
                    <a:pt x="706" y="29"/>
                  </a:lnTo>
                  <a:lnTo>
                    <a:pt x="746" y="18"/>
                  </a:lnTo>
                  <a:lnTo>
                    <a:pt x="782" y="11"/>
                  </a:lnTo>
                  <a:lnTo>
                    <a:pt x="825" y="7"/>
                  </a:lnTo>
                  <a:lnTo>
                    <a:pt x="872" y="14"/>
                  </a:lnTo>
                  <a:lnTo>
                    <a:pt x="915" y="21"/>
                  </a:lnTo>
                  <a:lnTo>
                    <a:pt x="965" y="29"/>
                  </a:lnTo>
                  <a:lnTo>
                    <a:pt x="1016" y="43"/>
                  </a:lnTo>
                  <a:lnTo>
                    <a:pt x="1059" y="54"/>
                  </a:lnTo>
                  <a:lnTo>
                    <a:pt x="1081" y="61"/>
                  </a:lnTo>
                  <a:lnTo>
                    <a:pt x="1106" y="65"/>
                  </a:lnTo>
                  <a:lnTo>
                    <a:pt x="1131" y="65"/>
                  </a:lnTo>
                  <a:lnTo>
                    <a:pt x="1156" y="61"/>
                  </a:lnTo>
                  <a:lnTo>
                    <a:pt x="1207" y="43"/>
                  </a:lnTo>
                  <a:lnTo>
                    <a:pt x="1257" y="25"/>
                  </a:lnTo>
                  <a:lnTo>
                    <a:pt x="1311" y="11"/>
                  </a:lnTo>
                  <a:lnTo>
                    <a:pt x="1365" y="3"/>
                  </a:lnTo>
                  <a:lnTo>
                    <a:pt x="1419" y="0"/>
                  </a:lnTo>
                  <a:lnTo>
                    <a:pt x="1474" y="0"/>
                  </a:lnTo>
                  <a:lnTo>
                    <a:pt x="1506" y="0"/>
                  </a:lnTo>
                  <a:lnTo>
                    <a:pt x="1538" y="3"/>
                  </a:lnTo>
                  <a:lnTo>
                    <a:pt x="1571" y="11"/>
                  </a:lnTo>
                  <a:lnTo>
                    <a:pt x="1603" y="21"/>
                  </a:lnTo>
                  <a:lnTo>
                    <a:pt x="1665" y="54"/>
                  </a:lnTo>
                  <a:lnTo>
                    <a:pt x="1722" y="90"/>
                  </a:lnTo>
                  <a:lnTo>
                    <a:pt x="1780" y="130"/>
                  </a:lnTo>
                  <a:lnTo>
                    <a:pt x="1838" y="170"/>
                  </a:lnTo>
                  <a:lnTo>
                    <a:pt x="1888" y="202"/>
                  </a:lnTo>
                  <a:lnTo>
                    <a:pt x="1938" y="231"/>
                  </a:lnTo>
                  <a:lnTo>
                    <a:pt x="1989" y="264"/>
                  </a:lnTo>
                  <a:lnTo>
                    <a:pt x="2036" y="300"/>
                  </a:lnTo>
                  <a:lnTo>
                    <a:pt x="2097" y="332"/>
                  </a:lnTo>
                  <a:lnTo>
                    <a:pt x="2165" y="369"/>
                  </a:lnTo>
                  <a:lnTo>
                    <a:pt x="2198" y="383"/>
                  </a:lnTo>
                  <a:lnTo>
                    <a:pt x="2223" y="401"/>
                  </a:lnTo>
                  <a:lnTo>
                    <a:pt x="2234" y="408"/>
                  </a:lnTo>
                  <a:lnTo>
                    <a:pt x="2245" y="419"/>
                  </a:lnTo>
                  <a:lnTo>
                    <a:pt x="2248" y="427"/>
                  </a:lnTo>
                  <a:lnTo>
                    <a:pt x="2252" y="437"/>
                  </a:lnTo>
                  <a:lnTo>
                    <a:pt x="2252" y="448"/>
                  </a:lnTo>
                  <a:lnTo>
                    <a:pt x="2238" y="463"/>
                  </a:lnTo>
                  <a:lnTo>
                    <a:pt x="2220" y="481"/>
                  </a:lnTo>
                  <a:lnTo>
                    <a:pt x="2194" y="499"/>
                  </a:lnTo>
                  <a:lnTo>
                    <a:pt x="2144" y="542"/>
                  </a:lnTo>
                  <a:lnTo>
                    <a:pt x="2093" y="586"/>
                  </a:lnTo>
                  <a:lnTo>
                    <a:pt x="2072" y="611"/>
                  </a:lnTo>
                  <a:lnTo>
                    <a:pt x="2043" y="640"/>
                  </a:lnTo>
                  <a:lnTo>
                    <a:pt x="2018" y="673"/>
                  </a:lnTo>
                  <a:lnTo>
                    <a:pt x="1992" y="705"/>
                  </a:lnTo>
                  <a:lnTo>
                    <a:pt x="1946" y="756"/>
                  </a:lnTo>
                  <a:lnTo>
                    <a:pt x="1906" y="799"/>
                  </a:lnTo>
                  <a:lnTo>
                    <a:pt x="1870" y="839"/>
                  </a:lnTo>
                  <a:lnTo>
                    <a:pt x="1820" y="890"/>
                  </a:lnTo>
                  <a:lnTo>
                    <a:pt x="1776" y="933"/>
                  </a:lnTo>
                  <a:lnTo>
                    <a:pt x="1729" y="973"/>
                  </a:lnTo>
                  <a:lnTo>
                    <a:pt x="1693" y="1002"/>
                  </a:lnTo>
                  <a:lnTo>
                    <a:pt x="1661" y="1020"/>
                  </a:lnTo>
                  <a:lnTo>
                    <a:pt x="1625" y="1034"/>
                  </a:lnTo>
                  <a:lnTo>
                    <a:pt x="1582" y="1052"/>
                  </a:lnTo>
                  <a:lnTo>
                    <a:pt x="1542" y="1063"/>
                  </a:lnTo>
                  <a:lnTo>
                    <a:pt x="1495" y="1078"/>
                  </a:lnTo>
                  <a:lnTo>
                    <a:pt x="1448" y="1088"/>
                  </a:lnTo>
                  <a:lnTo>
                    <a:pt x="1409" y="1096"/>
                  </a:lnTo>
                  <a:lnTo>
                    <a:pt x="1311" y="1114"/>
                  </a:lnTo>
                  <a:lnTo>
                    <a:pt x="1214" y="1125"/>
                  </a:lnTo>
                  <a:lnTo>
                    <a:pt x="1113" y="1128"/>
                  </a:lnTo>
                  <a:lnTo>
                    <a:pt x="1016" y="1125"/>
                  </a:lnTo>
                  <a:lnTo>
                    <a:pt x="969" y="1121"/>
                  </a:lnTo>
                  <a:lnTo>
                    <a:pt x="919" y="1117"/>
                  </a:lnTo>
                  <a:lnTo>
                    <a:pt x="875" y="1107"/>
                  </a:lnTo>
                  <a:lnTo>
                    <a:pt x="828" y="1099"/>
                  </a:lnTo>
                  <a:lnTo>
                    <a:pt x="785" y="1088"/>
                  </a:lnTo>
                  <a:lnTo>
                    <a:pt x="742" y="1074"/>
                  </a:lnTo>
                  <a:lnTo>
                    <a:pt x="702" y="1060"/>
                  </a:lnTo>
                  <a:lnTo>
                    <a:pt x="663" y="1041"/>
                  </a:lnTo>
                  <a:lnTo>
                    <a:pt x="601" y="1009"/>
                  </a:lnTo>
                  <a:lnTo>
                    <a:pt x="551" y="976"/>
                  </a:lnTo>
                  <a:lnTo>
                    <a:pt x="504" y="940"/>
                  </a:lnTo>
                  <a:lnTo>
                    <a:pt x="450" y="893"/>
                  </a:lnTo>
                  <a:lnTo>
                    <a:pt x="421" y="864"/>
                  </a:lnTo>
                  <a:lnTo>
                    <a:pt x="392" y="839"/>
                  </a:lnTo>
                  <a:lnTo>
                    <a:pt x="371" y="814"/>
                  </a:lnTo>
                  <a:lnTo>
                    <a:pt x="342" y="785"/>
                  </a:lnTo>
                  <a:lnTo>
                    <a:pt x="295" y="738"/>
                  </a:lnTo>
                  <a:lnTo>
                    <a:pt x="252" y="691"/>
                  </a:lnTo>
                  <a:lnTo>
                    <a:pt x="209" y="644"/>
                  </a:lnTo>
                  <a:lnTo>
                    <a:pt x="158" y="597"/>
                  </a:lnTo>
                  <a:lnTo>
                    <a:pt x="111" y="560"/>
                  </a:lnTo>
                  <a:lnTo>
                    <a:pt x="64" y="524"/>
                  </a:lnTo>
                  <a:lnTo>
                    <a:pt x="43" y="506"/>
                  </a:lnTo>
                  <a:lnTo>
                    <a:pt x="25" y="488"/>
                  </a:lnTo>
                  <a:lnTo>
                    <a:pt x="10" y="470"/>
                  </a:lnTo>
                  <a:lnTo>
                    <a:pt x="0" y="452"/>
                  </a:lnTo>
                  <a:close/>
                </a:path>
              </a:pathLst>
            </a:custGeom>
            <a:noFill/>
            <a:ln w="698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9" name="Freeform 73"/>
            <p:cNvSpPr>
              <a:spLocks/>
            </p:cNvSpPr>
            <p:nvPr/>
          </p:nvSpPr>
          <p:spPr bwMode="auto">
            <a:xfrm>
              <a:off x="7493" y="2443"/>
              <a:ext cx="2757" cy="477"/>
            </a:xfrm>
            <a:custGeom>
              <a:avLst/>
              <a:gdLst>
                <a:gd name="T0" fmla="*/ 3419 w 1892"/>
                <a:gd name="T1" fmla="*/ 852 h 401"/>
                <a:gd name="T2" fmla="*/ 7662 w 1892"/>
                <a:gd name="T3" fmla="*/ 779 h 401"/>
                <a:gd name="T4" fmla="*/ 12902 w 1892"/>
                <a:gd name="T5" fmla="*/ 727 h 401"/>
                <a:gd name="T6" fmla="*/ 22674 w 1892"/>
                <a:gd name="T7" fmla="*/ 532 h 401"/>
                <a:gd name="T8" fmla="*/ 30978 w 1892"/>
                <a:gd name="T9" fmla="*/ 246 h 401"/>
                <a:gd name="T10" fmla="*/ 33542 w 1892"/>
                <a:gd name="T11" fmla="*/ 174 h 401"/>
                <a:gd name="T12" fmla="*/ 40769 w 1892"/>
                <a:gd name="T13" fmla="*/ 24 h 401"/>
                <a:gd name="T14" fmla="*/ 45531 w 1892"/>
                <a:gd name="T15" fmla="*/ 0 h 401"/>
                <a:gd name="T16" fmla="*/ 52307 w 1892"/>
                <a:gd name="T17" fmla="*/ 146 h 401"/>
                <a:gd name="T18" fmla="*/ 57799 w 1892"/>
                <a:gd name="T19" fmla="*/ 214 h 401"/>
                <a:gd name="T20" fmla="*/ 65906 w 1892"/>
                <a:gd name="T21" fmla="*/ 193 h 401"/>
                <a:gd name="T22" fmla="*/ 75245 w 1892"/>
                <a:gd name="T23" fmla="*/ 24 h 401"/>
                <a:gd name="T24" fmla="*/ 84517 w 1892"/>
                <a:gd name="T25" fmla="*/ 24 h 401"/>
                <a:gd name="T26" fmla="*/ 87240 w 1892"/>
                <a:gd name="T27" fmla="*/ 73 h 401"/>
                <a:gd name="T28" fmla="*/ 95447 w 1892"/>
                <a:gd name="T29" fmla="*/ 319 h 401"/>
                <a:gd name="T30" fmla="*/ 101976 w 1892"/>
                <a:gd name="T31" fmla="*/ 532 h 401"/>
                <a:gd name="T32" fmla="*/ 105642 w 1892"/>
                <a:gd name="T33" fmla="*/ 655 h 401"/>
                <a:gd name="T34" fmla="*/ 113965 w 1892"/>
                <a:gd name="T35" fmla="*/ 727 h 401"/>
                <a:gd name="T36" fmla="*/ 119006 w 1892"/>
                <a:gd name="T37" fmla="*/ 727 h 401"/>
                <a:gd name="T38" fmla="*/ 115839 w 1892"/>
                <a:gd name="T39" fmla="*/ 968 h 401"/>
                <a:gd name="T40" fmla="*/ 111705 w 1892"/>
                <a:gd name="T41" fmla="*/ 1141 h 401"/>
                <a:gd name="T42" fmla="*/ 107881 w 1892"/>
                <a:gd name="T43" fmla="*/ 996 h 401"/>
                <a:gd name="T44" fmla="*/ 104051 w 1892"/>
                <a:gd name="T45" fmla="*/ 1029 h 401"/>
                <a:gd name="T46" fmla="*/ 99243 w 1892"/>
                <a:gd name="T47" fmla="*/ 1418 h 401"/>
                <a:gd name="T48" fmla="*/ 93167 w 1892"/>
                <a:gd name="T49" fmla="*/ 2245 h 401"/>
                <a:gd name="T50" fmla="*/ 89043 w 1892"/>
                <a:gd name="T51" fmla="*/ 2434 h 401"/>
                <a:gd name="T52" fmla="*/ 86384 w 1892"/>
                <a:gd name="T53" fmla="*/ 2343 h 401"/>
                <a:gd name="T54" fmla="*/ 81853 w 1892"/>
                <a:gd name="T55" fmla="*/ 2434 h 401"/>
                <a:gd name="T56" fmla="*/ 77503 w 1892"/>
                <a:gd name="T57" fmla="*/ 2663 h 401"/>
                <a:gd name="T58" fmla="*/ 72714 w 1892"/>
                <a:gd name="T59" fmla="*/ 2686 h 401"/>
                <a:gd name="T60" fmla="*/ 65059 w 1892"/>
                <a:gd name="T61" fmla="*/ 2611 h 401"/>
                <a:gd name="T62" fmla="*/ 57100 w 1892"/>
                <a:gd name="T63" fmla="*/ 2585 h 401"/>
                <a:gd name="T64" fmla="*/ 50513 w 1892"/>
                <a:gd name="T65" fmla="*/ 2635 h 401"/>
                <a:gd name="T66" fmla="*/ 42595 w 1892"/>
                <a:gd name="T67" fmla="*/ 2585 h 401"/>
                <a:gd name="T68" fmla="*/ 37798 w 1892"/>
                <a:gd name="T69" fmla="*/ 2434 h 401"/>
                <a:gd name="T70" fmla="*/ 33049 w 1892"/>
                <a:gd name="T71" fmla="*/ 2271 h 401"/>
                <a:gd name="T72" fmla="*/ 29716 w 1892"/>
                <a:gd name="T73" fmla="*/ 2312 h 401"/>
                <a:gd name="T74" fmla="*/ 27207 w 1892"/>
                <a:gd name="T75" fmla="*/ 2217 h 401"/>
                <a:gd name="T76" fmla="*/ 21067 w 1892"/>
                <a:gd name="T77" fmla="*/ 1663 h 401"/>
                <a:gd name="T78" fmla="*/ 15159 w 1892"/>
                <a:gd name="T79" fmla="*/ 1074 h 401"/>
                <a:gd name="T80" fmla="*/ 12458 w 1892"/>
                <a:gd name="T81" fmla="*/ 954 h 401"/>
                <a:gd name="T82" fmla="*/ 10888 w 1892"/>
                <a:gd name="T83" fmla="*/ 1074 h 401"/>
                <a:gd name="T84" fmla="*/ 9252 w 1892"/>
                <a:gd name="T85" fmla="*/ 1268 h 401"/>
                <a:gd name="T86" fmla="*/ 5867 w 1892"/>
                <a:gd name="T87" fmla="*/ 1141 h 401"/>
                <a:gd name="T88" fmla="*/ 0 w 1892"/>
                <a:gd name="T89" fmla="*/ 852 h 40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92"/>
                <a:gd name="T136" fmla="*/ 0 h 401"/>
                <a:gd name="T137" fmla="*/ 1892 w 1892"/>
                <a:gd name="T138" fmla="*/ 401 h 40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92" h="401">
                  <a:moveTo>
                    <a:pt x="0" y="126"/>
                  </a:moveTo>
                  <a:lnTo>
                    <a:pt x="28" y="130"/>
                  </a:lnTo>
                  <a:lnTo>
                    <a:pt x="54" y="126"/>
                  </a:lnTo>
                  <a:lnTo>
                    <a:pt x="79" y="123"/>
                  </a:lnTo>
                  <a:lnTo>
                    <a:pt x="108" y="119"/>
                  </a:lnTo>
                  <a:lnTo>
                    <a:pt x="122" y="115"/>
                  </a:lnTo>
                  <a:lnTo>
                    <a:pt x="140" y="115"/>
                  </a:lnTo>
                  <a:lnTo>
                    <a:pt x="173" y="112"/>
                  </a:lnTo>
                  <a:lnTo>
                    <a:pt x="205" y="108"/>
                  </a:lnTo>
                  <a:lnTo>
                    <a:pt x="255" y="101"/>
                  </a:lnTo>
                  <a:lnTo>
                    <a:pt x="310" y="90"/>
                  </a:lnTo>
                  <a:lnTo>
                    <a:pt x="360" y="79"/>
                  </a:lnTo>
                  <a:lnTo>
                    <a:pt x="410" y="65"/>
                  </a:lnTo>
                  <a:lnTo>
                    <a:pt x="450" y="50"/>
                  </a:lnTo>
                  <a:lnTo>
                    <a:pt x="493" y="36"/>
                  </a:lnTo>
                  <a:lnTo>
                    <a:pt x="519" y="32"/>
                  </a:lnTo>
                  <a:lnTo>
                    <a:pt x="526" y="29"/>
                  </a:lnTo>
                  <a:lnTo>
                    <a:pt x="533" y="25"/>
                  </a:lnTo>
                  <a:lnTo>
                    <a:pt x="558" y="18"/>
                  </a:lnTo>
                  <a:lnTo>
                    <a:pt x="605" y="11"/>
                  </a:lnTo>
                  <a:lnTo>
                    <a:pt x="648" y="3"/>
                  </a:lnTo>
                  <a:lnTo>
                    <a:pt x="670" y="0"/>
                  </a:lnTo>
                  <a:lnTo>
                    <a:pt x="695" y="0"/>
                  </a:lnTo>
                  <a:lnTo>
                    <a:pt x="724" y="0"/>
                  </a:lnTo>
                  <a:lnTo>
                    <a:pt x="756" y="0"/>
                  </a:lnTo>
                  <a:lnTo>
                    <a:pt x="796" y="11"/>
                  </a:lnTo>
                  <a:lnTo>
                    <a:pt x="832" y="21"/>
                  </a:lnTo>
                  <a:lnTo>
                    <a:pt x="857" y="25"/>
                  </a:lnTo>
                  <a:lnTo>
                    <a:pt x="886" y="29"/>
                  </a:lnTo>
                  <a:lnTo>
                    <a:pt x="919" y="32"/>
                  </a:lnTo>
                  <a:lnTo>
                    <a:pt x="947" y="36"/>
                  </a:lnTo>
                  <a:lnTo>
                    <a:pt x="994" y="36"/>
                  </a:lnTo>
                  <a:lnTo>
                    <a:pt x="1048" y="29"/>
                  </a:lnTo>
                  <a:lnTo>
                    <a:pt x="1106" y="21"/>
                  </a:lnTo>
                  <a:lnTo>
                    <a:pt x="1149" y="11"/>
                  </a:lnTo>
                  <a:lnTo>
                    <a:pt x="1196" y="3"/>
                  </a:lnTo>
                  <a:lnTo>
                    <a:pt x="1246" y="0"/>
                  </a:lnTo>
                  <a:lnTo>
                    <a:pt x="1297" y="0"/>
                  </a:lnTo>
                  <a:lnTo>
                    <a:pt x="1344" y="3"/>
                  </a:lnTo>
                  <a:lnTo>
                    <a:pt x="1355" y="7"/>
                  </a:lnTo>
                  <a:lnTo>
                    <a:pt x="1365" y="7"/>
                  </a:lnTo>
                  <a:lnTo>
                    <a:pt x="1387" y="11"/>
                  </a:lnTo>
                  <a:lnTo>
                    <a:pt x="1409" y="18"/>
                  </a:lnTo>
                  <a:lnTo>
                    <a:pt x="1463" y="29"/>
                  </a:lnTo>
                  <a:lnTo>
                    <a:pt x="1517" y="47"/>
                  </a:lnTo>
                  <a:lnTo>
                    <a:pt x="1556" y="61"/>
                  </a:lnTo>
                  <a:lnTo>
                    <a:pt x="1592" y="72"/>
                  </a:lnTo>
                  <a:lnTo>
                    <a:pt x="1621" y="79"/>
                  </a:lnTo>
                  <a:lnTo>
                    <a:pt x="1647" y="87"/>
                  </a:lnTo>
                  <a:lnTo>
                    <a:pt x="1665" y="90"/>
                  </a:lnTo>
                  <a:lnTo>
                    <a:pt x="1679" y="97"/>
                  </a:lnTo>
                  <a:lnTo>
                    <a:pt x="1726" y="105"/>
                  </a:lnTo>
                  <a:lnTo>
                    <a:pt x="1769" y="108"/>
                  </a:lnTo>
                  <a:lnTo>
                    <a:pt x="1812" y="108"/>
                  </a:lnTo>
                  <a:lnTo>
                    <a:pt x="1859" y="112"/>
                  </a:lnTo>
                  <a:lnTo>
                    <a:pt x="1877" y="112"/>
                  </a:lnTo>
                  <a:lnTo>
                    <a:pt x="1892" y="108"/>
                  </a:lnTo>
                  <a:lnTo>
                    <a:pt x="1881" y="115"/>
                  </a:lnTo>
                  <a:lnTo>
                    <a:pt x="1870" y="123"/>
                  </a:lnTo>
                  <a:lnTo>
                    <a:pt x="1841" y="144"/>
                  </a:lnTo>
                  <a:lnTo>
                    <a:pt x="1809" y="166"/>
                  </a:lnTo>
                  <a:lnTo>
                    <a:pt x="1794" y="170"/>
                  </a:lnTo>
                  <a:lnTo>
                    <a:pt x="1776" y="170"/>
                  </a:lnTo>
                  <a:lnTo>
                    <a:pt x="1755" y="166"/>
                  </a:lnTo>
                  <a:lnTo>
                    <a:pt x="1726" y="152"/>
                  </a:lnTo>
                  <a:lnTo>
                    <a:pt x="1715" y="148"/>
                  </a:lnTo>
                  <a:lnTo>
                    <a:pt x="1704" y="144"/>
                  </a:lnTo>
                  <a:lnTo>
                    <a:pt x="1679" y="144"/>
                  </a:lnTo>
                  <a:lnTo>
                    <a:pt x="1654" y="152"/>
                  </a:lnTo>
                  <a:lnTo>
                    <a:pt x="1636" y="159"/>
                  </a:lnTo>
                  <a:lnTo>
                    <a:pt x="1614" y="173"/>
                  </a:lnTo>
                  <a:lnTo>
                    <a:pt x="1578" y="210"/>
                  </a:lnTo>
                  <a:lnTo>
                    <a:pt x="1549" y="253"/>
                  </a:lnTo>
                  <a:lnTo>
                    <a:pt x="1517" y="296"/>
                  </a:lnTo>
                  <a:lnTo>
                    <a:pt x="1481" y="333"/>
                  </a:lnTo>
                  <a:lnTo>
                    <a:pt x="1459" y="347"/>
                  </a:lnTo>
                  <a:lnTo>
                    <a:pt x="1441" y="358"/>
                  </a:lnTo>
                  <a:lnTo>
                    <a:pt x="1416" y="361"/>
                  </a:lnTo>
                  <a:lnTo>
                    <a:pt x="1391" y="365"/>
                  </a:lnTo>
                  <a:lnTo>
                    <a:pt x="1380" y="354"/>
                  </a:lnTo>
                  <a:lnTo>
                    <a:pt x="1373" y="347"/>
                  </a:lnTo>
                  <a:lnTo>
                    <a:pt x="1347" y="347"/>
                  </a:lnTo>
                  <a:lnTo>
                    <a:pt x="1322" y="354"/>
                  </a:lnTo>
                  <a:lnTo>
                    <a:pt x="1301" y="361"/>
                  </a:lnTo>
                  <a:lnTo>
                    <a:pt x="1279" y="372"/>
                  </a:lnTo>
                  <a:lnTo>
                    <a:pt x="1254" y="383"/>
                  </a:lnTo>
                  <a:lnTo>
                    <a:pt x="1232" y="394"/>
                  </a:lnTo>
                  <a:lnTo>
                    <a:pt x="1207" y="398"/>
                  </a:lnTo>
                  <a:lnTo>
                    <a:pt x="1182" y="401"/>
                  </a:lnTo>
                  <a:lnTo>
                    <a:pt x="1156" y="398"/>
                  </a:lnTo>
                  <a:lnTo>
                    <a:pt x="1128" y="394"/>
                  </a:lnTo>
                  <a:lnTo>
                    <a:pt x="1081" y="390"/>
                  </a:lnTo>
                  <a:lnTo>
                    <a:pt x="1034" y="387"/>
                  </a:lnTo>
                  <a:lnTo>
                    <a:pt x="987" y="387"/>
                  </a:lnTo>
                  <a:lnTo>
                    <a:pt x="944" y="383"/>
                  </a:lnTo>
                  <a:lnTo>
                    <a:pt x="908" y="383"/>
                  </a:lnTo>
                  <a:lnTo>
                    <a:pt x="875" y="387"/>
                  </a:lnTo>
                  <a:lnTo>
                    <a:pt x="839" y="390"/>
                  </a:lnTo>
                  <a:lnTo>
                    <a:pt x="803" y="390"/>
                  </a:lnTo>
                  <a:lnTo>
                    <a:pt x="753" y="383"/>
                  </a:lnTo>
                  <a:lnTo>
                    <a:pt x="702" y="383"/>
                  </a:lnTo>
                  <a:lnTo>
                    <a:pt x="677" y="383"/>
                  </a:lnTo>
                  <a:lnTo>
                    <a:pt x="652" y="380"/>
                  </a:lnTo>
                  <a:lnTo>
                    <a:pt x="627" y="372"/>
                  </a:lnTo>
                  <a:lnTo>
                    <a:pt x="601" y="361"/>
                  </a:lnTo>
                  <a:lnTo>
                    <a:pt x="576" y="354"/>
                  </a:lnTo>
                  <a:lnTo>
                    <a:pt x="551" y="343"/>
                  </a:lnTo>
                  <a:lnTo>
                    <a:pt x="526" y="336"/>
                  </a:lnTo>
                  <a:lnTo>
                    <a:pt x="501" y="336"/>
                  </a:lnTo>
                  <a:lnTo>
                    <a:pt x="486" y="340"/>
                  </a:lnTo>
                  <a:lnTo>
                    <a:pt x="472" y="343"/>
                  </a:lnTo>
                  <a:lnTo>
                    <a:pt x="461" y="343"/>
                  </a:lnTo>
                  <a:lnTo>
                    <a:pt x="446" y="340"/>
                  </a:lnTo>
                  <a:lnTo>
                    <a:pt x="432" y="329"/>
                  </a:lnTo>
                  <a:lnTo>
                    <a:pt x="414" y="314"/>
                  </a:lnTo>
                  <a:lnTo>
                    <a:pt x="374" y="282"/>
                  </a:lnTo>
                  <a:lnTo>
                    <a:pt x="335" y="246"/>
                  </a:lnTo>
                  <a:lnTo>
                    <a:pt x="295" y="206"/>
                  </a:lnTo>
                  <a:lnTo>
                    <a:pt x="255" y="170"/>
                  </a:lnTo>
                  <a:lnTo>
                    <a:pt x="241" y="159"/>
                  </a:lnTo>
                  <a:lnTo>
                    <a:pt x="223" y="148"/>
                  </a:lnTo>
                  <a:lnTo>
                    <a:pt x="212" y="141"/>
                  </a:lnTo>
                  <a:lnTo>
                    <a:pt x="198" y="141"/>
                  </a:lnTo>
                  <a:lnTo>
                    <a:pt x="191" y="141"/>
                  </a:lnTo>
                  <a:lnTo>
                    <a:pt x="180" y="152"/>
                  </a:lnTo>
                  <a:lnTo>
                    <a:pt x="173" y="159"/>
                  </a:lnTo>
                  <a:lnTo>
                    <a:pt x="165" y="170"/>
                  </a:lnTo>
                  <a:lnTo>
                    <a:pt x="155" y="181"/>
                  </a:lnTo>
                  <a:lnTo>
                    <a:pt x="147" y="188"/>
                  </a:lnTo>
                  <a:lnTo>
                    <a:pt x="137" y="191"/>
                  </a:lnTo>
                  <a:lnTo>
                    <a:pt x="126" y="191"/>
                  </a:lnTo>
                  <a:lnTo>
                    <a:pt x="93" y="170"/>
                  </a:lnTo>
                  <a:lnTo>
                    <a:pt x="50" y="152"/>
                  </a:lnTo>
                  <a:lnTo>
                    <a:pt x="28" y="137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F7C5B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0" name="Freeform 74"/>
            <p:cNvSpPr>
              <a:spLocks/>
            </p:cNvSpPr>
            <p:nvPr/>
          </p:nvSpPr>
          <p:spPr bwMode="auto">
            <a:xfrm>
              <a:off x="7493" y="2443"/>
              <a:ext cx="2757" cy="477"/>
            </a:xfrm>
            <a:custGeom>
              <a:avLst/>
              <a:gdLst>
                <a:gd name="T0" fmla="*/ 3419 w 1892"/>
                <a:gd name="T1" fmla="*/ 852 h 401"/>
                <a:gd name="T2" fmla="*/ 7662 w 1892"/>
                <a:gd name="T3" fmla="*/ 779 h 401"/>
                <a:gd name="T4" fmla="*/ 12902 w 1892"/>
                <a:gd name="T5" fmla="*/ 727 h 401"/>
                <a:gd name="T6" fmla="*/ 22674 w 1892"/>
                <a:gd name="T7" fmla="*/ 532 h 401"/>
                <a:gd name="T8" fmla="*/ 30978 w 1892"/>
                <a:gd name="T9" fmla="*/ 246 h 401"/>
                <a:gd name="T10" fmla="*/ 33542 w 1892"/>
                <a:gd name="T11" fmla="*/ 174 h 401"/>
                <a:gd name="T12" fmla="*/ 40769 w 1892"/>
                <a:gd name="T13" fmla="*/ 24 h 401"/>
                <a:gd name="T14" fmla="*/ 45531 w 1892"/>
                <a:gd name="T15" fmla="*/ 0 h 401"/>
                <a:gd name="T16" fmla="*/ 52307 w 1892"/>
                <a:gd name="T17" fmla="*/ 146 h 401"/>
                <a:gd name="T18" fmla="*/ 57799 w 1892"/>
                <a:gd name="T19" fmla="*/ 214 h 401"/>
                <a:gd name="T20" fmla="*/ 65906 w 1892"/>
                <a:gd name="T21" fmla="*/ 193 h 401"/>
                <a:gd name="T22" fmla="*/ 75245 w 1892"/>
                <a:gd name="T23" fmla="*/ 24 h 401"/>
                <a:gd name="T24" fmla="*/ 84517 w 1892"/>
                <a:gd name="T25" fmla="*/ 24 h 401"/>
                <a:gd name="T26" fmla="*/ 87240 w 1892"/>
                <a:gd name="T27" fmla="*/ 73 h 401"/>
                <a:gd name="T28" fmla="*/ 95447 w 1892"/>
                <a:gd name="T29" fmla="*/ 319 h 401"/>
                <a:gd name="T30" fmla="*/ 101976 w 1892"/>
                <a:gd name="T31" fmla="*/ 532 h 401"/>
                <a:gd name="T32" fmla="*/ 105642 w 1892"/>
                <a:gd name="T33" fmla="*/ 655 h 401"/>
                <a:gd name="T34" fmla="*/ 113965 w 1892"/>
                <a:gd name="T35" fmla="*/ 727 h 401"/>
                <a:gd name="T36" fmla="*/ 119006 w 1892"/>
                <a:gd name="T37" fmla="*/ 727 h 401"/>
                <a:gd name="T38" fmla="*/ 115839 w 1892"/>
                <a:gd name="T39" fmla="*/ 968 h 401"/>
                <a:gd name="T40" fmla="*/ 111705 w 1892"/>
                <a:gd name="T41" fmla="*/ 1141 h 401"/>
                <a:gd name="T42" fmla="*/ 107881 w 1892"/>
                <a:gd name="T43" fmla="*/ 996 h 401"/>
                <a:gd name="T44" fmla="*/ 104051 w 1892"/>
                <a:gd name="T45" fmla="*/ 1029 h 401"/>
                <a:gd name="T46" fmla="*/ 99243 w 1892"/>
                <a:gd name="T47" fmla="*/ 1418 h 401"/>
                <a:gd name="T48" fmla="*/ 93167 w 1892"/>
                <a:gd name="T49" fmla="*/ 2245 h 401"/>
                <a:gd name="T50" fmla="*/ 89043 w 1892"/>
                <a:gd name="T51" fmla="*/ 2434 h 401"/>
                <a:gd name="T52" fmla="*/ 86384 w 1892"/>
                <a:gd name="T53" fmla="*/ 2343 h 401"/>
                <a:gd name="T54" fmla="*/ 81853 w 1892"/>
                <a:gd name="T55" fmla="*/ 2434 h 401"/>
                <a:gd name="T56" fmla="*/ 77503 w 1892"/>
                <a:gd name="T57" fmla="*/ 2663 h 401"/>
                <a:gd name="T58" fmla="*/ 72714 w 1892"/>
                <a:gd name="T59" fmla="*/ 2686 h 401"/>
                <a:gd name="T60" fmla="*/ 65059 w 1892"/>
                <a:gd name="T61" fmla="*/ 2611 h 401"/>
                <a:gd name="T62" fmla="*/ 57100 w 1892"/>
                <a:gd name="T63" fmla="*/ 2585 h 401"/>
                <a:gd name="T64" fmla="*/ 50513 w 1892"/>
                <a:gd name="T65" fmla="*/ 2635 h 401"/>
                <a:gd name="T66" fmla="*/ 42595 w 1892"/>
                <a:gd name="T67" fmla="*/ 2585 h 401"/>
                <a:gd name="T68" fmla="*/ 37798 w 1892"/>
                <a:gd name="T69" fmla="*/ 2434 h 401"/>
                <a:gd name="T70" fmla="*/ 33049 w 1892"/>
                <a:gd name="T71" fmla="*/ 2271 h 401"/>
                <a:gd name="T72" fmla="*/ 29716 w 1892"/>
                <a:gd name="T73" fmla="*/ 2312 h 401"/>
                <a:gd name="T74" fmla="*/ 27207 w 1892"/>
                <a:gd name="T75" fmla="*/ 2217 h 401"/>
                <a:gd name="T76" fmla="*/ 21067 w 1892"/>
                <a:gd name="T77" fmla="*/ 1663 h 401"/>
                <a:gd name="T78" fmla="*/ 15159 w 1892"/>
                <a:gd name="T79" fmla="*/ 1074 h 401"/>
                <a:gd name="T80" fmla="*/ 12458 w 1892"/>
                <a:gd name="T81" fmla="*/ 954 h 401"/>
                <a:gd name="T82" fmla="*/ 10888 w 1892"/>
                <a:gd name="T83" fmla="*/ 1074 h 401"/>
                <a:gd name="T84" fmla="*/ 9252 w 1892"/>
                <a:gd name="T85" fmla="*/ 1268 h 401"/>
                <a:gd name="T86" fmla="*/ 5867 w 1892"/>
                <a:gd name="T87" fmla="*/ 1141 h 401"/>
                <a:gd name="T88" fmla="*/ 0 w 1892"/>
                <a:gd name="T89" fmla="*/ 852 h 40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92"/>
                <a:gd name="T136" fmla="*/ 0 h 401"/>
                <a:gd name="T137" fmla="*/ 1892 w 1892"/>
                <a:gd name="T138" fmla="*/ 401 h 40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92" h="401">
                  <a:moveTo>
                    <a:pt x="0" y="126"/>
                  </a:moveTo>
                  <a:lnTo>
                    <a:pt x="28" y="130"/>
                  </a:lnTo>
                  <a:lnTo>
                    <a:pt x="54" y="126"/>
                  </a:lnTo>
                  <a:lnTo>
                    <a:pt x="79" y="123"/>
                  </a:lnTo>
                  <a:lnTo>
                    <a:pt x="108" y="119"/>
                  </a:lnTo>
                  <a:lnTo>
                    <a:pt x="122" y="115"/>
                  </a:lnTo>
                  <a:lnTo>
                    <a:pt x="140" y="115"/>
                  </a:lnTo>
                  <a:lnTo>
                    <a:pt x="173" y="112"/>
                  </a:lnTo>
                  <a:lnTo>
                    <a:pt x="205" y="108"/>
                  </a:lnTo>
                  <a:lnTo>
                    <a:pt x="255" y="101"/>
                  </a:lnTo>
                  <a:lnTo>
                    <a:pt x="310" y="90"/>
                  </a:lnTo>
                  <a:lnTo>
                    <a:pt x="360" y="79"/>
                  </a:lnTo>
                  <a:lnTo>
                    <a:pt x="410" y="65"/>
                  </a:lnTo>
                  <a:lnTo>
                    <a:pt x="450" y="50"/>
                  </a:lnTo>
                  <a:lnTo>
                    <a:pt x="493" y="36"/>
                  </a:lnTo>
                  <a:lnTo>
                    <a:pt x="519" y="32"/>
                  </a:lnTo>
                  <a:lnTo>
                    <a:pt x="526" y="29"/>
                  </a:lnTo>
                  <a:lnTo>
                    <a:pt x="533" y="25"/>
                  </a:lnTo>
                  <a:lnTo>
                    <a:pt x="558" y="18"/>
                  </a:lnTo>
                  <a:lnTo>
                    <a:pt x="605" y="11"/>
                  </a:lnTo>
                  <a:lnTo>
                    <a:pt x="648" y="3"/>
                  </a:lnTo>
                  <a:lnTo>
                    <a:pt x="670" y="0"/>
                  </a:lnTo>
                  <a:lnTo>
                    <a:pt x="695" y="0"/>
                  </a:lnTo>
                  <a:lnTo>
                    <a:pt x="724" y="0"/>
                  </a:lnTo>
                  <a:lnTo>
                    <a:pt x="756" y="0"/>
                  </a:lnTo>
                  <a:lnTo>
                    <a:pt x="796" y="11"/>
                  </a:lnTo>
                  <a:lnTo>
                    <a:pt x="832" y="21"/>
                  </a:lnTo>
                  <a:lnTo>
                    <a:pt x="857" y="25"/>
                  </a:lnTo>
                  <a:lnTo>
                    <a:pt x="886" y="29"/>
                  </a:lnTo>
                  <a:lnTo>
                    <a:pt x="919" y="32"/>
                  </a:lnTo>
                  <a:lnTo>
                    <a:pt x="947" y="36"/>
                  </a:lnTo>
                  <a:lnTo>
                    <a:pt x="994" y="36"/>
                  </a:lnTo>
                  <a:lnTo>
                    <a:pt x="1048" y="29"/>
                  </a:lnTo>
                  <a:lnTo>
                    <a:pt x="1106" y="21"/>
                  </a:lnTo>
                  <a:lnTo>
                    <a:pt x="1149" y="11"/>
                  </a:lnTo>
                  <a:lnTo>
                    <a:pt x="1196" y="3"/>
                  </a:lnTo>
                  <a:lnTo>
                    <a:pt x="1246" y="0"/>
                  </a:lnTo>
                  <a:lnTo>
                    <a:pt x="1297" y="0"/>
                  </a:lnTo>
                  <a:lnTo>
                    <a:pt x="1344" y="3"/>
                  </a:lnTo>
                  <a:lnTo>
                    <a:pt x="1355" y="7"/>
                  </a:lnTo>
                  <a:lnTo>
                    <a:pt x="1365" y="7"/>
                  </a:lnTo>
                  <a:lnTo>
                    <a:pt x="1387" y="11"/>
                  </a:lnTo>
                  <a:lnTo>
                    <a:pt x="1409" y="18"/>
                  </a:lnTo>
                  <a:lnTo>
                    <a:pt x="1463" y="29"/>
                  </a:lnTo>
                  <a:lnTo>
                    <a:pt x="1517" y="47"/>
                  </a:lnTo>
                  <a:lnTo>
                    <a:pt x="1556" y="61"/>
                  </a:lnTo>
                  <a:lnTo>
                    <a:pt x="1592" y="72"/>
                  </a:lnTo>
                  <a:lnTo>
                    <a:pt x="1621" y="79"/>
                  </a:lnTo>
                  <a:lnTo>
                    <a:pt x="1647" y="87"/>
                  </a:lnTo>
                  <a:lnTo>
                    <a:pt x="1665" y="90"/>
                  </a:lnTo>
                  <a:lnTo>
                    <a:pt x="1679" y="97"/>
                  </a:lnTo>
                  <a:lnTo>
                    <a:pt x="1726" y="105"/>
                  </a:lnTo>
                  <a:lnTo>
                    <a:pt x="1769" y="108"/>
                  </a:lnTo>
                  <a:lnTo>
                    <a:pt x="1812" y="108"/>
                  </a:lnTo>
                  <a:lnTo>
                    <a:pt x="1859" y="112"/>
                  </a:lnTo>
                  <a:lnTo>
                    <a:pt x="1877" y="112"/>
                  </a:lnTo>
                  <a:lnTo>
                    <a:pt x="1892" y="108"/>
                  </a:lnTo>
                  <a:lnTo>
                    <a:pt x="1881" y="115"/>
                  </a:lnTo>
                  <a:lnTo>
                    <a:pt x="1870" y="123"/>
                  </a:lnTo>
                  <a:lnTo>
                    <a:pt x="1841" y="144"/>
                  </a:lnTo>
                  <a:lnTo>
                    <a:pt x="1809" y="166"/>
                  </a:lnTo>
                  <a:lnTo>
                    <a:pt x="1794" y="170"/>
                  </a:lnTo>
                  <a:lnTo>
                    <a:pt x="1776" y="170"/>
                  </a:lnTo>
                  <a:lnTo>
                    <a:pt x="1755" y="166"/>
                  </a:lnTo>
                  <a:lnTo>
                    <a:pt x="1726" y="152"/>
                  </a:lnTo>
                  <a:lnTo>
                    <a:pt x="1715" y="148"/>
                  </a:lnTo>
                  <a:lnTo>
                    <a:pt x="1704" y="144"/>
                  </a:lnTo>
                  <a:lnTo>
                    <a:pt x="1679" y="144"/>
                  </a:lnTo>
                  <a:lnTo>
                    <a:pt x="1654" y="152"/>
                  </a:lnTo>
                  <a:lnTo>
                    <a:pt x="1636" y="159"/>
                  </a:lnTo>
                  <a:lnTo>
                    <a:pt x="1614" y="173"/>
                  </a:lnTo>
                  <a:lnTo>
                    <a:pt x="1578" y="210"/>
                  </a:lnTo>
                  <a:lnTo>
                    <a:pt x="1549" y="253"/>
                  </a:lnTo>
                  <a:lnTo>
                    <a:pt x="1517" y="296"/>
                  </a:lnTo>
                  <a:lnTo>
                    <a:pt x="1481" y="333"/>
                  </a:lnTo>
                  <a:lnTo>
                    <a:pt x="1459" y="347"/>
                  </a:lnTo>
                  <a:lnTo>
                    <a:pt x="1441" y="358"/>
                  </a:lnTo>
                  <a:lnTo>
                    <a:pt x="1416" y="361"/>
                  </a:lnTo>
                  <a:lnTo>
                    <a:pt x="1391" y="365"/>
                  </a:lnTo>
                  <a:lnTo>
                    <a:pt x="1380" y="354"/>
                  </a:lnTo>
                  <a:lnTo>
                    <a:pt x="1373" y="347"/>
                  </a:lnTo>
                  <a:lnTo>
                    <a:pt x="1347" y="347"/>
                  </a:lnTo>
                  <a:lnTo>
                    <a:pt x="1322" y="354"/>
                  </a:lnTo>
                  <a:lnTo>
                    <a:pt x="1301" y="361"/>
                  </a:lnTo>
                  <a:lnTo>
                    <a:pt x="1279" y="372"/>
                  </a:lnTo>
                  <a:lnTo>
                    <a:pt x="1254" y="383"/>
                  </a:lnTo>
                  <a:lnTo>
                    <a:pt x="1232" y="394"/>
                  </a:lnTo>
                  <a:lnTo>
                    <a:pt x="1207" y="398"/>
                  </a:lnTo>
                  <a:lnTo>
                    <a:pt x="1182" y="401"/>
                  </a:lnTo>
                  <a:lnTo>
                    <a:pt x="1156" y="398"/>
                  </a:lnTo>
                  <a:lnTo>
                    <a:pt x="1128" y="394"/>
                  </a:lnTo>
                  <a:lnTo>
                    <a:pt x="1081" y="390"/>
                  </a:lnTo>
                  <a:lnTo>
                    <a:pt x="1034" y="387"/>
                  </a:lnTo>
                  <a:lnTo>
                    <a:pt x="987" y="387"/>
                  </a:lnTo>
                  <a:lnTo>
                    <a:pt x="944" y="383"/>
                  </a:lnTo>
                  <a:lnTo>
                    <a:pt x="908" y="383"/>
                  </a:lnTo>
                  <a:lnTo>
                    <a:pt x="875" y="387"/>
                  </a:lnTo>
                  <a:lnTo>
                    <a:pt x="839" y="390"/>
                  </a:lnTo>
                  <a:lnTo>
                    <a:pt x="803" y="390"/>
                  </a:lnTo>
                  <a:lnTo>
                    <a:pt x="753" y="383"/>
                  </a:lnTo>
                  <a:lnTo>
                    <a:pt x="702" y="383"/>
                  </a:lnTo>
                  <a:lnTo>
                    <a:pt x="677" y="383"/>
                  </a:lnTo>
                  <a:lnTo>
                    <a:pt x="652" y="380"/>
                  </a:lnTo>
                  <a:lnTo>
                    <a:pt x="627" y="372"/>
                  </a:lnTo>
                  <a:lnTo>
                    <a:pt x="601" y="361"/>
                  </a:lnTo>
                  <a:lnTo>
                    <a:pt x="576" y="354"/>
                  </a:lnTo>
                  <a:lnTo>
                    <a:pt x="551" y="343"/>
                  </a:lnTo>
                  <a:lnTo>
                    <a:pt x="526" y="336"/>
                  </a:lnTo>
                  <a:lnTo>
                    <a:pt x="501" y="336"/>
                  </a:lnTo>
                  <a:lnTo>
                    <a:pt x="486" y="340"/>
                  </a:lnTo>
                  <a:lnTo>
                    <a:pt x="472" y="343"/>
                  </a:lnTo>
                  <a:lnTo>
                    <a:pt x="461" y="343"/>
                  </a:lnTo>
                  <a:lnTo>
                    <a:pt x="446" y="340"/>
                  </a:lnTo>
                  <a:lnTo>
                    <a:pt x="432" y="329"/>
                  </a:lnTo>
                  <a:lnTo>
                    <a:pt x="414" y="314"/>
                  </a:lnTo>
                  <a:lnTo>
                    <a:pt x="374" y="282"/>
                  </a:lnTo>
                  <a:lnTo>
                    <a:pt x="335" y="246"/>
                  </a:lnTo>
                  <a:lnTo>
                    <a:pt x="295" y="206"/>
                  </a:lnTo>
                  <a:lnTo>
                    <a:pt x="255" y="170"/>
                  </a:lnTo>
                  <a:lnTo>
                    <a:pt x="241" y="159"/>
                  </a:lnTo>
                  <a:lnTo>
                    <a:pt x="223" y="148"/>
                  </a:lnTo>
                  <a:lnTo>
                    <a:pt x="212" y="141"/>
                  </a:lnTo>
                  <a:lnTo>
                    <a:pt x="198" y="141"/>
                  </a:lnTo>
                  <a:lnTo>
                    <a:pt x="191" y="141"/>
                  </a:lnTo>
                  <a:lnTo>
                    <a:pt x="180" y="152"/>
                  </a:lnTo>
                  <a:lnTo>
                    <a:pt x="173" y="159"/>
                  </a:lnTo>
                  <a:lnTo>
                    <a:pt x="165" y="170"/>
                  </a:lnTo>
                  <a:lnTo>
                    <a:pt x="155" y="181"/>
                  </a:lnTo>
                  <a:lnTo>
                    <a:pt x="147" y="188"/>
                  </a:lnTo>
                  <a:lnTo>
                    <a:pt x="137" y="191"/>
                  </a:lnTo>
                  <a:lnTo>
                    <a:pt x="126" y="191"/>
                  </a:lnTo>
                  <a:lnTo>
                    <a:pt x="93" y="170"/>
                  </a:lnTo>
                  <a:lnTo>
                    <a:pt x="50" y="152"/>
                  </a:lnTo>
                  <a:lnTo>
                    <a:pt x="28" y="137"/>
                  </a:lnTo>
                  <a:lnTo>
                    <a:pt x="0" y="126"/>
                  </a:lnTo>
                  <a:close/>
                </a:path>
              </a:pathLst>
            </a:custGeom>
            <a:noFill/>
            <a:ln w="444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1" name="Freeform 75"/>
            <p:cNvSpPr>
              <a:spLocks/>
            </p:cNvSpPr>
            <p:nvPr/>
          </p:nvSpPr>
          <p:spPr bwMode="auto">
            <a:xfrm>
              <a:off x="7624" y="2443"/>
              <a:ext cx="2584" cy="512"/>
            </a:xfrm>
            <a:custGeom>
              <a:avLst/>
              <a:gdLst>
                <a:gd name="T0" fmla="*/ 8127 w 1773"/>
                <a:gd name="T1" fmla="*/ 1679 h 430"/>
                <a:gd name="T2" fmla="*/ 14995 w 1773"/>
                <a:gd name="T3" fmla="*/ 2074 h 430"/>
                <a:gd name="T4" fmla="*/ 21533 w 1773"/>
                <a:gd name="T5" fmla="*/ 2369 h 430"/>
                <a:gd name="T6" fmla="*/ 33161 w 1773"/>
                <a:gd name="T7" fmla="*/ 2685 h 430"/>
                <a:gd name="T8" fmla="*/ 40640 w 1773"/>
                <a:gd name="T9" fmla="*/ 2834 h 430"/>
                <a:gd name="T10" fmla="*/ 49277 w 1773"/>
                <a:gd name="T11" fmla="*/ 2885 h 430"/>
                <a:gd name="T12" fmla="*/ 57403 w 1773"/>
                <a:gd name="T13" fmla="*/ 2931 h 430"/>
                <a:gd name="T14" fmla="*/ 66269 w 1773"/>
                <a:gd name="T15" fmla="*/ 2909 h 430"/>
                <a:gd name="T16" fmla="*/ 75797 w 1773"/>
                <a:gd name="T17" fmla="*/ 2760 h 430"/>
                <a:gd name="T18" fmla="*/ 83574 w 1773"/>
                <a:gd name="T19" fmla="*/ 2565 h 430"/>
                <a:gd name="T20" fmla="*/ 90103 w 1773"/>
                <a:gd name="T21" fmla="*/ 2290 h 430"/>
                <a:gd name="T22" fmla="*/ 97150 w 1773"/>
                <a:gd name="T23" fmla="*/ 1972 h 430"/>
                <a:gd name="T24" fmla="*/ 108311 w 1773"/>
                <a:gd name="T25" fmla="*/ 1138 h 430"/>
                <a:gd name="T26" fmla="*/ 111475 w 1773"/>
                <a:gd name="T27" fmla="*/ 812 h 430"/>
                <a:gd name="T28" fmla="*/ 109923 w 1773"/>
                <a:gd name="T29" fmla="*/ 761 h 430"/>
                <a:gd name="T30" fmla="*/ 108311 w 1773"/>
                <a:gd name="T31" fmla="*/ 835 h 430"/>
                <a:gd name="T32" fmla="*/ 106227 w 1773"/>
                <a:gd name="T33" fmla="*/ 835 h 430"/>
                <a:gd name="T34" fmla="*/ 104937 w 1773"/>
                <a:gd name="T35" fmla="*/ 930 h 430"/>
                <a:gd name="T36" fmla="*/ 102653 w 1773"/>
                <a:gd name="T37" fmla="*/ 761 h 430"/>
                <a:gd name="T38" fmla="*/ 101245 w 1773"/>
                <a:gd name="T39" fmla="*/ 914 h 430"/>
                <a:gd name="T40" fmla="*/ 99886 w 1773"/>
                <a:gd name="T41" fmla="*/ 716 h 430"/>
                <a:gd name="T42" fmla="*/ 96433 w 1773"/>
                <a:gd name="T43" fmla="*/ 568 h 430"/>
                <a:gd name="T44" fmla="*/ 94215 w 1773"/>
                <a:gd name="T45" fmla="*/ 687 h 430"/>
                <a:gd name="T46" fmla="*/ 92418 w 1773"/>
                <a:gd name="T47" fmla="*/ 444 h 430"/>
                <a:gd name="T48" fmla="*/ 88968 w 1773"/>
                <a:gd name="T49" fmla="*/ 423 h 430"/>
                <a:gd name="T50" fmla="*/ 86509 w 1773"/>
                <a:gd name="T51" fmla="*/ 639 h 430"/>
                <a:gd name="T52" fmla="*/ 84873 w 1773"/>
                <a:gd name="T53" fmla="*/ 298 h 430"/>
                <a:gd name="T54" fmla="*/ 81468 w 1773"/>
                <a:gd name="T55" fmla="*/ 101 h 430"/>
                <a:gd name="T56" fmla="*/ 74933 w 1773"/>
                <a:gd name="T57" fmla="*/ 148 h 430"/>
                <a:gd name="T58" fmla="*/ 71730 w 1773"/>
                <a:gd name="T59" fmla="*/ 488 h 430"/>
                <a:gd name="T60" fmla="*/ 70127 w 1773"/>
                <a:gd name="T61" fmla="*/ 176 h 430"/>
                <a:gd name="T62" fmla="*/ 66716 w 1773"/>
                <a:gd name="T63" fmla="*/ 73 h 430"/>
                <a:gd name="T64" fmla="*/ 58520 w 1773"/>
                <a:gd name="T65" fmla="*/ 214 h 430"/>
                <a:gd name="T66" fmla="*/ 55124 w 1773"/>
                <a:gd name="T67" fmla="*/ 325 h 430"/>
                <a:gd name="T68" fmla="*/ 54526 w 1773"/>
                <a:gd name="T69" fmla="*/ 462 h 430"/>
                <a:gd name="T70" fmla="*/ 53321 w 1773"/>
                <a:gd name="T71" fmla="*/ 250 h 430"/>
                <a:gd name="T72" fmla="*/ 45646 w 1773"/>
                <a:gd name="T73" fmla="*/ 124 h 430"/>
                <a:gd name="T74" fmla="*/ 39512 w 1773"/>
                <a:gd name="T75" fmla="*/ 0 h 430"/>
                <a:gd name="T76" fmla="*/ 37027 w 1773"/>
                <a:gd name="T77" fmla="*/ 399 h 430"/>
                <a:gd name="T78" fmla="*/ 36268 w 1773"/>
                <a:gd name="T79" fmla="*/ 298 h 430"/>
                <a:gd name="T80" fmla="*/ 34041 w 1773"/>
                <a:gd name="T81" fmla="*/ 73 h 430"/>
                <a:gd name="T82" fmla="*/ 25624 w 1773"/>
                <a:gd name="T83" fmla="*/ 250 h 430"/>
                <a:gd name="T84" fmla="*/ 23145 w 1773"/>
                <a:gd name="T85" fmla="*/ 488 h 430"/>
                <a:gd name="T86" fmla="*/ 21090 w 1773"/>
                <a:gd name="T87" fmla="*/ 444 h 430"/>
                <a:gd name="T88" fmla="*/ 14995 w 1773"/>
                <a:gd name="T89" fmla="*/ 568 h 430"/>
                <a:gd name="T90" fmla="*/ 12920 w 1773"/>
                <a:gd name="T91" fmla="*/ 716 h 430"/>
                <a:gd name="T92" fmla="*/ 9259 w 1773"/>
                <a:gd name="T93" fmla="*/ 687 h 430"/>
                <a:gd name="T94" fmla="*/ 6997 w 1773"/>
                <a:gd name="T95" fmla="*/ 862 h 430"/>
                <a:gd name="T96" fmla="*/ 6353 w 1773"/>
                <a:gd name="T97" fmla="*/ 761 h 430"/>
                <a:gd name="T98" fmla="*/ 3839 w 1773"/>
                <a:gd name="T99" fmla="*/ 781 h 430"/>
                <a:gd name="T100" fmla="*/ 2260 w 1773"/>
                <a:gd name="T101" fmla="*/ 887 h 430"/>
                <a:gd name="T102" fmla="*/ 851 w 1773"/>
                <a:gd name="T103" fmla="*/ 914 h 430"/>
                <a:gd name="T104" fmla="*/ 0 w 1773"/>
                <a:gd name="T105" fmla="*/ 1012 h 430"/>
                <a:gd name="T106" fmla="*/ 851 w 1773"/>
                <a:gd name="T107" fmla="*/ 1180 h 43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773"/>
                <a:gd name="T163" fmla="*/ 0 h 430"/>
                <a:gd name="T164" fmla="*/ 1773 w 1773"/>
                <a:gd name="T165" fmla="*/ 430 h 43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773" h="430">
                  <a:moveTo>
                    <a:pt x="14" y="173"/>
                  </a:moveTo>
                  <a:lnTo>
                    <a:pt x="50" y="199"/>
                  </a:lnTo>
                  <a:lnTo>
                    <a:pt x="90" y="224"/>
                  </a:lnTo>
                  <a:lnTo>
                    <a:pt x="129" y="246"/>
                  </a:lnTo>
                  <a:lnTo>
                    <a:pt x="169" y="267"/>
                  </a:lnTo>
                  <a:lnTo>
                    <a:pt x="191" y="278"/>
                  </a:lnTo>
                  <a:lnTo>
                    <a:pt x="212" y="289"/>
                  </a:lnTo>
                  <a:lnTo>
                    <a:pt x="238" y="304"/>
                  </a:lnTo>
                  <a:lnTo>
                    <a:pt x="248" y="307"/>
                  </a:lnTo>
                  <a:lnTo>
                    <a:pt x="274" y="318"/>
                  </a:lnTo>
                  <a:lnTo>
                    <a:pt x="295" y="329"/>
                  </a:lnTo>
                  <a:lnTo>
                    <a:pt x="342" y="347"/>
                  </a:lnTo>
                  <a:lnTo>
                    <a:pt x="389" y="361"/>
                  </a:lnTo>
                  <a:lnTo>
                    <a:pt x="439" y="376"/>
                  </a:lnTo>
                  <a:lnTo>
                    <a:pt x="490" y="387"/>
                  </a:lnTo>
                  <a:lnTo>
                    <a:pt x="526" y="394"/>
                  </a:lnTo>
                  <a:lnTo>
                    <a:pt x="565" y="401"/>
                  </a:lnTo>
                  <a:lnTo>
                    <a:pt x="584" y="401"/>
                  </a:lnTo>
                  <a:lnTo>
                    <a:pt x="602" y="408"/>
                  </a:lnTo>
                  <a:lnTo>
                    <a:pt x="645" y="416"/>
                  </a:lnTo>
                  <a:lnTo>
                    <a:pt x="684" y="419"/>
                  </a:lnTo>
                  <a:lnTo>
                    <a:pt x="720" y="423"/>
                  </a:lnTo>
                  <a:lnTo>
                    <a:pt x="756" y="423"/>
                  </a:lnTo>
                  <a:lnTo>
                    <a:pt x="782" y="423"/>
                  </a:lnTo>
                  <a:lnTo>
                    <a:pt x="807" y="427"/>
                  </a:lnTo>
                  <a:lnTo>
                    <a:pt x="839" y="427"/>
                  </a:lnTo>
                  <a:lnTo>
                    <a:pt x="872" y="430"/>
                  </a:lnTo>
                  <a:lnTo>
                    <a:pt x="911" y="430"/>
                  </a:lnTo>
                  <a:lnTo>
                    <a:pt x="951" y="430"/>
                  </a:lnTo>
                  <a:lnTo>
                    <a:pt x="994" y="430"/>
                  </a:lnTo>
                  <a:lnTo>
                    <a:pt x="1023" y="430"/>
                  </a:lnTo>
                  <a:lnTo>
                    <a:pt x="1052" y="427"/>
                  </a:lnTo>
                  <a:lnTo>
                    <a:pt x="1092" y="423"/>
                  </a:lnTo>
                  <a:lnTo>
                    <a:pt x="1131" y="419"/>
                  </a:lnTo>
                  <a:lnTo>
                    <a:pt x="1171" y="412"/>
                  </a:lnTo>
                  <a:lnTo>
                    <a:pt x="1203" y="405"/>
                  </a:lnTo>
                  <a:lnTo>
                    <a:pt x="1243" y="394"/>
                  </a:lnTo>
                  <a:lnTo>
                    <a:pt x="1272" y="390"/>
                  </a:lnTo>
                  <a:lnTo>
                    <a:pt x="1301" y="383"/>
                  </a:lnTo>
                  <a:lnTo>
                    <a:pt x="1326" y="376"/>
                  </a:lnTo>
                  <a:lnTo>
                    <a:pt x="1351" y="369"/>
                  </a:lnTo>
                  <a:lnTo>
                    <a:pt x="1391" y="354"/>
                  </a:lnTo>
                  <a:lnTo>
                    <a:pt x="1412" y="343"/>
                  </a:lnTo>
                  <a:lnTo>
                    <a:pt x="1430" y="336"/>
                  </a:lnTo>
                  <a:lnTo>
                    <a:pt x="1452" y="325"/>
                  </a:lnTo>
                  <a:lnTo>
                    <a:pt x="1484" y="311"/>
                  </a:lnTo>
                  <a:lnTo>
                    <a:pt x="1513" y="300"/>
                  </a:lnTo>
                  <a:lnTo>
                    <a:pt x="1542" y="289"/>
                  </a:lnTo>
                  <a:lnTo>
                    <a:pt x="1567" y="271"/>
                  </a:lnTo>
                  <a:lnTo>
                    <a:pt x="1621" y="238"/>
                  </a:lnTo>
                  <a:lnTo>
                    <a:pt x="1672" y="202"/>
                  </a:lnTo>
                  <a:lnTo>
                    <a:pt x="1719" y="166"/>
                  </a:lnTo>
                  <a:lnTo>
                    <a:pt x="1769" y="130"/>
                  </a:lnTo>
                  <a:lnTo>
                    <a:pt x="1773" y="126"/>
                  </a:lnTo>
                  <a:lnTo>
                    <a:pt x="1773" y="123"/>
                  </a:lnTo>
                  <a:lnTo>
                    <a:pt x="1769" y="119"/>
                  </a:lnTo>
                  <a:lnTo>
                    <a:pt x="1762" y="115"/>
                  </a:lnTo>
                  <a:lnTo>
                    <a:pt x="1755" y="112"/>
                  </a:lnTo>
                  <a:lnTo>
                    <a:pt x="1748" y="112"/>
                  </a:lnTo>
                  <a:lnTo>
                    <a:pt x="1744" y="112"/>
                  </a:lnTo>
                  <a:lnTo>
                    <a:pt x="1737" y="115"/>
                  </a:lnTo>
                  <a:lnTo>
                    <a:pt x="1726" y="123"/>
                  </a:lnTo>
                  <a:lnTo>
                    <a:pt x="1722" y="134"/>
                  </a:lnTo>
                  <a:lnTo>
                    <a:pt x="1719" y="123"/>
                  </a:lnTo>
                  <a:lnTo>
                    <a:pt x="1711" y="115"/>
                  </a:lnTo>
                  <a:lnTo>
                    <a:pt x="1701" y="115"/>
                  </a:lnTo>
                  <a:lnTo>
                    <a:pt x="1693" y="115"/>
                  </a:lnTo>
                  <a:lnTo>
                    <a:pt x="1686" y="123"/>
                  </a:lnTo>
                  <a:lnTo>
                    <a:pt x="1679" y="126"/>
                  </a:lnTo>
                  <a:lnTo>
                    <a:pt x="1668" y="141"/>
                  </a:lnTo>
                  <a:lnTo>
                    <a:pt x="1668" y="152"/>
                  </a:lnTo>
                  <a:lnTo>
                    <a:pt x="1665" y="137"/>
                  </a:lnTo>
                  <a:lnTo>
                    <a:pt x="1657" y="123"/>
                  </a:lnTo>
                  <a:lnTo>
                    <a:pt x="1650" y="119"/>
                  </a:lnTo>
                  <a:lnTo>
                    <a:pt x="1639" y="115"/>
                  </a:lnTo>
                  <a:lnTo>
                    <a:pt x="1629" y="112"/>
                  </a:lnTo>
                  <a:lnTo>
                    <a:pt x="1621" y="112"/>
                  </a:lnTo>
                  <a:lnTo>
                    <a:pt x="1614" y="115"/>
                  </a:lnTo>
                  <a:lnTo>
                    <a:pt x="1607" y="123"/>
                  </a:lnTo>
                  <a:lnTo>
                    <a:pt x="1607" y="134"/>
                  </a:lnTo>
                  <a:lnTo>
                    <a:pt x="1607" y="144"/>
                  </a:lnTo>
                  <a:lnTo>
                    <a:pt x="1603" y="130"/>
                  </a:lnTo>
                  <a:lnTo>
                    <a:pt x="1596" y="115"/>
                  </a:lnTo>
                  <a:lnTo>
                    <a:pt x="1585" y="105"/>
                  </a:lnTo>
                  <a:lnTo>
                    <a:pt x="1575" y="94"/>
                  </a:lnTo>
                  <a:lnTo>
                    <a:pt x="1560" y="90"/>
                  </a:lnTo>
                  <a:lnTo>
                    <a:pt x="1546" y="87"/>
                  </a:lnTo>
                  <a:lnTo>
                    <a:pt x="1531" y="83"/>
                  </a:lnTo>
                  <a:lnTo>
                    <a:pt x="1517" y="83"/>
                  </a:lnTo>
                  <a:lnTo>
                    <a:pt x="1506" y="87"/>
                  </a:lnTo>
                  <a:lnTo>
                    <a:pt x="1499" y="94"/>
                  </a:lnTo>
                  <a:lnTo>
                    <a:pt x="1495" y="101"/>
                  </a:lnTo>
                  <a:lnTo>
                    <a:pt x="1495" y="112"/>
                  </a:lnTo>
                  <a:lnTo>
                    <a:pt x="1492" y="94"/>
                  </a:lnTo>
                  <a:lnTo>
                    <a:pt x="1481" y="79"/>
                  </a:lnTo>
                  <a:lnTo>
                    <a:pt x="1466" y="65"/>
                  </a:lnTo>
                  <a:lnTo>
                    <a:pt x="1448" y="58"/>
                  </a:lnTo>
                  <a:lnTo>
                    <a:pt x="1438" y="58"/>
                  </a:lnTo>
                  <a:lnTo>
                    <a:pt x="1423" y="58"/>
                  </a:lnTo>
                  <a:lnTo>
                    <a:pt x="1412" y="61"/>
                  </a:lnTo>
                  <a:lnTo>
                    <a:pt x="1402" y="65"/>
                  </a:lnTo>
                  <a:lnTo>
                    <a:pt x="1391" y="76"/>
                  </a:lnTo>
                  <a:lnTo>
                    <a:pt x="1384" y="83"/>
                  </a:lnTo>
                  <a:lnTo>
                    <a:pt x="1373" y="94"/>
                  </a:lnTo>
                  <a:lnTo>
                    <a:pt x="1369" y="108"/>
                  </a:lnTo>
                  <a:lnTo>
                    <a:pt x="1366" y="79"/>
                  </a:lnTo>
                  <a:lnTo>
                    <a:pt x="1355" y="54"/>
                  </a:lnTo>
                  <a:lnTo>
                    <a:pt x="1347" y="43"/>
                  </a:lnTo>
                  <a:lnTo>
                    <a:pt x="1340" y="36"/>
                  </a:lnTo>
                  <a:lnTo>
                    <a:pt x="1329" y="29"/>
                  </a:lnTo>
                  <a:lnTo>
                    <a:pt x="1319" y="21"/>
                  </a:lnTo>
                  <a:lnTo>
                    <a:pt x="1293" y="14"/>
                  </a:lnTo>
                  <a:lnTo>
                    <a:pt x="1265" y="11"/>
                  </a:lnTo>
                  <a:lnTo>
                    <a:pt x="1232" y="11"/>
                  </a:lnTo>
                  <a:lnTo>
                    <a:pt x="1207" y="14"/>
                  </a:lnTo>
                  <a:lnTo>
                    <a:pt x="1189" y="21"/>
                  </a:lnTo>
                  <a:lnTo>
                    <a:pt x="1175" y="29"/>
                  </a:lnTo>
                  <a:lnTo>
                    <a:pt x="1160" y="40"/>
                  </a:lnTo>
                  <a:lnTo>
                    <a:pt x="1153" y="50"/>
                  </a:lnTo>
                  <a:lnTo>
                    <a:pt x="1138" y="72"/>
                  </a:lnTo>
                  <a:lnTo>
                    <a:pt x="1135" y="87"/>
                  </a:lnTo>
                  <a:lnTo>
                    <a:pt x="1128" y="65"/>
                  </a:lnTo>
                  <a:lnTo>
                    <a:pt x="1120" y="43"/>
                  </a:lnTo>
                  <a:lnTo>
                    <a:pt x="1113" y="25"/>
                  </a:lnTo>
                  <a:lnTo>
                    <a:pt x="1099" y="11"/>
                  </a:lnTo>
                  <a:lnTo>
                    <a:pt x="1095" y="11"/>
                  </a:lnTo>
                  <a:lnTo>
                    <a:pt x="1084" y="7"/>
                  </a:lnTo>
                  <a:lnTo>
                    <a:pt x="1059" y="11"/>
                  </a:lnTo>
                  <a:lnTo>
                    <a:pt x="1020" y="21"/>
                  </a:lnTo>
                  <a:lnTo>
                    <a:pt x="991" y="25"/>
                  </a:lnTo>
                  <a:lnTo>
                    <a:pt x="962" y="29"/>
                  </a:lnTo>
                  <a:lnTo>
                    <a:pt x="929" y="32"/>
                  </a:lnTo>
                  <a:lnTo>
                    <a:pt x="901" y="36"/>
                  </a:lnTo>
                  <a:lnTo>
                    <a:pt x="890" y="36"/>
                  </a:lnTo>
                  <a:lnTo>
                    <a:pt x="883" y="40"/>
                  </a:lnTo>
                  <a:lnTo>
                    <a:pt x="875" y="47"/>
                  </a:lnTo>
                  <a:lnTo>
                    <a:pt x="872" y="50"/>
                  </a:lnTo>
                  <a:lnTo>
                    <a:pt x="868" y="68"/>
                  </a:lnTo>
                  <a:lnTo>
                    <a:pt x="868" y="90"/>
                  </a:lnTo>
                  <a:lnTo>
                    <a:pt x="865" y="68"/>
                  </a:lnTo>
                  <a:lnTo>
                    <a:pt x="865" y="50"/>
                  </a:lnTo>
                  <a:lnTo>
                    <a:pt x="861" y="43"/>
                  </a:lnTo>
                  <a:lnTo>
                    <a:pt x="854" y="40"/>
                  </a:lnTo>
                  <a:lnTo>
                    <a:pt x="847" y="36"/>
                  </a:lnTo>
                  <a:lnTo>
                    <a:pt x="836" y="32"/>
                  </a:lnTo>
                  <a:lnTo>
                    <a:pt x="807" y="29"/>
                  </a:lnTo>
                  <a:lnTo>
                    <a:pt x="778" y="29"/>
                  </a:lnTo>
                  <a:lnTo>
                    <a:pt x="724" y="18"/>
                  </a:lnTo>
                  <a:lnTo>
                    <a:pt x="681" y="7"/>
                  </a:lnTo>
                  <a:lnTo>
                    <a:pt x="659" y="0"/>
                  </a:lnTo>
                  <a:lnTo>
                    <a:pt x="641" y="0"/>
                  </a:lnTo>
                  <a:lnTo>
                    <a:pt x="627" y="0"/>
                  </a:lnTo>
                  <a:lnTo>
                    <a:pt x="616" y="7"/>
                  </a:lnTo>
                  <a:lnTo>
                    <a:pt x="602" y="21"/>
                  </a:lnTo>
                  <a:lnTo>
                    <a:pt x="594" y="40"/>
                  </a:lnTo>
                  <a:lnTo>
                    <a:pt x="587" y="58"/>
                  </a:lnTo>
                  <a:lnTo>
                    <a:pt x="587" y="79"/>
                  </a:lnTo>
                  <a:lnTo>
                    <a:pt x="584" y="65"/>
                  </a:lnTo>
                  <a:lnTo>
                    <a:pt x="580" y="54"/>
                  </a:lnTo>
                  <a:lnTo>
                    <a:pt x="576" y="43"/>
                  </a:lnTo>
                  <a:lnTo>
                    <a:pt x="565" y="32"/>
                  </a:lnTo>
                  <a:lnTo>
                    <a:pt x="558" y="25"/>
                  </a:lnTo>
                  <a:lnTo>
                    <a:pt x="551" y="14"/>
                  </a:lnTo>
                  <a:lnTo>
                    <a:pt x="540" y="11"/>
                  </a:lnTo>
                  <a:lnTo>
                    <a:pt x="529" y="7"/>
                  </a:lnTo>
                  <a:lnTo>
                    <a:pt x="479" y="14"/>
                  </a:lnTo>
                  <a:lnTo>
                    <a:pt x="436" y="29"/>
                  </a:lnTo>
                  <a:lnTo>
                    <a:pt x="407" y="36"/>
                  </a:lnTo>
                  <a:lnTo>
                    <a:pt x="389" y="47"/>
                  </a:lnTo>
                  <a:lnTo>
                    <a:pt x="378" y="50"/>
                  </a:lnTo>
                  <a:lnTo>
                    <a:pt x="371" y="61"/>
                  </a:lnTo>
                  <a:lnTo>
                    <a:pt x="367" y="72"/>
                  </a:lnTo>
                  <a:lnTo>
                    <a:pt x="360" y="87"/>
                  </a:lnTo>
                  <a:lnTo>
                    <a:pt x="353" y="76"/>
                  </a:lnTo>
                  <a:lnTo>
                    <a:pt x="346" y="68"/>
                  </a:lnTo>
                  <a:lnTo>
                    <a:pt x="335" y="65"/>
                  </a:lnTo>
                  <a:lnTo>
                    <a:pt x="324" y="65"/>
                  </a:lnTo>
                  <a:lnTo>
                    <a:pt x="288" y="72"/>
                  </a:lnTo>
                  <a:lnTo>
                    <a:pt x="256" y="79"/>
                  </a:lnTo>
                  <a:lnTo>
                    <a:pt x="238" y="83"/>
                  </a:lnTo>
                  <a:lnTo>
                    <a:pt x="227" y="90"/>
                  </a:lnTo>
                  <a:lnTo>
                    <a:pt x="216" y="97"/>
                  </a:lnTo>
                  <a:lnTo>
                    <a:pt x="209" y="112"/>
                  </a:lnTo>
                  <a:lnTo>
                    <a:pt x="205" y="105"/>
                  </a:lnTo>
                  <a:lnTo>
                    <a:pt x="202" y="101"/>
                  </a:lnTo>
                  <a:lnTo>
                    <a:pt x="194" y="97"/>
                  </a:lnTo>
                  <a:lnTo>
                    <a:pt x="183" y="97"/>
                  </a:lnTo>
                  <a:lnTo>
                    <a:pt x="147" y="101"/>
                  </a:lnTo>
                  <a:lnTo>
                    <a:pt x="126" y="108"/>
                  </a:lnTo>
                  <a:lnTo>
                    <a:pt x="119" y="112"/>
                  </a:lnTo>
                  <a:lnTo>
                    <a:pt x="115" y="119"/>
                  </a:lnTo>
                  <a:lnTo>
                    <a:pt x="111" y="126"/>
                  </a:lnTo>
                  <a:lnTo>
                    <a:pt x="108" y="134"/>
                  </a:lnTo>
                  <a:lnTo>
                    <a:pt x="108" y="126"/>
                  </a:lnTo>
                  <a:lnTo>
                    <a:pt x="104" y="119"/>
                  </a:lnTo>
                  <a:lnTo>
                    <a:pt x="101" y="112"/>
                  </a:lnTo>
                  <a:lnTo>
                    <a:pt x="93" y="112"/>
                  </a:lnTo>
                  <a:lnTo>
                    <a:pt x="83" y="112"/>
                  </a:lnTo>
                  <a:lnTo>
                    <a:pt x="72" y="112"/>
                  </a:lnTo>
                  <a:lnTo>
                    <a:pt x="61" y="115"/>
                  </a:lnTo>
                  <a:lnTo>
                    <a:pt x="54" y="123"/>
                  </a:lnTo>
                  <a:lnTo>
                    <a:pt x="47" y="130"/>
                  </a:lnTo>
                  <a:lnTo>
                    <a:pt x="39" y="137"/>
                  </a:lnTo>
                  <a:lnTo>
                    <a:pt x="36" y="130"/>
                  </a:lnTo>
                  <a:lnTo>
                    <a:pt x="32" y="130"/>
                  </a:lnTo>
                  <a:lnTo>
                    <a:pt x="25" y="130"/>
                  </a:lnTo>
                  <a:lnTo>
                    <a:pt x="18" y="134"/>
                  </a:lnTo>
                  <a:lnTo>
                    <a:pt x="14" y="134"/>
                  </a:lnTo>
                  <a:lnTo>
                    <a:pt x="11" y="137"/>
                  </a:lnTo>
                  <a:lnTo>
                    <a:pt x="3" y="141"/>
                  </a:lnTo>
                  <a:lnTo>
                    <a:pt x="0" y="144"/>
                  </a:lnTo>
                  <a:lnTo>
                    <a:pt x="0" y="148"/>
                  </a:lnTo>
                  <a:lnTo>
                    <a:pt x="0" y="155"/>
                  </a:lnTo>
                  <a:lnTo>
                    <a:pt x="0" y="163"/>
                  </a:lnTo>
                  <a:lnTo>
                    <a:pt x="3" y="170"/>
                  </a:lnTo>
                  <a:lnTo>
                    <a:pt x="14" y="17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2" name="Freeform 76"/>
            <p:cNvSpPr>
              <a:spLocks/>
            </p:cNvSpPr>
            <p:nvPr/>
          </p:nvSpPr>
          <p:spPr bwMode="auto">
            <a:xfrm>
              <a:off x="8008" y="2752"/>
              <a:ext cx="625" cy="187"/>
            </a:xfrm>
            <a:custGeom>
              <a:avLst/>
              <a:gdLst>
                <a:gd name="T0" fmla="*/ 26219 w 429"/>
                <a:gd name="T1" fmla="*/ 668 h 156"/>
                <a:gd name="T2" fmla="*/ 25551 w 429"/>
                <a:gd name="T3" fmla="*/ 688 h 156"/>
                <a:gd name="T4" fmla="*/ 24867 w 429"/>
                <a:gd name="T5" fmla="*/ 955 h 156"/>
                <a:gd name="T6" fmla="*/ 24867 w 429"/>
                <a:gd name="T7" fmla="*/ 1009 h 156"/>
                <a:gd name="T8" fmla="*/ 24422 w 429"/>
                <a:gd name="T9" fmla="*/ 772 h 156"/>
                <a:gd name="T10" fmla="*/ 23504 w 429"/>
                <a:gd name="T11" fmla="*/ 609 h 156"/>
                <a:gd name="T12" fmla="*/ 21467 w 429"/>
                <a:gd name="T13" fmla="*/ 537 h 156"/>
                <a:gd name="T14" fmla="*/ 18963 w 429"/>
                <a:gd name="T15" fmla="*/ 537 h 156"/>
                <a:gd name="T16" fmla="*/ 16705 w 429"/>
                <a:gd name="T17" fmla="*/ 772 h 156"/>
                <a:gd name="T18" fmla="*/ 16243 w 429"/>
                <a:gd name="T19" fmla="*/ 882 h 156"/>
                <a:gd name="T20" fmla="*/ 16243 w 429"/>
                <a:gd name="T21" fmla="*/ 714 h 156"/>
                <a:gd name="T22" fmla="*/ 15817 w 429"/>
                <a:gd name="T23" fmla="*/ 641 h 156"/>
                <a:gd name="T24" fmla="*/ 13319 w 429"/>
                <a:gd name="T25" fmla="*/ 586 h 156"/>
                <a:gd name="T26" fmla="*/ 9505 w 429"/>
                <a:gd name="T27" fmla="*/ 475 h 156"/>
                <a:gd name="T28" fmla="*/ 7244 w 429"/>
                <a:gd name="T29" fmla="*/ 557 h 156"/>
                <a:gd name="T30" fmla="*/ 6782 w 429"/>
                <a:gd name="T31" fmla="*/ 586 h 156"/>
                <a:gd name="T32" fmla="*/ 6782 w 429"/>
                <a:gd name="T33" fmla="*/ 453 h 156"/>
                <a:gd name="T34" fmla="*/ 6531 w 429"/>
                <a:gd name="T35" fmla="*/ 433 h 156"/>
                <a:gd name="T36" fmla="*/ 4266 w 429"/>
                <a:gd name="T37" fmla="*/ 396 h 156"/>
                <a:gd name="T38" fmla="*/ 0 w 429"/>
                <a:gd name="T39" fmla="*/ 374 h 156"/>
                <a:gd name="T40" fmla="*/ 2928 w 429"/>
                <a:gd name="T41" fmla="*/ 396 h 156"/>
                <a:gd name="T42" fmla="*/ 6072 w 429"/>
                <a:gd name="T43" fmla="*/ 301 h 156"/>
                <a:gd name="T44" fmla="*/ 6340 w 429"/>
                <a:gd name="T45" fmla="*/ 0 h 156"/>
                <a:gd name="T46" fmla="*/ 6782 w 429"/>
                <a:gd name="T47" fmla="*/ 211 h 156"/>
                <a:gd name="T48" fmla="*/ 7653 w 429"/>
                <a:gd name="T49" fmla="*/ 374 h 156"/>
                <a:gd name="T50" fmla="*/ 9054 w 429"/>
                <a:gd name="T51" fmla="*/ 475 h 156"/>
                <a:gd name="T52" fmla="*/ 10587 w 429"/>
                <a:gd name="T53" fmla="*/ 508 h 156"/>
                <a:gd name="T54" fmla="*/ 14965 w 429"/>
                <a:gd name="T55" fmla="*/ 557 h 156"/>
                <a:gd name="T56" fmla="*/ 17178 w 429"/>
                <a:gd name="T57" fmla="*/ 537 h 156"/>
                <a:gd name="T58" fmla="*/ 18963 w 429"/>
                <a:gd name="T59" fmla="*/ 433 h 156"/>
                <a:gd name="T60" fmla="*/ 19885 w 429"/>
                <a:gd name="T61" fmla="*/ 263 h 156"/>
                <a:gd name="T62" fmla="*/ 20175 w 429"/>
                <a:gd name="T63" fmla="*/ 29 h 156"/>
                <a:gd name="T64" fmla="*/ 20175 w 429"/>
                <a:gd name="T65" fmla="*/ 301 h 156"/>
                <a:gd name="T66" fmla="*/ 20575 w 429"/>
                <a:gd name="T67" fmla="*/ 396 h 156"/>
                <a:gd name="T68" fmla="*/ 21286 w 429"/>
                <a:gd name="T69" fmla="*/ 475 h 156"/>
                <a:gd name="T70" fmla="*/ 23989 w 429"/>
                <a:gd name="T71" fmla="*/ 609 h 156"/>
                <a:gd name="T72" fmla="*/ 26930 w 429"/>
                <a:gd name="T73" fmla="*/ 688 h 15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29"/>
                <a:gd name="T112" fmla="*/ 0 h 156"/>
                <a:gd name="T113" fmla="*/ 429 w 429"/>
                <a:gd name="T114" fmla="*/ 156 h 15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29" h="156">
                  <a:moveTo>
                    <a:pt x="421" y="94"/>
                  </a:moveTo>
                  <a:lnTo>
                    <a:pt x="418" y="91"/>
                  </a:lnTo>
                  <a:lnTo>
                    <a:pt x="414" y="91"/>
                  </a:lnTo>
                  <a:lnTo>
                    <a:pt x="407" y="94"/>
                  </a:lnTo>
                  <a:lnTo>
                    <a:pt x="400" y="105"/>
                  </a:lnTo>
                  <a:lnTo>
                    <a:pt x="396" y="130"/>
                  </a:lnTo>
                  <a:lnTo>
                    <a:pt x="396" y="156"/>
                  </a:lnTo>
                  <a:lnTo>
                    <a:pt x="396" y="138"/>
                  </a:lnTo>
                  <a:lnTo>
                    <a:pt x="396" y="123"/>
                  </a:lnTo>
                  <a:lnTo>
                    <a:pt x="389" y="105"/>
                  </a:lnTo>
                  <a:lnTo>
                    <a:pt x="385" y="94"/>
                  </a:lnTo>
                  <a:lnTo>
                    <a:pt x="375" y="83"/>
                  </a:lnTo>
                  <a:lnTo>
                    <a:pt x="360" y="76"/>
                  </a:lnTo>
                  <a:lnTo>
                    <a:pt x="342" y="73"/>
                  </a:lnTo>
                  <a:lnTo>
                    <a:pt x="328" y="73"/>
                  </a:lnTo>
                  <a:lnTo>
                    <a:pt x="302" y="73"/>
                  </a:lnTo>
                  <a:lnTo>
                    <a:pt x="277" y="83"/>
                  </a:lnTo>
                  <a:lnTo>
                    <a:pt x="266" y="105"/>
                  </a:lnTo>
                  <a:lnTo>
                    <a:pt x="259" y="130"/>
                  </a:lnTo>
                  <a:lnTo>
                    <a:pt x="259" y="120"/>
                  </a:lnTo>
                  <a:lnTo>
                    <a:pt x="259" y="105"/>
                  </a:lnTo>
                  <a:lnTo>
                    <a:pt x="259" y="98"/>
                  </a:lnTo>
                  <a:lnTo>
                    <a:pt x="256" y="91"/>
                  </a:lnTo>
                  <a:lnTo>
                    <a:pt x="252" y="87"/>
                  </a:lnTo>
                  <a:lnTo>
                    <a:pt x="248" y="87"/>
                  </a:lnTo>
                  <a:lnTo>
                    <a:pt x="212" y="80"/>
                  </a:lnTo>
                  <a:lnTo>
                    <a:pt x="184" y="73"/>
                  </a:lnTo>
                  <a:lnTo>
                    <a:pt x="151" y="65"/>
                  </a:lnTo>
                  <a:lnTo>
                    <a:pt x="119" y="65"/>
                  </a:lnTo>
                  <a:lnTo>
                    <a:pt x="115" y="76"/>
                  </a:lnTo>
                  <a:lnTo>
                    <a:pt x="111" y="94"/>
                  </a:lnTo>
                  <a:lnTo>
                    <a:pt x="108" y="80"/>
                  </a:lnTo>
                  <a:lnTo>
                    <a:pt x="108" y="65"/>
                  </a:lnTo>
                  <a:lnTo>
                    <a:pt x="108" y="62"/>
                  </a:lnTo>
                  <a:lnTo>
                    <a:pt x="108" y="58"/>
                  </a:lnTo>
                  <a:lnTo>
                    <a:pt x="104" y="58"/>
                  </a:lnTo>
                  <a:lnTo>
                    <a:pt x="104" y="54"/>
                  </a:lnTo>
                  <a:lnTo>
                    <a:pt x="68" y="54"/>
                  </a:lnTo>
                  <a:lnTo>
                    <a:pt x="32" y="54"/>
                  </a:lnTo>
                  <a:lnTo>
                    <a:pt x="0" y="51"/>
                  </a:lnTo>
                  <a:lnTo>
                    <a:pt x="25" y="54"/>
                  </a:lnTo>
                  <a:lnTo>
                    <a:pt x="47" y="54"/>
                  </a:lnTo>
                  <a:lnTo>
                    <a:pt x="72" y="51"/>
                  </a:lnTo>
                  <a:lnTo>
                    <a:pt x="97" y="40"/>
                  </a:lnTo>
                  <a:lnTo>
                    <a:pt x="101" y="22"/>
                  </a:lnTo>
                  <a:lnTo>
                    <a:pt x="101" y="0"/>
                  </a:lnTo>
                  <a:lnTo>
                    <a:pt x="104" y="15"/>
                  </a:lnTo>
                  <a:lnTo>
                    <a:pt x="108" y="29"/>
                  </a:lnTo>
                  <a:lnTo>
                    <a:pt x="115" y="40"/>
                  </a:lnTo>
                  <a:lnTo>
                    <a:pt x="122" y="51"/>
                  </a:lnTo>
                  <a:lnTo>
                    <a:pt x="133" y="58"/>
                  </a:lnTo>
                  <a:lnTo>
                    <a:pt x="144" y="65"/>
                  </a:lnTo>
                  <a:lnTo>
                    <a:pt x="158" y="69"/>
                  </a:lnTo>
                  <a:lnTo>
                    <a:pt x="169" y="69"/>
                  </a:lnTo>
                  <a:lnTo>
                    <a:pt x="205" y="73"/>
                  </a:lnTo>
                  <a:lnTo>
                    <a:pt x="238" y="76"/>
                  </a:lnTo>
                  <a:lnTo>
                    <a:pt x="256" y="76"/>
                  </a:lnTo>
                  <a:lnTo>
                    <a:pt x="274" y="73"/>
                  </a:lnTo>
                  <a:lnTo>
                    <a:pt x="288" y="69"/>
                  </a:lnTo>
                  <a:lnTo>
                    <a:pt x="302" y="58"/>
                  </a:lnTo>
                  <a:lnTo>
                    <a:pt x="310" y="51"/>
                  </a:lnTo>
                  <a:lnTo>
                    <a:pt x="317" y="36"/>
                  </a:lnTo>
                  <a:lnTo>
                    <a:pt x="321" y="22"/>
                  </a:lnTo>
                  <a:lnTo>
                    <a:pt x="321" y="4"/>
                  </a:lnTo>
                  <a:lnTo>
                    <a:pt x="321" y="22"/>
                  </a:lnTo>
                  <a:lnTo>
                    <a:pt x="321" y="40"/>
                  </a:lnTo>
                  <a:lnTo>
                    <a:pt x="324" y="47"/>
                  </a:lnTo>
                  <a:lnTo>
                    <a:pt x="328" y="54"/>
                  </a:lnTo>
                  <a:lnTo>
                    <a:pt x="331" y="62"/>
                  </a:lnTo>
                  <a:lnTo>
                    <a:pt x="339" y="65"/>
                  </a:lnTo>
                  <a:lnTo>
                    <a:pt x="360" y="76"/>
                  </a:lnTo>
                  <a:lnTo>
                    <a:pt x="382" y="83"/>
                  </a:lnTo>
                  <a:lnTo>
                    <a:pt x="403" y="91"/>
                  </a:lnTo>
                  <a:lnTo>
                    <a:pt x="429" y="94"/>
                  </a:lnTo>
                  <a:lnTo>
                    <a:pt x="421" y="94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3" name="Freeform 77"/>
            <p:cNvSpPr>
              <a:spLocks/>
            </p:cNvSpPr>
            <p:nvPr/>
          </p:nvSpPr>
          <p:spPr bwMode="auto">
            <a:xfrm>
              <a:off x="8008" y="2752"/>
              <a:ext cx="625" cy="187"/>
            </a:xfrm>
            <a:custGeom>
              <a:avLst/>
              <a:gdLst>
                <a:gd name="T0" fmla="*/ 26219 w 429"/>
                <a:gd name="T1" fmla="*/ 668 h 156"/>
                <a:gd name="T2" fmla="*/ 25551 w 429"/>
                <a:gd name="T3" fmla="*/ 688 h 156"/>
                <a:gd name="T4" fmla="*/ 24867 w 429"/>
                <a:gd name="T5" fmla="*/ 955 h 156"/>
                <a:gd name="T6" fmla="*/ 24867 w 429"/>
                <a:gd name="T7" fmla="*/ 1009 h 156"/>
                <a:gd name="T8" fmla="*/ 24422 w 429"/>
                <a:gd name="T9" fmla="*/ 772 h 156"/>
                <a:gd name="T10" fmla="*/ 23504 w 429"/>
                <a:gd name="T11" fmla="*/ 609 h 156"/>
                <a:gd name="T12" fmla="*/ 21467 w 429"/>
                <a:gd name="T13" fmla="*/ 537 h 156"/>
                <a:gd name="T14" fmla="*/ 18963 w 429"/>
                <a:gd name="T15" fmla="*/ 537 h 156"/>
                <a:gd name="T16" fmla="*/ 16705 w 429"/>
                <a:gd name="T17" fmla="*/ 772 h 156"/>
                <a:gd name="T18" fmla="*/ 16243 w 429"/>
                <a:gd name="T19" fmla="*/ 882 h 156"/>
                <a:gd name="T20" fmla="*/ 16243 w 429"/>
                <a:gd name="T21" fmla="*/ 714 h 156"/>
                <a:gd name="T22" fmla="*/ 15817 w 429"/>
                <a:gd name="T23" fmla="*/ 641 h 156"/>
                <a:gd name="T24" fmla="*/ 13319 w 429"/>
                <a:gd name="T25" fmla="*/ 586 h 156"/>
                <a:gd name="T26" fmla="*/ 9505 w 429"/>
                <a:gd name="T27" fmla="*/ 475 h 156"/>
                <a:gd name="T28" fmla="*/ 7244 w 429"/>
                <a:gd name="T29" fmla="*/ 557 h 156"/>
                <a:gd name="T30" fmla="*/ 6782 w 429"/>
                <a:gd name="T31" fmla="*/ 586 h 156"/>
                <a:gd name="T32" fmla="*/ 6782 w 429"/>
                <a:gd name="T33" fmla="*/ 453 h 156"/>
                <a:gd name="T34" fmla="*/ 6531 w 429"/>
                <a:gd name="T35" fmla="*/ 433 h 156"/>
                <a:gd name="T36" fmla="*/ 4266 w 429"/>
                <a:gd name="T37" fmla="*/ 396 h 156"/>
                <a:gd name="T38" fmla="*/ 0 w 429"/>
                <a:gd name="T39" fmla="*/ 374 h 156"/>
                <a:gd name="T40" fmla="*/ 2928 w 429"/>
                <a:gd name="T41" fmla="*/ 396 h 156"/>
                <a:gd name="T42" fmla="*/ 6072 w 429"/>
                <a:gd name="T43" fmla="*/ 301 h 156"/>
                <a:gd name="T44" fmla="*/ 6340 w 429"/>
                <a:gd name="T45" fmla="*/ 0 h 156"/>
                <a:gd name="T46" fmla="*/ 6782 w 429"/>
                <a:gd name="T47" fmla="*/ 211 h 156"/>
                <a:gd name="T48" fmla="*/ 7653 w 429"/>
                <a:gd name="T49" fmla="*/ 374 h 156"/>
                <a:gd name="T50" fmla="*/ 9054 w 429"/>
                <a:gd name="T51" fmla="*/ 475 h 156"/>
                <a:gd name="T52" fmla="*/ 10587 w 429"/>
                <a:gd name="T53" fmla="*/ 508 h 156"/>
                <a:gd name="T54" fmla="*/ 14965 w 429"/>
                <a:gd name="T55" fmla="*/ 557 h 156"/>
                <a:gd name="T56" fmla="*/ 17178 w 429"/>
                <a:gd name="T57" fmla="*/ 537 h 156"/>
                <a:gd name="T58" fmla="*/ 18963 w 429"/>
                <a:gd name="T59" fmla="*/ 433 h 156"/>
                <a:gd name="T60" fmla="*/ 19885 w 429"/>
                <a:gd name="T61" fmla="*/ 263 h 156"/>
                <a:gd name="T62" fmla="*/ 20175 w 429"/>
                <a:gd name="T63" fmla="*/ 29 h 156"/>
                <a:gd name="T64" fmla="*/ 20175 w 429"/>
                <a:gd name="T65" fmla="*/ 301 h 156"/>
                <a:gd name="T66" fmla="*/ 20575 w 429"/>
                <a:gd name="T67" fmla="*/ 396 h 156"/>
                <a:gd name="T68" fmla="*/ 21286 w 429"/>
                <a:gd name="T69" fmla="*/ 475 h 156"/>
                <a:gd name="T70" fmla="*/ 23989 w 429"/>
                <a:gd name="T71" fmla="*/ 609 h 156"/>
                <a:gd name="T72" fmla="*/ 26930 w 429"/>
                <a:gd name="T73" fmla="*/ 688 h 15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29"/>
                <a:gd name="T112" fmla="*/ 0 h 156"/>
                <a:gd name="T113" fmla="*/ 429 w 429"/>
                <a:gd name="T114" fmla="*/ 156 h 15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29" h="156">
                  <a:moveTo>
                    <a:pt x="421" y="94"/>
                  </a:moveTo>
                  <a:lnTo>
                    <a:pt x="418" y="91"/>
                  </a:lnTo>
                  <a:lnTo>
                    <a:pt x="414" y="91"/>
                  </a:lnTo>
                  <a:lnTo>
                    <a:pt x="407" y="94"/>
                  </a:lnTo>
                  <a:lnTo>
                    <a:pt x="400" y="105"/>
                  </a:lnTo>
                  <a:lnTo>
                    <a:pt x="396" y="130"/>
                  </a:lnTo>
                  <a:lnTo>
                    <a:pt x="396" y="156"/>
                  </a:lnTo>
                  <a:lnTo>
                    <a:pt x="396" y="138"/>
                  </a:lnTo>
                  <a:lnTo>
                    <a:pt x="396" y="123"/>
                  </a:lnTo>
                  <a:lnTo>
                    <a:pt x="389" y="105"/>
                  </a:lnTo>
                  <a:lnTo>
                    <a:pt x="385" y="94"/>
                  </a:lnTo>
                  <a:lnTo>
                    <a:pt x="375" y="83"/>
                  </a:lnTo>
                  <a:lnTo>
                    <a:pt x="360" y="76"/>
                  </a:lnTo>
                  <a:lnTo>
                    <a:pt x="342" y="73"/>
                  </a:lnTo>
                  <a:lnTo>
                    <a:pt x="328" y="73"/>
                  </a:lnTo>
                  <a:lnTo>
                    <a:pt x="302" y="73"/>
                  </a:lnTo>
                  <a:lnTo>
                    <a:pt x="277" y="83"/>
                  </a:lnTo>
                  <a:lnTo>
                    <a:pt x="266" y="105"/>
                  </a:lnTo>
                  <a:lnTo>
                    <a:pt x="259" y="130"/>
                  </a:lnTo>
                  <a:lnTo>
                    <a:pt x="259" y="120"/>
                  </a:lnTo>
                  <a:lnTo>
                    <a:pt x="259" y="105"/>
                  </a:lnTo>
                  <a:lnTo>
                    <a:pt x="259" y="98"/>
                  </a:lnTo>
                  <a:lnTo>
                    <a:pt x="256" y="91"/>
                  </a:lnTo>
                  <a:lnTo>
                    <a:pt x="252" y="87"/>
                  </a:lnTo>
                  <a:lnTo>
                    <a:pt x="248" y="87"/>
                  </a:lnTo>
                  <a:lnTo>
                    <a:pt x="212" y="80"/>
                  </a:lnTo>
                  <a:lnTo>
                    <a:pt x="184" y="73"/>
                  </a:lnTo>
                  <a:lnTo>
                    <a:pt x="151" y="65"/>
                  </a:lnTo>
                  <a:lnTo>
                    <a:pt x="119" y="65"/>
                  </a:lnTo>
                  <a:lnTo>
                    <a:pt x="115" y="76"/>
                  </a:lnTo>
                  <a:lnTo>
                    <a:pt x="111" y="94"/>
                  </a:lnTo>
                  <a:lnTo>
                    <a:pt x="108" y="80"/>
                  </a:lnTo>
                  <a:lnTo>
                    <a:pt x="108" y="65"/>
                  </a:lnTo>
                  <a:lnTo>
                    <a:pt x="108" y="62"/>
                  </a:lnTo>
                  <a:lnTo>
                    <a:pt x="108" y="58"/>
                  </a:lnTo>
                  <a:lnTo>
                    <a:pt x="104" y="58"/>
                  </a:lnTo>
                  <a:lnTo>
                    <a:pt x="104" y="54"/>
                  </a:lnTo>
                  <a:lnTo>
                    <a:pt x="68" y="54"/>
                  </a:lnTo>
                  <a:lnTo>
                    <a:pt x="32" y="54"/>
                  </a:lnTo>
                  <a:lnTo>
                    <a:pt x="0" y="51"/>
                  </a:lnTo>
                  <a:lnTo>
                    <a:pt x="25" y="54"/>
                  </a:lnTo>
                  <a:lnTo>
                    <a:pt x="47" y="54"/>
                  </a:lnTo>
                  <a:lnTo>
                    <a:pt x="72" y="51"/>
                  </a:lnTo>
                  <a:lnTo>
                    <a:pt x="97" y="40"/>
                  </a:lnTo>
                  <a:lnTo>
                    <a:pt x="101" y="22"/>
                  </a:lnTo>
                  <a:lnTo>
                    <a:pt x="101" y="0"/>
                  </a:lnTo>
                  <a:lnTo>
                    <a:pt x="104" y="15"/>
                  </a:lnTo>
                  <a:lnTo>
                    <a:pt x="108" y="29"/>
                  </a:lnTo>
                  <a:lnTo>
                    <a:pt x="115" y="40"/>
                  </a:lnTo>
                  <a:lnTo>
                    <a:pt x="122" y="51"/>
                  </a:lnTo>
                  <a:lnTo>
                    <a:pt x="133" y="58"/>
                  </a:lnTo>
                  <a:lnTo>
                    <a:pt x="144" y="65"/>
                  </a:lnTo>
                  <a:lnTo>
                    <a:pt x="158" y="69"/>
                  </a:lnTo>
                  <a:lnTo>
                    <a:pt x="169" y="69"/>
                  </a:lnTo>
                  <a:lnTo>
                    <a:pt x="205" y="73"/>
                  </a:lnTo>
                  <a:lnTo>
                    <a:pt x="238" y="76"/>
                  </a:lnTo>
                  <a:lnTo>
                    <a:pt x="256" y="76"/>
                  </a:lnTo>
                  <a:lnTo>
                    <a:pt x="274" y="73"/>
                  </a:lnTo>
                  <a:lnTo>
                    <a:pt x="288" y="69"/>
                  </a:lnTo>
                  <a:lnTo>
                    <a:pt x="302" y="58"/>
                  </a:lnTo>
                  <a:lnTo>
                    <a:pt x="310" y="51"/>
                  </a:lnTo>
                  <a:lnTo>
                    <a:pt x="317" y="36"/>
                  </a:lnTo>
                  <a:lnTo>
                    <a:pt x="321" y="22"/>
                  </a:lnTo>
                  <a:lnTo>
                    <a:pt x="321" y="4"/>
                  </a:lnTo>
                  <a:lnTo>
                    <a:pt x="321" y="22"/>
                  </a:lnTo>
                  <a:lnTo>
                    <a:pt x="321" y="40"/>
                  </a:lnTo>
                  <a:lnTo>
                    <a:pt x="324" y="47"/>
                  </a:lnTo>
                  <a:lnTo>
                    <a:pt x="328" y="54"/>
                  </a:lnTo>
                  <a:lnTo>
                    <a:pt x="331" y="62"/>
                  </a:lnTo>
                  <a:lnTo>
                    <a:pt x="339" y="65"/>
                  </a:lnTo>
                  <a:lnTo>
                    <a:pt x="360" y="76"/>
                  </a:lnTo>
                  <a:lnTo>
                    <a:pt x="382" y="83"/>
                  </a:lnTo>
                  <a:lnTo>
                    <a:pt x="403" y="91"/>
                  </a:lnTo>
                  <a:lnTo>
                    <a:pt x="429" y="94"/>
                  </a:lnTo>
                  <a:lnTo>
                    <a:pt x="421" y="94"/>
                  </a:lnTo>
                </a:path>
              </a:pathLst>
            </a:custGeom>
            <a:noFill/>
            <a:ln w="444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4" name="Freeform 78"/>
            <p:cNvSpPr>
              <a:spLocks/>
            </p:cNvSpPr>
            <p:nvPr/>
          </p:nvSpPr>
          <p:spPr bwMode="auto">
            <a:xfrm>
              <a:off x="8633" y="2864"/>
              <a:ext cx="209" cy="8"/>
            </a:xfrm>
            <a:custGeom>
              <a:avLst/>
              <a:gdLst>
                <a:gd name="T0" fmla="*/ 0 w 144"/>
                <a:gd name="T1" fmla="*/ 0 h 7"/>
                <a:gd name="T2" fmla="*/ 433 w 144"/>
                <a:gd name="T3" fmla="*/ 0 h 7"/>
                <a:gd name="T4" fmla="*/ 1083 w 144"/>
                <a:gd name="T5" fmla="*/ 0 h 7"/>
                <a:gd name="T6" fmla="*/ 1713 w 144"/>
                <a:gd name="T7" fmla="*/ 19 h 7"/>
                <a:gd name="T8" fmla="*/ 2366 w 144"/>
                <a:gd name="T9" fmla="*/ 19 h 7"/>
                <a:gd name="T10" fmla="*/ 4112 w 144"/>
                <a:gd name="T11" fmla="*/ 29 h 7"/>
                <a:gd name="T12" fmla="*/ 5592 w 144"/>
                <a:gd name="T13" fmla="*/ 29 h 7"/>
                <a:gd name="T14" fmla="*/ 7164 w 144"/>
                <a:gd name="T15" fmla="*/ 29 h 7"/>
                <a:gd name="T16" fmla="*/ 8662 w 144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4"/>
                <a:gd name="T28" fmla="*/ 0 h 7"/>
                <a:gd name="T29" fmla="*/ 144 w 144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4" h="7">
                  <a:moveTo>
                    <a:pt x="0" y="0"/>
                  </a:moveTo>
                  <a:lnTo>
                    <a:pt x="7" y="0"/>
                  </a:lnTo>
                  <a:lnTo>
                    <a:pt x="18" y="0"/>
                  </a:lnTo>
                  <a:lnTo>
                    <a:pt x="28" y="4"/>
                  </a:lnTo>
                  <a:lnTo>
                    <a:pt x="39" y="4"/>
                  </a:lnTo>
                  <a:lnTo>
                    <a:pt x="68" y="7"/>
                  </a:lnTo>
                  <a:lnTo>
                    <a:pt x="93" y="7"/>
                  </a:lnTo>
                  <a:lnTo>
                    <a:pt x="119" y="7"/>
                  </a:lnTo>
                  <a:lnTo>
                    <a:pt x="144" y="0"/>
                  </a:lnTo>
                </a:path>
              </a:pathLst>
            </a:custGeom>
            <a:noFill/>
            <a:ln w="444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5" name="Freeform 79"/>
            <p:cNvSpPr>
              <a:spLocks/>
            </p:cNvSpPr>
            <p:nvPr/>
          </p:nvSpPr>
          <p:spPr bwMode="auto">
            <a:xfrm>
              <a:off x="8842" y="2779"/>
              <a:ext cx="105" cy="168"/>
            </a:xfrm>
            <a:custGeom>
              <a:avLst/>
              <a:gdLst>
                <a:gd name="T0" fmla="*/ 4560 w 72"/>
                <a:gd name="T1" fmla="*/ 524 h 141"/>
                <a:gd name="T2" fmla="*/ 3611 w 72"/>
                <a:gd name="T3" fmla="*/ 494 h 141"/>
                <a:gd name="T4" fmla="*/ 3169 w 72"/>
                <a:gd name="T5" fmla="*/ 449 h 141"/>
                <a:gd name="T6" fmla="*/ 2733 w 72"/>
                <a:gd name="T7" fmla="*/ 369 h 141"/>
                <a:gd name="T8" fmla="*/ 2476 w 72"/>
                <a:gd name="T9" fmla="*/ 276 h 141"/>
                <a:gd name="T10" fmla="*/ 2476 w 72"/>
                <a:gd name="T11" fmla="*/ 218 h 141"/>
                <a:gd name="T12" fmla="*/ 2476 w 72"/>
                <a:gd name="T13" fmla="*/ 203 h 141"/>
                <a:gd name="T14" fmla="*/ 2476 w 72"/>
                <a:gd name="T15" fmla="*/ 124 h 141"/>
                <a:gd name="T16" fmla="*/ 2476 w 72"/>
                <a:gd name="T17" fmla="*/ 0 h 141"/>
                <a:gd name="T18" fmla="*/ 2476 w 72"/>
                <a:gd name="T19" fmla="*/ 124 h 141"/>
                <a:gd name="T20" fmla="*/ 2476 w 72"/>
                <a:gd name="T21" fmla="*/ 276 h 141"/>
                <a:gd name="T22" fmla="*/ 2288 w 72"/>
                <a:gd name="T23" fmla="*/ 325 h 141"/>
                <a:gd name="T24" fmla="*/ 2288 w 72"/>
                <a:gd name="T25" fmla="*/ 369 h 141"/>
                <a:gd name="T26" fmla="*/ 2059 w 72"/>
                <a:gd name="T27" fmla="*/ 423 h 141"/>
                <a:gd name="T28" fmla="*/ 1569 w 72"/>
                <a:gd name="T29" fmla="*/ 449 h 141"/>
                <a:gd name="T30" fmla="*/ 859 w 72"/>
                <a:gd name="T31" fmla="*/ 475 h 141"/>
                <a:gd name="T32" fmla="*/ 0 w 72"/>
                <a:gd name="T33" fmla="*/ 494 h 141"/>
                <a:gd name="T34" fmla="*/ 187 w 72"/>
                <a:gd name="T35" fmla="*/ 494 h 141"/>
                <a:gd name="T36" fmla="*/ 859 w 72"/>
                <a:gd name="T37" fmla="*/ 494 h 141"/>
                <a:gd name="T38" fmla="*/ 1569 w 72"/>
                <a:gd name="T39" fmla="*/ 494 h 141"/>
                <a:gd name="T40" fmla="*/ 2288 w 72"/>
                <a:gd name="T41" fmla="*/ 539 h 141"/>
                <a:gd name="T42" fmla="*/ 2476 w 72"/>
                <a:gd name="T43" fmla="*/ 601 h 141"/>
                <a:gd name="T44" fmla="*/ 2476 w 72"/>
                <a:gd name="T45" fmla="*/ 765 h 141"/>
                <a:gd name="T46" fmla="*/ 2733 w 72"/>
                <a:gd name="T47" fmla="*/ 969 h 141"/>
                <a:gd name="T48" fmla="*/ 2733 w 72"/>
                <a:gd name="T49" fmla="*/ 851 h 141"/>
                <a:gd name="T50" fmla="*/ 2476 w 72"/>
                <a:gd name="T51" fmla="*/ 691 h 141"/>
                <a:gd name="T52" fmla="*/ 2733 w 72"/>
                <a:gd name="T53" fmla="*/ 612 h 141"/>
                <a:gd name="T54" fmla="*/ 2733 w 72"/>
                <a:gd name="T55" fmla="*/ 572 h 141"/>
                <a:gd name="T56" fmla="*/ 3169 w 72"/>
                <a:gd name="T57" fmla="*/ 524 h 141"/>
                <a:gd name="T58" fmla="*/ 3611 w 72"/>
                <a:gd name="T59" fmla="*/ 494 h 141"/>
                <a:gd name="T60" fmla="*/ 4560 w 72"/>
                <a:gd name="T61" fmla="*/ 524 h 1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72"/>
                <a:gd name="T94" fmla="*/ 0 h 141"/>
                <a:gd name="T95" fmla="*/ 72 w 72"/>
                <a:gd name="T96" fmla="*/ 141 h 14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72" h="141">
                  <a:moveTo>
                    <a:pt x="72" y="76"/>
                  </a:moveTo>
                  <a:lnTo>
                    <a:pt x="57" y="72"/>
                  </a:lnTo>
                  <a:lnTo>
                    <a:pt x="50" y="65"/>
                  </a:lnTo>
                  <a:lnTo>
                    <a:pt x="43" y="54"/>
                  </a:lnTo>
                  <a:lnTo>
                    <a:pt x="39" y="40"/>
                  </a:lnTo>
                  <a:lnTo>
                    <a:pt x="39" y="32"/>
                  </a:lnTo>
                  <a:lnTo>
                    <a:pt x="39" y="29"/>
                  </a:lnTo>
                  <a:lnTo>
                    <a:pt x="39" y="18"/>
                  </a:lnTo>
                  <a:lnTo>
                    <a:pt x="39" y="0"/>
                  </a:lnTo>
                  <a:lnTo>
                    <a:pt x="39" y="18"/>
                  </a:lnTo>
                  <a:lnTo>
                    <a:pt x="39" y="40"/>
                  </a:lnTo>
                  <a:lnTo>
                    <a:pt x="36" y="47"/>
                  </a:lnTo>
                  <a:lnTo>
                    <a:pt x="36" y="54"/>
                  </a:lnTo>
                  <a:lnTo>
                    <a:pt x="32" y="61"/>
                  </a:lnTo>
                  <a:lnTo>
                    <a:pt x="25" y="65"/>
                  </a:lnTo>
                  <a:lnTo>
                    <a:pt x="14" y="69"/>
                  </a:lnTo>
                  <a:lnTo>
                    <a:pt x="0" y="72"/>
                  </a:lnTo>
                  <a:lnTo>
                    <a:pt x="3" y="72"/>
                  </a:lnTo>
                  <a:lnTo>
                    <a:pt x="14" y="72"/>
                  </a:lnTo>
                  <a:lnTo>
                    <a:pt x="25" y="72"/>
                  </a:lnTo>
                  <a:lnTo>
                    <a:pt x="36" y="79"/>
                  </a:lnTo>
                  <a:lnTo>
                    <a:pt x="39" y="87"/>
                  </a:lnTo>
                  <a:lnTo>
                    <a:pt x="39" y="112"/>
                  </a:lnTo>
                  <a:lnTo>
                    <a:pt x="43" y="141"/>
                  </a:lnTo>
                  <a:lnTo>
                    <a:pt x="43" y="123"/>
                  </a:lnTo>
                  <a:lnTo>
                    <a:pt x="39" y="101"/>
                  </a:lnTo>
                  <a:lnTo>
                    <a:pt x="43" y="90"/>
                  </a:lnTo>
                  <a:lnTo>
                    <a:pt x="43" y="83"/>
                  </a:lnTo>
                  <a:lnTo>
                    <a:pt x="50" y="76"/>
                  </a:lnTo>
                  <a:lnTo>
                    <a:pt x="57" y="72"/>
                  </a:lnTo>
                  <a:lnTo>
                    <a:pt x="72" y="76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6" name="Freeform 80"/>
            <p:cNvSpPr>
              <a:spLocks/>
            </p:cNvSpPr>
            <p:nvPr/>
          </p:nvSpPr>
          <p:spPr bwMode="auto">
            <a:xfrm>
              <a:off x="8842" y="2779"/>
              <a:ext cx="105" cy="168"/>
            </a:xfrm>
            <a:custGeom>
              <a:avLst/>
              <a:gdLst>
                <a:gd name="T0" fmla="*/ 4560 w 72"/>
                <a:gd name="T1" fmla="*/ 524 h 141"/>
                <a:gd name="T2" fmla="*/ 3611 w 72"/>
                <a:gd name="T3" fmla="*/ 494 h 141"/>
                <a:gd name="T4" fmla="*/ 3169 w 72"/>
                <a:gd name="T5" fmla="*/ 449 h 141"/>
                <a:gd name="T6" fmla="*/ 2733 w 72"/>
                <a:gd name="T7" fmla="*/ 369 h 141"/>
                <a:gd name="T8" fmla="*/ 2476 w 72"/>
                <a:gd name="T9" fmla="*/ 276 h 141"/>
                <a:gd name="T10" fmla="*/ 2476 w 72"/>
                <a:gd name="T11" fmla="*/ 218 h 141"/>
                <a:gd name="T12" fmla="*/ 2476 w 72"/>
                <a:gd name="T13" fmla="*/ 203 h 141"/>
                <a:gd name="T14" fmla="*/ 2476 w 72"/>
                <a:gd name="T15" fmla="*/ 124 h 141"/>
                <a:gd name="T16" fmla="*/ 2476 w 72"/>
                <a:gd name="T17" fmla="*/ 0 h 141"/>
                <a:gd name="T18" fmla="*/ 2476 w 72"/>
                <a:gd name="T19" fmla="*/ 124 h 141"/>
                <a:gd name="T20" fmla="*/ 2476 w 72"/>
                <a:gd name="T21" fmla="*/ 276 h 141"/>
                <a:gd name="T22" fmla="*/ 2288 w 72"/>
                <a:gd name="T23" fmla="*/ 325 h 141"/>
                <a:gd name="T24" fmla="*/ 2288 w 72"/>
                <a:gd name="T25" fmla="*/ 369 h 141"/>
                <a:gd name="T26" fmla="*/ 2059 w 72"/>
                <a:gd name="T27" fmla="*/ 423 h 141"/>
                <a:gd name="T28" fmla="*/ 1569 w 72"/>
                <a:gd name="T29" fmla="*/ 449 h 141"/>
                <a:gd name="T30" fmla="*/ 859 w 72"/>
                <a:gd name="T31" fmla="*/ 475 h 141"/>
                <a:gd name="T32" fmla="*/ 0 w 72"/>
                <a:gd name="T33" fmla="*/ 494 h 141"/>
                <a:gd name="T34" fmla="*/ 187 w 72"/>
                <a:gd name="T35" fmla="*/ 494 h 141"/>
                <a:gd name="T36" fmla="*/ 859 w 72"/>
                <a:gd name="T37" fmla="*/ 494 h 141"/>
                <a:gd name="T38" fmla="*/ 1569 w 72"/>
                <a:gd name="T39" fmla="*/ 494 h 141"/>
                <a:gd name="T40" fmla="*/ 2288 w 72"/>
                <a:gd name="T41" fmla="*/ 539 h 141"/>
                <a:gd name="T42" fmla="*/ 2476 w 72"/>
                <a:gd name="T43" fmla="*/ 601 h 141"/>
                <a:gd name="T44" fmla="*/ 2476 w 72"/>
                <a:gd name="T45" fmla="*/ 765 h 141"/>
                <a:gd name="T46" fmla="*/ 2733 w 72"/>
                <a:gd name="T47" fmla="*/ 969 h 141"/>
                <a:gd name="T48" fmla="*/ 2733 w 72"/>
                <a:gd name="T49" fmla="*/ 851 h 141"/>
                <a:gd name="T50" fmla="*/ 2476 w 72"/>
                <a:gd name="T51" fmla="*/ 691 h 141"/>
                <a:gd name="T52" fmla="*/ 2733 w 72"/>
                <a:gd name="T53" fmla="*/ 612 h 141"/>
                <a:gd name="T54" fmla="*/ 2733 w 72"/>
                <a:gd name="T55" fmla="*/ 572 h 141"/>
                <a:gd name="T56" fmla="*/ 3169 w 72"/>
                <a:gd name="T57" fmla="*/ 524 h 141"/>
                <a:gd name="T58" fmla="*/ 3611 w 72"/>
                <a:gd name="T59" fmla="*/ 494 h 141"/>
                <a:gd name="T60" fmla="*/ 4560 w 72"/>
                <a:gd name="T61" fmla="*/ 524 h 1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72"/>
                <a:gd name="T94" fmla="*/ 0 h 141"/>
                <a:gd name="T95" fmla="*/ 72 w 72"/>
                <a:gd name="T96" fmla="*/ 141 h 14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72" h="141">
                  <a:moveTo>
                    <a:pt x="72" y="76"/>
                  </a:moveTo>
                  <a:lnTo>
                    <a:pt x="57" y="72"/>
                  </a:lnTo>
                  <a:lnTo>
                    <a:pt x="50" y="65"/>
                  </a:lnTo>
                  <a:lnTo>
                    <a:pt x="43" y="54"/>
                  </a:lnTo>
                  <a:lnTo>
                    <a:pt x="39" y="40"/>
                  </a:lnTo>
                  <a:lnTo>
                    <a:pt x="39" y="32"/>
                  </a:lnTo>
                  <a:lnTo>
                    <a:pt x="39" y="29"/>
                  </a:lnTo>
                  <a:lnTo>
                    <a:pt x="39" y="18"/>
                  </a:lnTo>
                  <a:lnTo>
                    <a:pt x="39" y="0"/>
                  </a:lnTo>
                  <a:lnTo>
                    <a:pt x="39" y="18"/>
                  </a:lnTo>
                  <a:lnTo>
                    <a:pt x="39" y="40"/>
                  </a:lnTo>
                  <a:lnTo>
                    <a:pt x="36" y="47"/>
                  </a:lnTo>
                  <a:lnTo>
                    <a:pt x="36" y="54"/>
                  </a:lnTo>
                  <a:lnTo>
                    <a:pt x="32" y="61"/>
                  </a:lnTo>
                  <a:lnTo>
                    <a:pt x="25" y="65"/>
                  </a:lnTo>
                  <a:lnTo>
                    <a:pt x="14" y="69"/>
                  </a:lnTo>
                  <a:lnTo>
                    <a:pt x="0" y="72"/>
                  </a:lnTo>
                  <a:lnTo>
                    <a:pt x="3" y="72"/>
                  </a:lnTo>
                  <a:lnTo>
                    <a:pt x="14" y="72"/>
                  </a:lnTo>
                  <a:lnTo>
                    <a:pt x="25" y="72"/>
                  </a:lnTo>
                  <a:lnTo>
                    <a:pt x="36" y="79"/>
                  </a:lnTo>
                  <a:lnTo>
                    <a:pt x="39" y="87"/>
                  </a:lnTo>
                  <a:lnTo>
                    <a:pt x="39" y="112"/>
                  </a:lnTo>
                  <a:lnTo>
                    <a:pt x="43" y="141"/>
                  </a:lnTo>
                  <a:lnTo>
                    <a:pt x="43" y="123"/>
                  </a:lnTo>
                  <a:lnTo>
                    <a:pt x="39" y="101"/>
                  </a:lnTo>
                  <a:lnTo>
                    <a:pt x="43" y="90"/>
                  </a:lnTo>
                  <a:lnTo>
                    <a:pt x="43" y="83"/>
                  </a:lnTo>
                  <a:lnTo>
                    <a:pt x="50" y="76"/>
                  </a:lnTo>
                  <a:lnTo>
                    <a:pt x="57" y="72"/>
                  </a:lnTo>
                  <a:lnTo>
                    <a:pt x="72" y="76"/>
                  </a:lnTo>
                </a:path>
              </a:pathLst>
            </a:custGeom>
            <a:noFill/>
            <a:ln w="444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7" name="Freeform 81"/>
            <p:cNvSpPr>
              <a:spLocks noEditPoints="1"/>
            </p:cNvSpPr>
            <p:nvPr/>
          </p:nvSpPr>
          <p:spPr bwMode="auto">
            <a:xfrm>
              <a:off x="7687" y="2611"/>
              <a:ext cx="2442" cy="81"/>
            </a:xfrm>
            <a:custGeom>
              <a:avLst/>
              <a:gdLst>
                <a:gd name="T0" fmla="*/ 692 w 1676"/>
                <a:gd name="T1" fmla="*/ 403 h 69"/>
                <a:gd name="T2" fmla="*/ 270 w 1676"/>
                <a:gd name="T3" fmla="*/ 359 h 69"/>
                <a:gd name="T4" fmla="*/ 0 w 1676"/>
                <a:gd name="T5" fmla="*/ 316 h 69"/>
                <a:gd name="T6" fmla="*/ 270 w 1676"/>
                <a:gd name="T7" fmla="*/ 271 h 69"/>
                <a:gd name="T8" fmla="*/ 26017 w 1676"/>
                <a:gd name="T9" fmla="*/ 231 h 69"/>
                <a:gd name="T10" fmla="*/ 23323 w 1676"/>
                <a:gd name="T11" fmla="*/ 208 h 69"/>
                <a:gd name="T12" fmla="*/ 16784 w 1676"/>
                <a:gd name="T13" fmla="*/ 208 h 69"/>
                <a:gd name="T14" fmla="*/ 9063 w 1676"/>
                <a:gd name="T15" fmla="*/ 271 h 69"/>
                <a:gd name="T16" fmla="*/ 2011 w 1676"/>
                <a:gd name="T17" fmla="*/ 359 h 69"/>
                <a:gd name="T18" fmla="*/ 3415 w 1676"/>
                <a:gd name="T19" fmla="*/ 208 h 69"/>
                <a:gd name="T20" fmla="*/ 10868 w 1676"/>
                <a:gd name="T21" fmla="*/ 129 h 69"/>
                <a:gd name="T22" fmla="*/ 18571 w 1676"/>
                <a:gd name="T23" fmla="*/ 80 h 69"/>
                <a:gd name="T24" fmla="*/ 24716 w 1676"/>
                <a:gd name="T25" fmla="*/ 80 h 69"/>
                <a:gd name="T26" fmla="*/ 30774 w 1676"/>
                <a:gd name="T27" fmla="*/ 104 h 69"/>
                <a:gd name="T28" fmla="*/ 28492 w 1676"/>
                <a:gd name="T29" fmla="*/ 249 h 69"/>
                <a:gd name="T30" fmla="*/ 26017 w 1676"/>
                <a:gd name="T31" fmla="*/ 231 h 69"/>
                <a:gd name="T32" fmla="*/ 27822 w 1676"/>
                <a:gd name="T33" fmla="*/ 129 h 69"/>
                <a:gd name="T34" fmla="*/ 30774 w 1676"/>
                <a:gd name="T35" fmla="*/ 104 h 69"/>
                <a:gd name="T36" fmla="*/ 33290 w 1676"/>
                <a:gd name="T37" fmla="*/ 231 h 69"/>
                <a:gd name="T38" fmla="*/ 30774 w 1676"/>
                <a:gd name="T39" fmla="*/ 104 h 69"/>
                <a:gd name="T40" fmla="*/ 33983 w 1676"/>
                <a:gd name="T41" fmla="*/ 104 h 69"/>
                <a:gd name="T42" fmla="*/ 41239 w 1676"/>
                <a:gd name="T43" fmla="*/ 208 h 69"/>
                <a:gd name="T44" fmla="*/ 37828 w 1676"/>
                <a:gd name="T45" fmla="*/ 208 h 69"/>
                <a:gd name="T46" fmla="*/ 33983 w 1676"/>
                <a:gd name="T47" fmla="*/ 231 h 69"/>
                <a:gd name="T48" fmla="*/ 36701 w 1676"/>
                <a:gd name="T49" fmla="*/ 80 h 69"/>
                <a:gd name="T50" fmla="*/ 40276 w 1676"/>
                <a:gd name="T51" fmla="*/ 80 h 69"/>
                <a:gd name="T52" fmla="*/ 65407 w 1676"/>
                <a:gd name="T53" fmla="*/ 143 h 69"/>
                <a:gd name="T54" fmla="*/ 56350 w 1676"/>
                <a:gd name="T55" fmla="*/ 193 h 69"/>
                <a:gd name="T56" fmla="*/ 44357 w 1676"/>
                <a:gd name="T57" fmla="*/ 208 h 69"/>
                <a:gd name="T58" fmla="*/ 47287 w 1676"/>
                <a:gd name="T59" fmla="*/ 65 h 69"/>
                <a:gd name="T60" fmla="*/ 59274 w 1676"/>
                <a:gd name="T61" fmla="*/ 40 h 69"/>
                <a:gd name="T62" fmla="*/ 88791 w 1676"/>
                <a:gd name="T63" fmla="*/ 129 h 69"/>
                <a:gd name="T64" fmla="*/ 85831 w 1676"/>
                <a:gd name="T65" fmla="*/ 208 h 69"/>
                <a:gd name="T66" fmla="*/ 80174 w 1676"/>
                <a:gd name="T67" fmla="*/ 143 h 69"/>
                <a:gd name="T68" fmla="*/ 74273 w 1676"/>
                <a:gd name="T69" fmla="*/ 129 h 69"/>
                <a:gd name="T70" fmla="*/ 65407 w 1676"/>
                <a:gd name="T71" fmla="*/ 143 h 69"/>
                <a:gd name="T72" fmla="*/ 72719 w 1676"/>
                <a:gd name="T73" fmla="*/ 0 h 69"/>
                <a:gd name="T74" fmla="*/ 78534 w 1676"/>
                <a:gd name="T75" fmla="*/ 0 h 69"/>
                <a:gd name="T76" fmla="*/ 84438 w 1676"/>
                <a:gd name="T77" fmla="*/ 65 h 69"/>
                <a:gd name="T78" fmla="*/ 88791 w 1676"/>
                <a:gd name="T79" fmla="*/ 129 h 69"/>
                <a:gd name="T80" fmla="*/ 95780 w 1676"/>
                <a:gd name="T81" fmla="*/ 292 h 69"/>
                <a:gd name="T82" fmla="*/ 91451 w 1676"/>
                <a:gd name="T83" fmla="*/ 292 h 69"/>
                <a:gd name="T84" fmla="*/ 88971 w 1676"/>
                <a:gd name="T85" fmla="*/ 271 h 69"/>
                <a:gd name="T86" fmla="*/ 89644 w 1676"/>
                <a:gd name="T87" fmla="*/ 143 h 69"/>
                <a:gd name="T88" fmla="*/ 92649 w 1676"/>
                <a:gd name="T89" fmla="*/ 168 h 69"/>
                <a:gd name="T90" fmla="*/ 96699 w 1676"/>
                <a:gd name="T91" fmla="*/ 168 h 69"/>
                <a:gd name="T92" fmla="*/ 100505 w 1676"/>
                <a:gd name="T93" fmla="*/ 271 h 69"/>
                <a:gd name="T94" fmla="*/ 96699 w 1676"/>
                <a:gd name="T95" fmla="*/ 292 h 69"/>
                <a:gd name="T96" fmla="*/ 99654 w 1676"/>
                <a:gd name="T97" fmla="*/ 143 h 69"/>
                <a:gd name="T98" fmla="*/ 104802 w 1676"/>
                <a:gd name="T99" fmla="*/ 231 h 69"/>
                <a:gd name="T100" fmla="*/ 102372 w 1676"/>
                <a:gd name="T101" fmla="*/ 271 h 69"/>
                <a:gd name="T102" fmla="*/ 100950 w 1676"/>
                <a:gd name="T103" fmla="*/ 143 h 69"/>
                <a:gd name="T104" fmla="*/ 103922 w 1676"/>
                <a:gd name="T105" fmla="*/ 129 h 69"/>
                <a:gd name="T106" fmla="*/ 104361 w 1676"/>
                <a:gd name="T107" fmla="*/ 104 h 69"/>
                <a:gd name="T108" fmla="*/ 104802 w 1676"/>
                <a:gd name="T109" fmla="*/ 129 h 69"/>
                <a:gd name="T110" fmla="*/ 105302 w 1676"/>
                <a:gd name="T111" fmla="*/ 168 h 69"/>
                <a:gd name="T112" fmla="*/ 105032 w 1676"/>
                <a:gd name="T113" fmla="*/ 208 h 6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76"/>
                <a:gd name="T172" fmla="*/ 0 h 69"/>
                <a:gd name="T173" fmla="*/ 1676 w 1676"/>
                <a:gd name="T174" fmla="*/ 69 h 6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76" h="69">
                  <a:moveTo>
                    <a:pt x="7" y="43"/>
                  </a:moveTo>
                  <a:lnTo>
                    <a:pt x="14" y="65"/>
                  </a:lnTo>
                  <a:lnTo>
                    <a:pt x="11" y="69"/>
                  </a:lnTo>
                  <a:lnTo>
                    <a:pt x="7" y="65"/>
                  </a:lnTo>
                  <a:lnTo>
                    <a:pt x="4" y="65"/>
                  </a:lnTo>
                  <a:lnTo>
                    <a:pt x="4" y="61"/>
                  </a:lnTo>
                  <a:lnTo>
                    <a:pt x="0" y="61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0" y="50"/>
                  </a:lnTo>
                  <a:lnTo>
                    <a:pt x="4" y="47"/>
                  </a:lnTo>
                  <a:lnTo>
                    <a:pt x="7" y="47"/>
                  </a:lnTo>
                  <a:lnTo>
                    <a:pt x="7" y="43"/>
                  </a:lnTo>
                  <a:close/>
                  <a:moveTo>
                    <a:pt x="418" y="18"/>
                  </a:moveTo>
                  <a:lnTo>
                    <a:pt x="414" y="40"/>
                  </a:lnTo>
                  <a:lnTo>
                    <a:pt x="404" y="36"/>
                  </a:lnTo>
                  <a:lnTo>
                    <a:pt x="389" y="36"/>
                  </a:lnTo>
                  <a:lnTo>
                    <a:pt x="371" y="36"/>
                  </a:lnTo>
                  <a:lnTo>
                    <a:pt x="350" y="36"/>
                  </a:lnTo>
                  <a:lnTo>
                    <a:pt x="324" y="36"/>
                  </a:lnTo>
                  <a:lnTo>
                    <a:pt x="299" y="36"/>
                  </a:lnTo>
                  <a:lnTo>
                    <a:pt x="267" y="36"/>
                  </a:lnTo>
                  <a:lnTo>
                    <a:pt x="238" y="40"/>
                  </a:lnTo>
                  <a:lnTo>
                    <a:pt x="205" y="40"/>
                  </a:lnTo>
                  <a:lnTo>
                    <a:pt x="173" y="43"/>
                  </a:lnTo>
                  <a:lnTo>
                    <a:pt x="144" y="47"/>
                  </a:lnTo>
                  <a:lnTo>
                    <a:pt x="112" y="50"/>
                  </a:lnTo>
                  <a:lnTo>
                    <a:pt x="83" y="54"/>
                  </a:lnTo>
                  <a:lnTo>
                    <a:pt x="58" y="58"/>
                  </a:lnTo>
                  <a:lnTo>
                    <a:pt x="32" y="61"/>
                  </a:lnTo>
                  <a:lnTo>
                    <a:pt x="14" y="65"/>
                  </a:lnTo>
                  <a:lnTo>
                    <a:pt x="7" y="43"/>
                  </a:lnTo>
                  <a:lnTo>
                    <a:pt x="29" y="40"/>
                  </a:lnTo>
                  <a:lnTo>
                    <a:pt x="54" y="36"/>
                  </a:lnTo>
                  <a:lnTo>
                    <a:pt x="83" y="32"/>
                  </a:lnTo>
                  <a:lnTo>
                    <a:pt x="112" y="29"/>
                  </a:lnTo>
                  <a:lnTo>
                    <a:pt x="140" y="25"/>
                  </a:lnTo>
                  <a:lnTo>
                    <a:pt x="173" y="22"/>
                  </a:lnTo>
                  <a:lnTo>
                    <a:pt x="205" y="18"/>
                  </a:lnTo>
                  <a:lnTo>
                    <a:pt x="238" y="14"/>
                  </a:lnTo>
                  <a:lnTo>
                    <a:pt x="267" y="14"/>
                  </a:lnTo>
                  <a:lnTo>
                    <a:pt x="295" y="14"/>
                  </a:lnTo>
                  <a:lnTo>
                    <a:pt x="324" y="11"/>
                  </a:lnTo>
                  <a:lnTo>
                    <a:pt x="350" y="11"/>
                  </a:lnTo>
                  <a:lnTo>
                    <a:pt x="371" y="11"/>
                  </a:lnTo>
                  <a:lnTo>
                    <a:pt x="393" y="14"/>
                  </a:lnTo>
                  <a:lnTo>
                    <a:pt x="407" y="14"/>
                  </a:lnTo>
                  <a:lnTo>
                    <a:pt x="418" y="18"/>
                  </a:lnTo>
                  <a:close/>
                  <a:moveTo>
                    <a:pt x="490" y="18"/>
                  </a:moveTo>
                  <a:lnTo>
                    <a:pt x="490" y="40"/>
                  </a:lnTo>
                  <a:lnTo>
                    <a:pt x="472" y="40"/>
                  </a:lnTo>
                  <a:lnTo>
                    <a:pt x="454" y="43"/>
                  </a:lnTo>
                  <a:lnTo>
                    <a:pt x="443" y="43"/>
                  </a:lnTo>
                  <a:lnTo>
                    <a:pt x="436" y="43"/>
                  </a:lnTo>
                  <a:lnTo>
                    <a:pt x="425" y="40"/>
                  </a:lnTo>
                  <a:lnTo>
                    <a:pt x="414" y="40"/>
                  </a:lnTo>
                  <a:lnTo>
                    <a:pt x="418" y="18"/>
                  </a:lnTo>
                  <a:lnTo>
                    <a:pt x="429" y="18"/>
                  </a:lnTo>
                  <a:lnTo>
                    <a:pt x="436" y="22"/>
                  </a:lnTo>
                  <a:lnTo>
                    <a:pt x="443" y="22"/>
                  </a:lnTo>
                  <a:lnTo>
                    <a:pt x="450" y="22"/>
                  </a:lnTo>
                  <a:lnTo>
                    <a:pt x="468" y="18"/>
                  </a:lnTo>
                  <a:lnTo>
                    <a:pt x="490" y="18"/>
                  </a:lnTo>
                  <a:close/>
                  <a:moveTo>
                    <a:pt x="541" y="18"/>
                  </a:moveTo>
                  <a:lnTo>
                    <a:pt x="541" y="40"/>
                  </a:lnTo>
                  <a:lnTo>
                    <a:pt x="530" y="40"/>
                  </a:lnTo>
                  <a:lnTo>
                    <a:pt x="515" y="40"/>
                  </a:lnTo>
                  <a:lnTo>
                    <a:pt x="504" y="40"/>
                  </a:lnTo>
                  <a:lnTo>
                    <a:pt x="490" y="40"/>
                  </a:lnTo>
                  <a:lnTo>
                    <a:pt x="490" y="18"/>
                  </a:lnTo>
                  <a:lnTo>
                    <a:pt x="504" y="18"/>
                  </a:lnTo>
                  <a:lnTo>
                    <a:pt x="515" y="18"/>
                  </a:lnTo>
                  <a:lnTo>
                    <a:pt x="530" y="18"/>
                  </a:lnTo>
                  <a:lnTo>
                    <a:pt x="541" y="18"/>
                  </a:lnTo>
                  <a:close/>
                  <a:moveTo>
                    <a:pt x="656" y="14"/>
                  </a:moveTo>
                  <a:lnTo>
                    <a:pt x="656" y="36"/>
                  </a:lnTo>
                  <a:lnTo>
                    <a:pt x="641" y="36"/>
                  </a:lnTo>
                  <a:lnTo>
                    <a:pt x="627" y="36"/>
                  </a:lnTo>
                  <a:lnTo>
                    <a:pt x="613" y="36"/>
                  </a:lnTo>
                  <a:lnTo>
                    <a:pt x="602" y="36"/>
                  </a:lnTo>
                  <a:lnTo>
                    <a:pt x="587" y="36"/>
                  </a:lnTo>
                  <a:lnTo>
                    <a:pt x="573" y="36"/>
                  </a:lnTo>
                  <a:lnTo>
                    <a:pt x="559" y="40"/>
                  </a:lnTo>
                  <a:lnTo>
                    <a:pt x="541" y="40"/>
                  </a:lnTo>
                  <a:lnTo>
                    <a:pt x="541" y="18"/>
                  </a:lnTo>
                  <a:lnTo>
                    <a:pt x="555" y="14"/>
                  </a:lnTo>
                  <a:lnTo>
                    <a:pt x="569" y="14"/>
                  </a:lnTo>
                  <a:lnTo>
                    <a:pt x="584" y="14"/>
                  </a:lnTo>
                  <a:lnTo>
                    <a:pt x="598" y="14"/>
                  </a:lnTo>
                  <a:lnTo>
                    <a:pt x="613" y="14"/>
                  </a:lnTo>
                  <a:lnTo>
                    <a:pt x="627" y="14"/>
                  </a:lnTo>
                  <a:lnTo>
                    <a:pt x="641" y="14"/>
                  </a:lnTo>
                  <a:lnTo>
                    <a:pt x="656" y="14"/>
                  </a:lnTo>
                  <a:close/>
                  <a:moveTo>
                    <a:pt x="1041" y="3"/>
                  </a:moveTo>
                  <a:lnTo>
                    <a:pt x="1041" y="25"/>
                  </a:lnTo>
                  <a:lnTo>
                    <a:pt x="995" y="29"/>
                  </a:lnTo>
                  <a:lnTo>
                    <a:pt x="944" y="29"/>
                  </a:lnTo>
                  <a:lnTo>
                    <a:pt x="897" y="32"/>
                  </a:lnTo>
                  <a:lnTo>
                    <a:pt x="850" y="32"/>
                  </a:lnTo>
                  <a:lnTo>
                    <a:pt x="800" y="32"/>
                  </a:lnTo>
                  <a:lnTo>
                    <a:pt x="753" y="32"/>
                  </a:lnTo>
                  <a:lnTo>
                    <a:pt x="706" y="36"/>
                  </a:lnTo>
                  <a:lnTo>
                    <a:pt x="656" y="36"/>
                  </a:lnTo>
                  <a:lnTo>
                    <a:pt x="656" y="14"/>
                  </a:lnTo>
                  <a:lnTo>
                    <a:pt x="706" y="11"/>
                  </a:lnTo>
                  <a:lnTo>
                    <a:pt x="753" y="11"/>
                  </a:lnTo>
                  <a:lnTo>
                    <a:pt x="800" y="11"/>
                  </a:lnTo>
                  <a:lnTo>
                    <a:pt x="850" y="11"/>
                  </a:lnTo>
                  <a:lnTo>
                    <a:pt x="897" y="7"/>
                  </a:lnTo>
                  <a:lnTo>
                    <a:pt x="944" y="7"/>
                  </a:lnTo>
                  <a:lnTo>
                    <a:pt x="991" y="3"/>
                  </a:lnTo>
                  <a:lnTo>
                    <a:pt x="1041" y="3"/>
                  </a:lnTo>
                  <a:close/>
                  <a:moveTo>
                    <a:pt x="1413" y="22"/>
                  </a:moveTo>
                  <a:lnTo>
                    <a:pt x="1409" y="47"/>
                  </a:lnTo>
                  <a:lnTo>
                    <a:pt x="1387" y="40"/>
                  </a:lnTo>
                  <a:lnTo>
                    <a:pt x="1366" y="36"/>
                  </a:lnTo>
                  <a:lnTo>
                    <a:pt x="1341" y="32"/>
                  </a:lnTo>
                  <a:lnTo>
                    <a:pt x="1319" y="29"/>
                  </a:lnTo>
                  <a:lnTo>
                    <a:pt x="1297" y="25"/>
                  </a:lnTo>
                  <a:lnTo>
                    <a:pt x="1276" y="25"/>
                  </a:lnTo>
                  <a:lnTo>
                    <a:pt x="1250" y="25"/>
                  </a:lnTo>
                  <a:lnTo>
                    <a:pt x="1229" y="22"/>
                  </a:lnTo>
                  <a:lnTo>
                    <a:pt x="1204" y="22"/>
                  </a:lnTo>
                  <a:lnTo>
                    <a:pt x="1182" y="22"/>
                  </a:lnTo>
                  <a:lnTo>
                    <a:pt x="1157" y="22"/>
                  </a:lnTo>
                  <a:lnTo>
                    <a:pt x="1135" y="22"/>
                  </a:lnTo>
                  <a:lnTo>
                    <a:pt x="1088" y="25"/>
                  </a:lnTo>
                  <a:lnTo>
                    <a:pt x="1041" y="25"/>
                  </a:lnTo>
                  <a:lnTo>
                    <a:pt x="1041" y="3"/>
                  </a:lnTo>
                  <a:lnTo>
                    <a:pt x="1088" y="0"/>
                  </a:lnTo>
                  <a:lnTo>
                    <a:pt x="1135" y="0"/>
                  </a:lnTo>
                  <a:lnTo>
                    <a:pt x="1157" y="0"/>
                  </a:lnTo>
                  <a:lnTo>
                    <a:pt x="1182" y="0"/>
                  </a:lnTo>
                  <a:lnTo>
                    <a:pt x="1204" y="0"/>
                  </a:lnTo>
                  <a:lnTo>
                    <a:pt x="1229" y="0"/>
                  </a:lnTo>
                  <a:lnTo>
                    <a:pt x="1250" y="0"/>
                  </a:lnTo>
                  <a:lnTo>
                    <a:pt x="1276" y="3"/>
                  </a:lnTo>
                  <a:lnTo>
                    <a:pt x="1301" y="3"/>
                  </a:lnTo>
                  <a:lnTo>
                    <a:pt x="1323" y="7"/>
                  </a:lnTo>
                  <a:lnTo>
                    <a:pt x="1344" y="11"/>
                  </a:lnTo>
                  <a:lnTo>
                    <a:pt x="1369" y="14"/>
                  </a:lnTo>
                  <a:lnTo>
                    <a:pt x="1391" y="18"/>
                  </a:lnTo>
                  <a:lnTo>
                    <a:pt x="1413" y="22"/>
                  </a:lnTo>
                  <a:close/>
                  <a:moveTo>
                    <a:pt x="1539" y="29"/>
                  </a:moveTo>
                  <a:lnTo>
                    <a:pt x="1539" y="50"/>
                  </a:lnTo>
                  <a:lnTo>
                    <a:pt x="1524" y="50"/>
                  </a:lnTo>
                  <a:lnTo>
                    <a:pt x="1506" y="50"/>
                  </a:lnTo>
                  <a:lnTo>
                    <a:pt x="1492" y="50"/>
                  </a:lnTo>
                  <a:lnTo>
                    <a:pt x="1474" y="50"/>
                  </a:lnTo>
                  <a:lnTo>
                    <a:pt x="1456" y="50"/>
                  </a:lnTo>
                  <a:lnTo>
                    <a:pt x="1441" y="50"/>
                  </a:lnTo>
                  <a:lnTo>
                    <a:pt x="1431" y="50"/>
                  </a:lnTo>
                  <a:lnTo>
                    <a:pt x="1423" y="47"/>
                  </a:lnTo>
                  <a:lnTo>
                    <a:pt x="1416" y="47"/>
                  </a:lnTo>
                  <a:lnTo>
                    <a:pt x="1409" y="47"/>
                  </a:lnTo>
                  <a:lnTo>
                    <a:pt x="1413" y="22"/>
                  </a:lnTo>
                  <a:lnTo>
                    <a:pt x="1420" y="25"/>
                  </a:lnTo>
                  <a:lnTo>
                    <a:pt x="1427" y="25"/>
                  </a:lnTo>
                  <a:lnTo>
                    <a:pt x="1434" y="25"/>
                  </a:lnTo>
                  <a:lnTo>
                    <a:pt x="1441" y="25"/>
                  </a:lnTo>
                  <a:lnTo>
                    <a:pt x="1456" y="29"/>
                  </a:lnTo>
                  <a:lnTo>
                    <a:pt x="1474" y="29"/>
                  </a:lnTo>
                  <a:lnTo>
                    <a:pt x="1492" y="29"/>
                  </a:lnTo>
                  <a:lnTo>
                    <a:pt x="1506" y="25"/>
                  </a:lnTo>
                  <a:lnTo>
                    <a:pt x="1524" y="25"/>
                  </a:lnTo>
                  <a:lnTo>
                    <a:pt x="1539" y="29"/>
                  </a:lnTo>
                  <a:close/>
                  <a:moveTo>
                    <a:pt x="1600" y="25"/>
                  </a:moveTo>
                  <a:lnTo>
                    <a:pt x="1600" y="47"/>
                  </a:lnTo>
                  <a:lnTo>
                    <a:pt x="1586" y="47"/>
                  </a:lnTo>
                  <a:lnTo>
                    <a:pt x="1571" y="47"/>
                  </a:lnTo>
                  <a:lnTo>
                    <a:pt x="1553" y="50"/>
                  </a:lnTo>
                  <a:lnTo>
                    <a:pt x="1539" y="50"/>
                  </a:lnTo>
                  <a:lnTo>
                    <a:pt x="1539" y="29"/>
                  </a:lnTo>
                  <a:lnTo>
                    <a:pt x="1553" y="29"/>
                  </a:lnTo>
                  <a:lnTo>
                    <a:pt x="1571" y="25"/>
                  </a:lnTo>
                  <a:lnTo>
                    <a:pt x="1586" y="25"/>
                  </a:lnTo>
                  <a:lnTo>
                    <a:pt x="1600" y="25"/>
                  </a:lnTo>
                  <a:close/>
                  <a:moveTo>
                    <a:pt x="1658" y="18"/>
                  </a:moveTo>
                  <a:lnTo>
                    <a:pt x="1668" y="40"/>
                  </a:lnTo>
                  <a:lnTo>
                    <a:pt x="1658" y="43"/>
                  </a:lnTo>
                  <a:lnTo>
                    <a:pt x="1650" y="43"/>
                  </a:lnTo>
                  <a:lnTo>
                    <a:pt x="1640" y="43"/>
                  </a:lnTo>
                  <a:lnTo>
                    <a:pt x="1629" y="47"/>
                  </a:lnTo>
                  <a:lnTo>
                    <a:pt x="1611" y="47"/>
                  </a:lnTo>
                  <a:lnTo>
                    <a:pt x="1600" y="47"/>
                  </a:lnTo>
                  <a:lnTo>
                    <a:pt x="1600" y="25"/>
                  </a:lnTo>
                  <a:lnTo>
                    <a:pt x="1607" y="25"/>
                  </a:lnTo>
                  <a:lnTo>
                    <a:pt x="1625" y="22"/>
                  </a:lnTo>
                  <a:lnTo>
                    <a:pt x="1636" y="22"/>
                  </a:lnTo>
                  <a:lnTo>
                    <a:pt x="1647" y="22"/>
                  </a:lnTo>
                  <a:lnTo>
                    <a:pt x="1654" y="22"/>
                  </a:lnTo>
                  <a:lnTo>
                    <a:pt x="1658" y="18"/>
                  </a:lnTo>
                  <a:close/>
                  <a:moveTo>
                    <a:pt x="1668" y="40"/>
                  </a:moveTo>
                  <a:lnTo>
                    <a:pt x="1658" y="18"/>
                  </a:lnTo>
                  <a:lnTo>
                    <a:pt x="1661" y="18"/>
                  </a:lnTo>
                  <a:lnTo>
                    <a:pt x="1665" y="18"/>
                  </a:lnTo>
                  <a:lnTo>
                    <a:pt x="1668" y="18"/>
                  </a:lnTo>
                  <a:lnTo>
                    <a:pt x="1668" y="22"/>
                  </a:lnTo>
                  <a:lnTo>
                    <a:pt x="1672" y="22"/>
                  </a:lnTo>
                  <a:lnTo>
                    <a:pt x="1672" y="25"/>
                  </a:lnTo>
                  <a:lnTo>
                    <a:pt x="1676" y="29"/>
                  </a:lnTo>
                  <a:lnTo>
                    <a:pt x="1676" y="32"/>
                  </a:lnTo>
                  <a:lnTo>
                    <a:pt x="1672" y="36"/>
                  </a:lnTo>
                  <a:lnTo>
                    <a:pt x="1672" y="40"/>
                  </a:lnTo>
                  <a:lnTo>
                    <a:pt x="1668" y="4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8" name="Line 82"/>
            <p:cNvSpPr>
              <a:spLocks noChangeShapeType="1"/>
            </p:cNvSpPr>
            <p:nvPr/>
          </p:nvSpPr>
          <p:spPr bwMode="auto">
            <a:xfrm flipH="1">
              <a:off x="9782" y="2624"/>
              <a:ext cx="5" cy="115"/>
            </a:xfrm>
            <a:prstGeom prst="line">
              <a:avLst/>
            </a:prstGeom>
            <a:noFill/>
            <a:ln w="2540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9" name="Line 83"/>
            <p:cNvSpPr>
              <a:spLocks noChangeShapeType="1"/>
            </p:cNvSpPr>
            <p:nvPr/>
          </p:nvSpPr>
          <p:spPr bwMode="auto">
            <a:xfrm flipH="1">
              <a:off x="9609" y="2584"/>
              <a:ext cx="6" cy="142"/>
            </a:xfrm>
            <a:prstGeom prst="line">
              <a:avLst/>
            </a:prstGeom>
            <a:noFill/>
            <a:ln w="2540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0" name="Line 84"/>
            <p:cNvSpPr>
              <a:spLocks noChangeShapeType="1"/>
            </p:cNvSpPr>
            <p:nvPr/>
          </p:nvSpPr>
          <p:spPr bwMode="auto">
            <a:xfrm>
              <a:off x="9268" y="2571"/>
              <a:ext cx="4" cy="168"/>
            </a:xfrm>
            <a:prstGeom prst="line">
              <a:avLst/>
            </a:prstGeom>
            <a:noFill/>
            <a:ln w="2540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1" name="Line 85"/>
            <p:cNvSpPr>
              <a:spLocks noChangeShapeType="1"/>
            </p:cNvSpPr>
            <p:nvPr/>
          </p:nvSpPr>
          <p:spPr bwMode="auto">
            <a:xfrm>
              <a:off x="8889" y="2563"/>
              <a:ext cx="6" cy="197"/>
            </a:xfrm>
            <a:prstGeom prst="line">
              <a:avLst/>
            </a:prstGeom>
            <a:noFill/>
            <a:ln w="2540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2" name="Line 86"/>
            <p:cNvSpPr>
              <a:spLocks noChangeShapeType="1"/>
            </p:cNvSpPr>
            <p:nvPr/>
          </p:nvSpPr>
          <p:spPr bwMode="auto">
            <a:xfrm>
              <a:off x="8480" y="2555"/>
              <a:ext cx="1" cy="193"/>
            </a:xfrm>
            <a:prstGeom prst="line">
              <a:avLst/>
            </a:prstGeom>
            <a:noFill/>
            <a:ln w="2540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3" name="Line 87"/>
            <p:cNvSpPr>
              <a:spLocks noChangeShapeType="1"/>
            </p:cNvSpPr>
            <p:nvPr/>
          </p:nvSpPr>
          <p:spPr bwMode="auto">
            <a:xfrm>
              <a:off x="8155" y="2571"/>
              <a:ext cx="1" cy="160"/>
            </a:xfrm>
            <a:prstGeom prst="line">
              <a:avLst/>
            </a:prstGeom>
            <a:noFill/>
            <a:ln w="2540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4" name="Freeform 88"/>
            <p:cNvSpPr>
              <a:spLocks/>
            </p:cNvSpPr>
            <p:nvPr/>
          </p:nvSpPr>
          <p:spPr bwMode="auto">
            <a:xfrm>
              <a:off x="9147" y="2748"/>
              <a:ext cx="692" cy="180"/>
            </a:xfrm>
            <a:custGeom>
              <a:avLst/>
              <a:gdLst>
                <a:gd name="T0" fmla="*/ 29386 w 475"/>
                <a:gd name="T1" fmla="*/ 272 h 151"/>
                <a:gd name="T2" fmla="*/ 28684 w 475"/>
                <a:gd name="T3" fmla="*/ 272 h 151"/>
                <a:gd name="T4" fmla="*/ 28022 w 475"/>
                <a:gd name="T5" fmla="*/ 250 h 151"/>
                <a:gd name="T6" fmla="*/ 27351 w 475"/>
                <a:gd name="T7" fmla="*/ 124 h 151"/>
                <a:gd name="T8" fmla="*/ 27351 w 475"/>
                <a:gd name="T9" fmla="*/ 103 h 151"/>
                <a:gd name="T10" fmla="*/ 26918 w 475"/>
                <a:gd name="T11" fmla="*/ 272 h 151"/>
                <a:gd name="T12" fmla="*/ 25279 w 475"/>
                <a:gd name="T13" fmla="*/ 371 h 151"/>
                <a:gd name="T14" fmla="*/ 22396 w 475"/>
                <a:gd name="T15" fmla="*/ 398 h 151"/>
                <a:gd name="T16" fmla="*/ 20571 w 475"/>
                <a:gd name="T17" fmla="*/ 325 h 151"/>
                <a:gd name="T18" fmla="*/ 19884 w 475"/>
                <a:gd name="T19" fmla="*/ 148 h 151"/>
                <a:gd name="T20" fmla="*/ 19884 w 475"/>
                <a:gd name="T21" fmla="*/ 124 h 151"/>
                <a:gd name="T22" fmla="*/ 19460 w 475"/>
                <a:gd name="T23" fmla="*/ 298 h 151"/>
                <a:gd name="T24" fmla="*/ 18959 w 475"/>
                <a:gd name="T25" fmla="*/ 398 h 151"/>
                <a:gd name="T26" fmla="*/ 16703 w 475"/>
                <a:gd name="T27" fmla="*/ 503 h 151"/>
                <a:gd name="T28" fmla="*/ 12887 w 475"/>
                <a:gd name="T29" fmla="*/ 575 h 151"/>
                <a:gd name="T30" fmla="*/ 9504 w 475"/>
                <a:gd name="T31" fmla="*/ 575 h 151"/>
                <a:gd name="T32" fmla="*/ 7243 w 475"/>
                <a:gd name="T33" fmla="*/ 575 h 151"/>
                <a:gd name="T34" fmla="*/ 6072 w 475"/>
                <a:gd name="T35" fmla="*/ 527 h 151"/>
                <a:gd name="T36" fmla="*/ 5374 w 475"/>
                <a:gd name="T37" fmla="*/ 250 h 151"/>
                <a:gd name="T38" fmla="*/ 5374 w 475"/>
                <a:gd name="T39" fmla="*/ 219 h 151"/>
                <a:gd name="T40" fmla="*/ 4523 w 475"/>
                <a:gd name="T41" fmla="*/ 503 h 151"/>
                <a:gd name="T42" fmla="*/ 3116 w 475"/>
                <a:gd name="T43" fmla="*/ 600 h 151"/>
                <a:gd name="T44" fmla="*/ 1116 w 475"/>
                <a:gd name="T45" fmla="*/ 674 h 151"/>
                <a:gd name="T46" fmla="*/ 0 w 475"/>
                <a:gd name="T47" fmla="*/ 694 h 151"/>
                <a:gd name="T48" fmla="*/ 692 w 475"/>
                <a:gd name="T49" fmla="*/ 716 h 151"/>
                <a:gd name="T50" fmla="*/ 1116 w 475"/>
                <a:gd name="T51" fmla="*/ 901 h 151"/>
                <a:gd name="T52" fmla="*/ 1116 w 475"/>
                <a:gd name="T53" fmla="*/ 901 h 151"/>
                <a:gd name="T54" fmla="*/ 1549 w 475"/>
                <a:gd name="T55" fmla="*/ 694 h 151"/>
                <a:gd name="T56" fmla="*/ 3116 w 475"/>
                <a:gd name="T57" fmla="*/ 600 h 151"/>
                <a:gd name="T58" fmla="*/ 5644 w 475"/>
                <a:gd name="T59" fmla="*/ 575 h 151"/>
                <a:gd name="T60" fmla="*/ 9054 w 475"/>
                <a:gd name="T61" fmla="*/ 623 h 151"/>
                <a:gd name="T62" fmla="*/ 10166 w 475"/>
                <a:gd name="T63" fmla="*/ 820 h 151"/>
                <a:gd name="T64" fmla="*/ 10166 w 475"/>
                <a:gd name="T65" fmla="*/ 789 h 151"/>
                <a:gd name="T66" fmla="*/ 11014 w 475"/>
                <a:gd name="T67" fmla="*/ 575 h 151"/>
                <a:gd name="T68" fmla="*/ 14965 w 475"/>
                <a:gd name="T69" fmla="*/ 548 h 151"/>
                <a:gd name="T70" fmla="*/ 18505 w 475"/>
                <a:gd name="T71" fmla="*/ 548 h 151"/>
                <a:gd name="T72" fmla="*/ 18774 w 475"/>
                <a:gd name="T73" fmla="*/ 623 h 151"/>
                <a:gd name="T74" fmla="*/ 18774 w 475"/>
                <a:gd name="T75" fmla="*/ 548 h 151"/>
                <a:gd name="T76" fmla="*/ 19216 w 475"/>
                <a:gd name="T77" fmla="*/ 449 h 151"/>
                <a:gd name="T78" fmla="*/ 21867 w 475"/>
                <a:gd name="T79" fmla="*/ 398 h 151"/>
                <a:gd name="T80" fmla="*/ 25812 w 475"/>
                <a:gd name="T81" fmla="*/ 371 h 151"/>
                <a:gd name="T82" fmla="*/ 29794 w 475"/>
                <a:gd name="T83" fmla="*/ 250 h 15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75"/>
                <a:gd name="T127" fmla="*/ 0 h 151"/>
                <a:gd name="T128" fmla="*/ 475 w 475"/>
                <a:gd name="T129" fmla="*/ 151 h 15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75" h="151">
                  <a:moveTo>
                    <a:pt x="475" y="36"/>
                  </a:moveTo>
                  <a:lnTo>
                    <a:pt x="468" y="39"/>
                  </a:lnTo>
                  <a:lnTo>
                    <a:pt x="461" y="39"/>
                  </a:lnTo>
                  <a:lnTo>
                    <a:pt x="457" y="39"/>
                  </a:lnTo>
                  <a:lnTo>
                    <a:pt x="450" y="39"/>
                  </a:lnTo>
                  <a:lnTo>
                    <a:pt x="447" y="36"/>
                  </a:lnTo>
                  <a:lnTo>
                    <a:pt x="443" y="32"/>
                  </a:lnTo>
                  <a:lnTo>
                    <a:pt x="436" y="18"/>
                  </a:lnTo>
                  <a:lnTo>
                    <a:pt x="436" y="0"/>
                  </a:lnTo>
                  <a:lnTo>
                    <a:pt x="436" y="14"/>
                  </a:lnTo>
                  <a:lnTo>
                    <a:pt x="432" y="28"/>
                  </a:lnTo>
                  <a:lnTo>
                    <a:pt x="429" y="39"/>
                  </a:lnTo>
                  <a:lnTo>
                    <a:pt x="421" y="47"/>
                  </a:lnTo>
                  <a:lnTo>
                    <a:pt x="403" y="54"/>
                  </a:lnTo>
                  <a:lnTo>
                    <a:pt x="382" y="57"/>
                  </a:lnTo>
                  <a:lnTo>
                    <a:pt x="357" y="57"/>
                  </a:lnTo>
                  <a:lnTo>
                    <a:pt x="335" y="50"/>
                  </a:lnTo>
                  <a:lnTo>
                    <a:pt x="328" y="47"/>
                  </a:lnTo>
                  <a:lnTo>
                    <a:pt x="324" y="43"/>
                  </a:lnTo>
                  <a:lnTo>
                    <a:pt x="317" y="21"/>
                  </a:lnTo>
                  <a:lnTo>
                    <a:pt x="317" y="0"/>
                  </a:lnTo>
                  <a:lnTo>
                    <a:pt x="317" y="18"/>
                  </a:lnTo>
                  <a:lnTo>
                    <a:pt x="313" y="36"/>
                  </a:lnTo>
                  <a:lnTo>
                    <a:pt x="310" y="43"/>
                  </a:lnTo>
                  <a:lnTo>
                    <a:pt x="306" y="50"/>
                  </a:lnTo>
                  <a:lnTo>
                    <a:pt x="302" y="57"/>
                  </a:lnTo>
                  <a:lnTo>
                    <a:pt x="295" y="61"/>
                  </a:lnTo>
                  <a:lnTo>
                    <a:pt x="266" y="72"/>
                  </a:lnTo>
                  <a:lnTo>
                    <a:pt x="234" y="76"/>
                  </a:lnTo>
                  <a:lnTo>
                    <a:pt x="205" y="83"/>
                  </a:lnTo>
                  <a:lnTo>
                    <a:pt x="173" y="83"/>
                  </a:lnTo>
                  <a:lnTo>
                    <a:pt x="151" y="83"/>
                  </a:lnTo>
                  <a:lnTo>
                    <a:pt x="126" y="83"/>
                  </a:lnTo>
                  <a:lnTo>
                    <a:pt x="115" y="83"/>
                  </a:lnTo>
                  <a:lnTo>
                    <a:pt x="108" y="79"/>
                  </a:lnTo>
                  <a:lnTo>
                    <a:pt x="97" y="76"/>
                  </a:lnTo>
                  <a:lnTo>
                    <a:pt x="93" y="68"/>
                  </a:lnTo>
                  <a:lnTo>
                    <a:pt x="86" y="36"/>
                  </a:lnTo>
                  <a:lnTo>
                    <a:pt x="86" y="14"/>
                  </a:lnTo>
                  <a:lnTo>
                    <a:pt x="86" y="32"/>
                  </a:lnTo>
                  <a:lnTo>
                    <a:pt x="83" y="61"/>
                  </a:lnTo>
                  <a:lnTo>
                    <a:pt x="72" y="72"/>
                  </a:lnTo>
                  <a:lnTo>
                    <a:pt x="61" y="83"/>
                  </a:lnTo>
                  <a:lnTo>
                    <a:pt x="50" y="86"/>
                  </a:lnTo>
                  <a:lnTo>
                    <a:pt x="36" y="90"/>
                  </a:lnTo>
                  <a:lnTo>
                    <a:pt x="18" y="97"/>
                  </a:lnTo>
                  <a:lnTo>
                    <a:pt x="0" y="97"/>
                  </a:lnTo>
                  <a:lnTo>
                    <a:pt x="0" y="101"/>
                  </a:lnTo>
                  <a:lnTo>
                    <a:pt x="7" y="101"/>
                  </a:lnTo>
                  <a:lnTo>
                    <a:pt x="11" y="104"/>
                  </a:lnTo>
                  <a:lnTo>
                    <a:pt x="18" y="115"/>
                  </a:lnTo>
                  <a:lnTo>
                    <a:pt x="18" y="130"/>
                  </a:lnTo>
                  <a:lnTo>
                    <a:pt x="18" y="151"/>
                  </a:lnTo>
                  <a:lnTo>
                    <a:pt x="18" y="130"/>
                  </a:lnTo>
                  <a:lnTo>
                    <a:pt x="21" y="112"/>
                  </a:lnTo>
                  <a:lnTo>
                    <a:pt x="25" y="101"/>
                  </a:lnTo>
                  <a:lnTo>
                    <a:pt x="36" y="94"/>
                  </a:lnTo>
                  <a:lnTo>
                    <a:pt x="50" y="86"/>
                  </a:lnTo>
                  <a:lnTo>
                    <a:pt x="61" y="86"/>
                  </a:lnTo>
                  <a:lnTo>
                    <a:pt x="90" y="83"/>
                  </a:lnTo>
                  <a:lnTo>
                    <a:pt x="130" y="86"/>
                  </a:lnTo>
                  <a:lnTo>
                    <a:pt x="144" y="90"/>
                  </a:lnTo>
                  <a:lnTo>
                    <a:pt x="158" y="97"/>
                  </a:lnTo>
                  <a:lnTo>
                    <a:pt x="162" y="119"/>
                  </a:lnTo>
                  <a:lnTo>
                    <a:pt x="158" y="144"/>
                  </a:lnTo>
                  <a:lnTo>
                    <a:pt x="162" y="115"/>
                  </a:lnTo>
                  <a:lnTo>
                    <a:pt x="169" y="86"/>
                  </a:lnTo>
                  <a:lnTo>
                    <a:pt x="176" y="83"/>
                  </a:lnTo>
                  <a:lnTo>
                    <a:pt x="187" y="83"/>
                  </a:lnTo>
                  <a:lnTo>
                    <a:pt x="238" y="79"/>
                  </a:lnTo>
                  <a:lnTo>
                    <a:pt x="288" y="72"/>
                  </a:lnTo>
                  <a:lnTo>
                    <a:pt x="295" y="79"/>
                  </a:lnTo>
                  <a:lnTo>
                    <a:pt x="299" y="94"/>
                  </a:lnTo>
                  <a:lnTo>
                    <a:pt x="299" y="90"/>
                  </a:lnTo>
                  <a:lnTo>
                    <a:pt x="299" y="79"/>
                  </a:lnTo>
                  <a:lnTo>
                    <a:pt x="302" y="68"/>
                  </a:lnTo>
                  <a:lnTo>
                    <a:pt x="306" y="65"/>
                  </a:lnTo>
                  <a:lnTo>
                    <a:pt x="310" y="61"/>
                  </a:lnTo>
                  <a:lnTo>
                    <a:pt x="349" y="57"/>
                  </a:lnTo>
                  <a:lnTo>
                    <a:pt x="385" y="57"/>
                  </a:lnTo>
                  <a:lnTo>
                    <a:pt x="411" y="54"/>
                  </a:lnTo>
                  <a:lnTo>
                    <a:pt x="436" y="47"/>
                  </a:lnTo>
                  <a:lnTo>
                    <a:pt x="475" y="36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5" name="Freeform 89"/>
            <p:cNvSpPr>
              <a:spLocks/>
            </p:cNvSpPr>
            <p:nvPr/>
          </p:nvSpPr>
          <p:spPr bwMode="auto">
            <a:xfrm>
              <a:off x="9147" y="2748"/>
              <a:ext cx="692" cy="180"/>
            </a:xfrm>
            <a:custGeom>
              <a:avLst/>
              <a:gdLst>
                <a:gd name="T0" fmla="*/ 29386 w 475"/>
                <a:gd name="T1" fmla="*/ 272 h 151"/>
                <a:gd name="T2" fmla="*/ 28684 w 475"/>
                <a:gd name="T3" fmla="*/ 272 h 151"/>
                <a:gd name="T4" fmla="*/ 28022 w 475"/>
                <a:gd name="T5" fmla="*/ 250 h 151"/>
                <a:gd name="T6" fmla="*/ 27351 w 475"/>
                <a:gd name="T7" fmla="*/ 124 h 151"/>
                <a:gd name="T8" fmla="*/ 27351 w 475"/>
                <a:gd name="T9" fmla="*/ 103 h 151"/>
                <a:gd name="T10" fmla="*/ 26918 w 475"/>
                <a:gd name="T11" fmla="*/ 272 h 151"/>
                <a:gd name="T12" fmla="*/ 25279 w 475"/>
                <a:gd name="T13" fmla="*/ 371 h 151"/>
                <a:gd name="T14" fmla="*/ 22396 w 475"/>
                <a:gd name="T15" fmla="*/ 398 h 151"/>
                <a:gd name="T16" fmla="*/ 20571 w 475"/>
                <a:gd name="T17" fmla="*/ 325 h 151"/>
                <a:gd name="T18" fmla="*/ 19884 w 475"/>
                <a:gd name="T19" fmla="*/ 148 h 151"/>
                <a:gd name="T20" fmla="*/ 19884 w 475"/>
                <a:gd name="T21" fmla="*/ 124 h 151"/>
                <a:gd name="T22" fmla="*/ 19460 w 475"/>
                <a:gd name="T23" fmla="*/ 298 h 151"/>
                <a:gd name="T24" fmla="*/ 18959 w 475"/>
                <a:gd name="T25" fmla="*/ 398 h 151"/>
                <a:gd name="T26" fmla="*/ 16703 w 475"/>
                <a:gd name="T27" fmla="*/ 503 h 151"/>
                <a:gd name="T28" fmla="*/ 12887 w 475"/>
                <a:gd name="T29" fmla="*/ 575 h 151"/>
                <a:gd name="T30" fmla="*/ 9504 w 475"/>
                <a:gd name="T31" fmla="*/ 575 h 151"/>
                <a:gd name="T32" fmla="*/ 7243 w 475"/>
                <a:gd name="T33" fmla="*/ 575 h 151"/>
                <a:gd name="T34" fmla="*/ 6072 w 475"/>
                <a:gd name="T35" fmla="*/ 527 h 151"/>
                <a:gd name="T36" fmla="*/ 5374 w 475"/>
                <a:gd name="T37" fmla="*/ 250 h 151"/>
                <a:gd name="T38" fmla="*/ 5374 w 475"/>
                <a:gd name="T39" fmla="*/ 219 h 151"/>
                <a:gd name="T40" fmla="*/ 4523 w 475"/>
                <a:gd name="T41" fmla="*/ 503 h 151"/>
                <a:gd name="T42" fmla="*/ 3116 w 475"/>
                <a:gd name="T43" fmla="*/ 600 h 151"/>
                <a:gd name="T44" fmla="*/ 1116 w 475"/>
                <a:gd name="T45" fmla="*/ 674 h 151"/>
                <a:gd name="T46" fmla="*/ 0 w 475"/>
                <a:gd name="T47" fmla="*/ 694 h 151"/>
                <a:gd name="T48" fmla="*/ 692 w 475"/>
                <a:gd name="T49" fmla="*/ 716 h 151"/>
                <a:gd name="T50" fmla="*/ 1116 w 475"/>
                <a:gd name="T51" fmla="*/ 901 h 151"/>
                <a:gd name="T52" fmla="*/ 1116 w 475"/>
                <a:gd name="T53" fmla="*/ 901 h 151"/>
                <a:gd name="T54" fmla="*/ 1549 w 475"/>
                <a:gd name="T55" fmla="*/ 694 h 151"/>
                <a:gd name="T56" fmla="*/ 3116 w 475"/>
                <a:gd name="T57" fmla="*/ 600 h 151"/>
                <a:gd name="T58" fmla="*/ 5644 w 475"/>
                <a:gd name="T59" fmla="*/ 575 h 151"/>
                <a:gd name="T60" fmla="*/ 9054 w 475"/>
                <a:gd name="T61" fmla="*/ 623 h 151"/>
                <a:gd name="T62" fmla="*/ 10166 w 475"/>
                <a:gd name="T63" fmla="*/ 820 h 151"/>
                <a:gd name="T64" fmla="*/ 10166 w 475"/>
                <a:gd name="T65" fmla="*/ 789 h 151"/>
                <a:gd name="T66" fmla="*/ 11014 w 475"/>
                <a:gd name="T67" fmla="*/ 575 h 151"/>
                <a:gd name="T68" fmla="*/ 14965 w 475"/>
                <a:gd name="T69" fmla="*/ 548 h 151"/>
                <a:gd name="T70" fmla="*/ 18505 w 475"/>
                <a:gd name="T71" fmla="*/ 548 h 151"/>
                <a:gd name="T72" fmla="*/ 18774 w 475"/>
                <a:gd name="T73" fmla="*/ 623 h 151"/>
                <a:gd name="T74" fmla="*/ 18774 w 475"/>
                <a:gd name="T75" fmla="*/ 548 h 151"/>
                <a:gd name="T76" fmla="*/ 19216 w 475"/>
                <a:gd name="T77" fmla="*/ 449 h 151"/>
                <a:gd name="T78" fmla="*/ 21867 w 475"/>
                <a:gd name="T79" fmla="*/ 398 h 151"/>
                <a:gd name="T80" fmla="*/ 25812 w 475"/>
                <a:gd name="T81" fmla="*/ 371 h 151"/>
                <a:gd name="T82" fmla="*/ 29794 w 475"/>
                <a:gd name="T83" fmla="*/ 250 h 15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75"/>
                <a:gd name="T127" fmla="*/ 0 h 151"/>
                <a:gd name="T128" fmla="*/ 475 w 475"/>
                <a:gd name="T129" fmla="*/ 151 h 15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75" h="151">
                  <a:moveTo>
                    <a:pt x="475" y="36"/>
                  </a:moveTo>
                  <a:lnTo>
                    <a:pt x="468" y="39"/>
                  </a:lnTo>
                  <a:lnTo>
                    <a:pt x="461" y="39"/>
                  </a:lnTo>
                  <a:lnTo>
                    <a:pt x="457" y="39"/>
                  </a:lnTo>
                  <a:lnTo>
                    <a:pt x="450" y="39"/>
                  </a:lnTo>
                  <a:lnTo>
                    <a:pt x="447" y="36"/>
                  </a:lnTo>
                  <a:lnTo>
                    <a:pt x="443" y="32"/>
                  </a:lnTo>
                  <a:lnTo>
                    <a:pt x="436" y="18"/>
                  </a:lnTo>
                  <a:lnTo>
                    <a:pt x="436" y="0"/>
                  </a:lnTo>
                  <a:lnTo>
                    <a:pt x="436" y="14"/>
                  </a:lnTo>
                  <a:lnTo>
                    <a:pt x="432" y="28"/>
                  </a:lnTo>
                  <a:lnTo>
                    <a:pt x="429" y="39"/>
                  </a:lnTo>
                  <a:lnTo>
                    <a:pt x="421" y="47"/>
                  </a:lnTo>
                  <a:lnTo>
                    <a:pt x="403" y="54"/>
                  </a:lnTo>
                  <a:lnTo>
                    <a:pt x="382" y="57"/>
                  </a:lnTo>
                  <a:lnTo>
                    <a:pt x="357" y="57"/>
                  </a:lnTo>
                  <a:lnTo>
                    <a:pt x="335" y="50"/>
                  </a:lnTo>
                  <a:lnTo>
                    <a:pt x="328" y="47"/>
                  </a:lnTo>
                  <a:lnTo>
                    <a:pt x="324" y="43"/>
                  </a:lnTo>
                  <a:lnTo>
                    <a:pt x="317" y="21"/>
                  </a:lnTo>
                  <a:lnTo>
                    <a:pt x="317" y="0"/>
                  </a:lnTo>
                  <a:lnTo>
                    <a:pt x="317" y="18"/>
                  </a:lnTo>
                  <a:lnTo>
                    <a:pt x="313" y="36"/>
                  </a:lnTo>
                  <a:lnTo>
                    <a:pt x="310" y="43"/>
                  </a:lnTo>
                  <a:lnTo>
                    <a:pt x="306" y="50"/>
                  </a:lnTo>
                  <a:lnTo>
                    <a:pt x="302" y="57"/>
                  </a:lnTo>
                  <a:lnTo>
                    <a:pt x="295" y="61"/>
                  </a:lnTo>
                  <a:lnTo>
                    <a:pt x="266" y="72"/>
                  </a:lnTo>
                  <a:lnTo>
                    <a:pt x="234" y="76"/>
                  </a:lnTo>
                  <a:lnTo>
                    <a:pt x="205" y="83"/>
                  </a:lnTo>
                  <a:lnTo>
                    <a:pt x="173" y="83"/>
                  </a:lnTo>
                  <a:lnTo>
                    <a:pt x="151" y="83"/>
                  </a:lnTo>
                  <a:lnTo>
                    <a:pt x="126" y="83"/>
                  </a:lnTo>
                  <a:lnTo>
                    <a:pt x="115" y="83"/>
                  </a:lnTo>
                  <a:lnTo>
                    <a:pt x="108" y="79"/>
                  </a:lnTo>
                  <a:lnTo>
                    <a:pt x="97" y="76"/>
                  </a:lnTo>
                  <a:lnTo>
                    <a:pt x="93" y="68"/>
                  </a:lnTo>
                  <a:lnTo>
                    <a:pt x="86" y="36"/>
                  </a:lnTo>
                  <a:lnTo>
                    <a:pt x="86" y="14"/>
                  </a:lnTo>
                  <a:lnTo>
                    <a:pt x="86" y="32"/>
                  </a:lnTo>
                  <a:lnTo>
                    <a:pt x="83" y="61"/>
                  </a:lnTo>
                  <a:lnTo>
                    <a:pt x="72" y="72"/>
                  </a:lnTo>
                  <a:lnTo>
                    <a:pt x="61" y="83"/>
                  </a:lnTo>
                  <a:lnTo>
                    <a:pt x="50" y="86"/>
                  </a:lnTo>
                  <a:lnTo>
                    <a:pt x="36" y="90"/>
                  </a:lnTo>
                  <a:lnTo>
                    <a:pt x="18" y="97"/>
                  </a:lnTo>
                  <a:lnTo>
                    <a:pt x="0" y="97"/>
                  </a:lnTo>
                  <a:lnTo>
                    <a:pt x="0" y="101"/>
                  </a:lnTo>
                  <a:lnTo>
                    <a:pt x="7" y="101"/>
                  </a:lnTo>
                  <a:lnTo>
                    <a:pt x="11" y="104"/>
                  </a:lnTo>
                  <a:lnTo>
                    <a:pt x="18" y="115"/>
                  </a:lnTo>
                  <a:lnTo>
                    <a:pt x="18" y="130"/>
                  </a:lnTo>
                  <a:lnTo>
                    <a:pt x="18" y="151"/>
                  </a:lnTo>
                  <a:lnTo>
                    <a:pt x="18" y="130"/>
                  </a:lnTo>
                  <a:lnTo>
                    <a:pt x="21" y="112"/>
                  </a:lnTo>
                  <a:lnTo>
                    <a:pt x="25" y="101"/>
                  </a:lnTo>
                  <a:lnTo>
                    <a:pt x="36" y="94"/>
                  </a:lnTo>
                  <a:lnTo>
                    <a:pt x="50" y="86"/>
                  </a:lnTo>
                  <a:lnTo>
                    <a:pt x="61" y="86"/>
                  </a:lnTo>
                  <a:lnTo>
                    <a:pt x="90" y="83"/>
                  </a:lnTo>
                  <a:lnTo>
                    <a:pt x="130" y="86"/>
                  </a:lnTo>
                  <a:lnTo>
                    <a:pt x="144" y="90"/>
                  </a:lnTo>
                  <a:lnTo>
                    <a:pt x="158" y="97"/>
                  </a:lnTo>
                  <a:lnTo>
                    <a:pt x="162" y="119"/>
                  </a:lnTo>
                  <a:lnTo>
                    <a:pt x="158" y="144"/>
                  </a:lnTo>
                  <a:lnTo>
                    <a:pt x="162" y="115"/>
                  </a:lnTo>
                  <a:lnTo>
                    <a:pt x="169" y="86"/>
                  </a:lnTo>
                  <a:lnTo>
                    <a:pt x="176" y="83"/>
                  </a:lnTo>
                  <a:lnTo>
                    <a:pt x="187" y="83"/>
                  </a:lnTo>
                  <a:lnTo>
                    <a:pt x="238" y="79"/>
                  </a:lnTo>
                  <a:lnTo>
                    <a:pt x="288" y="72"/>
                  </a:lnTo>
                  <a:lnTo>
                    <a:pt x="295" y="79"/>
                  </a:lnTo>
                  <a:lnTo>
                    <a:pt x="299" y="94"/>
                  </a:lnTo>
                  <a:lnTo>
                    <a:pt x="299" y="90"/>
                  </a:lnTo>
                  <a:lnTo>
                    <a:pt x="299" y="79"/>
                  </a:lnTo>
                  <a:lnTo>
                    <a:pt x="302" y="68"/>
                  </a:lnTo>
                  <a:lnTo>
                    <a:pt x="306" y="65"/>
                  </a:lnTo>
                  <a:lnTo>
                    <a:pt x="310" y="61"/>
                  </a:lnTo>
                  <a:lnTo>
                    <a:pt x="349" y="57"/>
                  </a:lnTo>
                  <a:lnTo>
                    <a:pt x="385" y="57"/>
                  </a:lnTo>
                  <a:lnTo>
                    <a:pt x="411" y="54"/>
                  </a:lnTo>
                  <a:lnTo>
                    <a:pt x="436" y="47"/>
                  </a:lnTo>
                  <a:lnTo>
                    <a:pt x="475" y="36"/>
                  </a:lnTo>
                </a:path>
              </a:pathLst>
            </a:custGeom>
            <a:noFill/>
            <a:ln w="444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6" name="Freeform 90"/>
            <p:cNvSpPr>
              <a:spLocks/>
            </p:cNvSpPr>
            <p:nvPr/>
          </p:nvSpPr>
          <p:spPr bwMode="auto">
            <a:xfrm>
              <a:off x="9016" y="2606"/>
              <a:ext cx="135" cy="69"/>
            </a:xfrm>
            <a:custGeom>
              <a:avLst/>
              <a:gdLst>
                <a:gd name="T0" fmla="*/ 5622 w 93"/>
                <a:gd name="T1" fmla="*/ 393 h 58"/>
                <a:gd name="T2" fmla="*/ 5622 w 93"/>
                <a:gd name="T3" fmla="*/ 0 h 58"/>
                <a:gd name="T4" fmla="*/ 0 w 93"/>
                <a:gd name="T5" fmla="*/ 0 h 58"/>
                <a:gd name="T6" fmla="*/ 0 w 93"/>
                <a:gd name="T7" fmla="*/ 360 h 58"/>
                <a:gd name="T8" fmla="*/ 5622 w 93"/>
                <a:gd name="T9" fmla="*/ 393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3"/>
                <a:gd name="T16" fmla="*/ 0 h 58"/>
                <a:gd name="T17" fmla="*/ 93 w 93"/>
                <a:gd name="T18" fmla="*/ 58 h 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3" h="58">
                  <a:moveTo>
                    <a:pt x="93" y="58"/>
                  </a:moveTo>
                  <a:lnTo>
                    <a:pt x="93" y="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93" y="58"/>
                  </a:lnTo>
                  <a:close/>
                </a:path>
              </a:pathLst>
            </a:custGeom>
            <a:solidFill>
              <a:srgbClr val="C2C1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7" name="Rectangle 91"/>
            <p:cNvSpPr>
              <a:spLocks noChangeArrowheads="1"/>
            </p:cNvSpPr>
            <p:nvPr/>
          </p:nvSpPr>
          <p:spPr bwMode="auto">
            <a:xfrm>
              <a:off x="9389" y="2606"/>
              <a:ext cx="131" cy="64"/>
            </a:xfrm>
            <a:prstGeom prst="rect">
              <a:avLst/>
            </a:prstGeom>
            <a:solidFill>
              <a:srgbClr val="C2C1C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8" name="Rectangle 92"/>
            <p:cNvSpPr>
              <a:spLocks noChangeArrowheads="1"/>
            </p:cNvSpPr>
            <p:nvPr/>
          </p:nvSpPr>
          <p:spPr bwMode="auto">
            <a:xfrm>
              <a:off x="9377" y="2598"/>
              <a:ext cx="137" cy="64"/>
            </a:xfrm>
            <a:prstGeom prst="rect">
              <a:avLst/>
            </a:prstGeom>
            <a:solidFill>
              <a:srgbClr val="C2C1C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9" name="Freeform 93"/>
            <p:cNvSpPr>
              <a:spLocks/>
            </p:cNvSpPr>
            <p:nvPr/>
          </p:nvSpPr>
          <p:spPr bwMode="auto">
            <a:xfrm>
              <a:off x="7991" y="2627"/>
              <a:ext cx="111" cy="56"/>
            </a:xfrm>
            <a:custGeom>
              <a:avLst/>
              <a:gdLst>
                <a:gd name="T0" fmla="*/ 4904 w 76"/>
                <a:gd name="T1" fmla="*/ 301 h 47"/>
                <a:gd name="T2" fmla="*/ 4904 w 76"/>
                <a:gd name="T3" fmla="*/ 0 h 47"/>
                <a:gd name="T4" fmla="*/ 0 w 76"/>
                <a:gd name="T5" fmla="*/ 0 h 47"/>
                <a:gd name="T6" fmla="*/ 0 w 76"/>
                <a:gd name="T7" fmla="*/ 325 h 47"/>
                <a:gd name="T8" fmla="*/ 4904 w 76"/>
                <a:gd name="T9" fmla="*/ 301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47"/>
                <a:gd name="T17" fmla="*/ 76 w 76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47">
                  <a:moveTo>
                    <a:pt x="76" y="44"/>
                  </a:moveTo>
                  <a:lnTo>
                    <a:pt x="76" y="0"/>
                  </a:lnTo>
                  <a:lnTo>
                    <a:pt x="0" y="0"/>
                  </a:lnTo>
                  <a:lnTo>
                    <a:pt x="0" y="47"/>
                  </a:lnTo>
                  <a:lnTo>
                    <a:pt x="76" y="44"/>
                  </a:lnTo>
                  <a:close/>
                </a:path>
              </a:pathLst>
            </a:custGeom>
            <a:solidFill>
              <a:srgbClr val="C2C1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0" name="Rectangle 94"/>
            <p:cNvSpPr>
              <a:spLocks noChangeArrowheads="1"/>
            </p:cNvSpPr>
            <p:nvPr/>
          </p:nvSpPr>
          <p:spPr bwMode="auto">
            <a:xfrm>
              <a:off x="9656" y="2627"/>
              <a:ext cx="104" cy="53"/>
            </a:xfrm>
            <a:prstGeom prst="rect">
              <a:avLst/>
            </a:prstGeom>
            <a:solidFill>
              <a:srgbClr val="C2C1C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1" name="Freeform 95"/>
            <p:cNvSpPr>
              <a:spLocks/>
            </p:cNvSpPr>
            <p:nvPr/>
          </p:nvSpPr>
          <p:spPr bwMode="auto">
            <a:xfrm>
              <a:off x="9645" y="2624"/>
              <a:ext cx="111" cy="51"/>
            </a:xfrm>
            <a:custGeom>
              <a:avLst/>
              <a:gdLst>
                <a:gd name="T0" fmla="*/ 4904 w 76"/>
                <a:gd name="T1" fmla="*/ 279 h 43"/>
                <a:gd name="T2" fmla="*/ 4904 w 76"/>
                <a:gd name="T3" fmla="*/ 0 h 43"/>
                <a:gd name="T4" fmla="*/ 275 w 76"/>
                <a:gd name="T5" fmla="*/ 0 h 43"/>
                <a:gd name="T6" fmla="*/ 0 w 76"/>
                <a:gd name="T7" fmla="*/ 279 h 43"/>
                <a:gd name="T8" fmla="*/ 4904 w 76"/>
                <a:gd name="T9" fmla="*/ 279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43"/>
                <a:gd name="T17" fmla="*/ 76 w 76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43">
                  <a:moveTo>
                    <a:pt x="76" y="43"/>
                  </a:moveTo>
                  <a:lnTo>
                    <a:pt x="76" y="0"/>
                  </a:lnTo>
                  <a:lnTo>
                    <a:pt x="4" y="0"/>
                  </a:lnTo>
                  <a:lnTo>
                    <a:pt x="0" y="43"/>
                  </a:lnTo>
                  <a:lnTo>
                    <a:pt x="76" y="43"/>
                  </a:lnTo>
                  <a:close/>
                </a:path>
              </a:pathLst>
            </a:custGeom>
            <a:solidFill>
              <a:srgbClr val="C2C1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2" name="Freeform 96"/>
            <p:cNvSpPr>
              <a:spLocks/>
            </p:cNvSpPr>
            <p:nvPr/>
          </p:nvSpPr>
          <p:spPr bwMode="auto">
            <a:xfrm>
              <a:off x="7824" y="2636"/>
              <a:ext cx="67" cy="34"/>
            </a:xfrm>
            <a:custGeom>
              <a:avLst/>
              <a:gdLst>
                <a:gd name="T0" fmla="*/ 2890 w 46"/>
                <a:gd name="T1" fmla="*/ 236 h 28"/>
                <a:gd name="T2" fmla="*/ 2890 w 46"/>
                <a:gd name="T3" fmla="*/ 0 h 28"/>
                <a:gd name="T4" fmla="*/ 0 w 46"/>
                <a:gd name="T5" fmla="*/ 28 h 28"/>
                <a:gd name="T6" fmla="*/ 185 w 46"/>
                <a:gd name="T7" fmla="*/ 236 h 28"/>
                <a:gd name="T8" fmla="*/ 2890 w 46"/>
                <a:gd name="T9" fmla="*/ 23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28"/>
                <a:gd name="T17" fmla="*/ 46 w 46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28">
                  <a:moveTo>
                    <a:pt x="46" y="28"/>
                  </a:moveTo>
                  <a:lnTo>
                    <a:pt x="46" y="0"/>
                  </a:lnTo>
                  <a:lnTo>
                    <a:pt x="0" y="3"/>
                  </a:lnTo>
                  <a:lnTo>
                    <a:pt x="3" y="28"/>
                  </a:lnTo>
                  <a:lnTo>
                    <a:pt x="46" y="28"/>
                  </a:lnTo>
                  <a:close/>
                </a:path>
              </a:pathLst>
            </a:custGeom>
            <a:solidFill>
              <a:srgbClr val="C2C1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3" name="Freeform 97"/>
            <p:cNvSpPr>
              <a:spLocks/>
            </p:cNvSpPr>
            <p:nvPr/>
          </p:nvSpPr>
          <p:spPr bwMode="auto">
            <a:xfrm>
              <a:off x="9845" y="2640"/>
              <a:ext cx="63" cy="35"/>
            </a:xfrm>
            <a:custGeom>
              <a:avLst/>
              <a:gdLst>
                <a:gd name="T0" fmla="*/ 2872 w 43"/>
                <a:gd name="T1" fmla="*/ 234 h 29"/>
                <a:gd name="T2" fmla="*/ 2872 w 43"/>
                <a:gd name="T3" fmla="*/ 0 h 29"/>
                <a:gd name="T4" fmla="*/ 0 w 43"/>
                <a:gd name="T5" fmla="*/ 0 h 29"/>
                <a:gd name="T6" fmla="*/ 0 w 43"/>
                <a:gd name="T7" fmla="*/ 196 h 29"/>
                <a:gd name="T8" fmla="*/ 2872 w 43"/>
                <a:gd name="T9" fmla="*/ 234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29"/>
                <a:gd name="T17" fmla="*/ 43 w 43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29">
                  <a:moveTo>
                    <a:pt x="43" y="29"/>
                  </a:moveTo>
                  <a:lnTo>
                    <a:pt x="43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43" y="29"/>
                  </a:lnTo>
                  <a:close/>
                </a:path>
              </a:pathLst>
            </a:custGeom>
            <a:noFill/>
            <a:ln w="444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4" name="Freeform 98"/>
            <p:cNvSpPr>
              <a:spLocks/>
            </p:cNvSpPr>
            <p:nvPr/>
          </p:nvSpPr>
          <p:spPr bwMode="auto">
            <a:xfrm>
              <a:off x="9982" y="2640"/>
              <a:ext cx="52" cy="30"/>
            </a:xfrm>
            <a:custGeom>
              <a:avLst/>
              <a:gdLst>
                <a:gd name="T0" fmla="*/ 2041 w 36"/>
                <a:gd name="T1" fmla="*/ 185 h 25"/>
                <a:gd name="T2" fmla="*/ 2041 w 36"/>
                <a:gd name="T3" fmla="*/ 29 h 25"/>
                <a:gd name="T4" fmla="*/ 0 w 36"/>
                <a:gd name="T5" fmla="*/ 0 h 25"/>
                <a:gd name="T6" fmla="*/ 0 w 36"/>
                <a:gd name="T7" fmla="*/ 158 h 25"/>
                <a:gd name="T8" fmla="*/ 2041 w 36"/>
                <a:gd name="T9" fmla="*/ 185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25"/>
                <a:gd name="T17" fmla="*/ 36 w 36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25">
                  <a:moveTo>
                    <a:pt x="36" y="25"/>
                  </a:moveTo>
                  <a:lnTo>
                    <a:pt x="36" y="4"/>
                  </a:lnTo>
                  <a:lnTo>
                    <a:pt x="0" y="0"/>
                  </a:lnTo>
                  <a:lnTo>
                    <a:pt x="0" y="22"/>
                  </a:lnTo>
                  <a:lnTo>
                    <a:pt x="36" y="25"/>
                  </a:lnTo>
                  <a:close/>
                </a:path>
              </a:pathLst>
            </a:custGeom>
            <a:solidFill>
              <a:srgbClr val="C2C1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5" name="Freeform 99"/>
            <p:cNvSpPr>
              <a:spLocks/>
            </p:cNvSpPr>
            <p:nvPr/>
          </p:nvSpPr>
          <p:spPr bwMode="auto">
            <a:xfrm>
              <a:off x="9976" y="2636"/>
              <a:ext cx="58" cy="31"/>
            </a:xfrm>
            <a:custGeom>
              <a:avLst/>
              <a:gdLst>
                <a:gd name="T0" fmla="*/ 2126 w 40"/>
                <a:gd name="T1" fmla="*/ 260 h 25"/>
                <a:gd name="T2" fmla="*/ 2391 w 40"/>
                <a:gd name="T3" fmla="*/ 32 h 25"/>
                <a:gd name="T4" fmla="*/ 262 w 40"/>
                <a:gd name="T5" fmla="*/ 0 h 25"/>
                <a:gd name="T6" fmla="*/ 0 w 40"/>
                <a:gd name="T7" fmla="*/ 224 h 25"/>
                <a:gd name="T8" fmla="*/ 2126 w 40"/>
                <a:gd name="T9" fmla="*/ 26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25"/>
                <a:gd name="T17" fmla="*/ 40 w 4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25">
                  <a:moveTo>
                    <a:pt x="36" y="25"/>
                  </a:moveTo>
                  <a:lnTo>
                    <a:pt x="40" y="3"/>
                  </a:lnTo>
                  <a:lnTo>
                    <a:pt x="4" y="0"/>
                  </a:lnTo>
                  <a:lnTo>
                    <a:pt x="0" y="21"/>
                  </a:lnTo>
                  <a:lnTo>
                    <a:pt x="36" y="25"/>
                  </a:lnTo>
                  <a:close/>
                </a:path>
              </a:pathLst>
            </a:custGeom>
            <a:solidFill>
              <a:srgbClr val="C2C1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6" name="Freeform 100"/>
            <p:cNvSpPr>
              <a:spLocks/>
            </p:cNvSpPr>
            <p:nvPr/>
          </p:nvSpPr>
          <p:spPr bwMode="auto">
            <a:xfrm>
              <a:off x="9976" y="2636"/>
              <a:ext cx="58" cy="31"/>
            </a:xfrm>
            <a:custGeom>
              <a:avLst/>
              <a:gdLst>
                <a:gd name="T0" fmla="*/ 2126 w 40"/>
                <a:gd name="T1" fmla="*/ 260 h 25"/>
                <a:gd name="T2" fmla="*/ 2391 w 40"/>
                <a:gd name="T3" fmla="*/ 32 h 25"/>
                <a:gd name="T4" fmla="*/ 262 w 40"/>
                <a:gd name="T5" fmla="*/ 0 h 25"/>
                <a:gd name="T6" fmla="*/ 0 w 40"/>
                <a:gd name="T7" fmla="*/ 224 h 25"/>
                <a:gd name="T8" fmla="*/ 2126 w 40"/>
                <a:gd name="T9" fmla="*/ 26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25"/>
                <a:gd name="T17" fmla="*/ 40 w 4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25">
                  <a:moveTo>
                    <a:pt x="36" y="25"/>
                  </a:moveTo>
                  <a:lnTo>
                    <a:pt x="40" y="3"/>
                  </a:lnTo>
                  <a:lnTo>
                    <a:pt x="4" y="0"/>
                  </a:lnTo>
                  <a:lnTo>
                    <a:pt x="0" y="21"/>
                  </a:lnTo>
                  <a:lnTo>
                    <a:pt x="36" y="25"/>
                  </a:lnTo>
                  <a:close/>
                </a:path>
              </a:pathLst>
            </a:custGeom>
            <a:noFill/>
            <a:ln w="444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7" name="Freeform 101"/>
            <p:cNvSpPr>
              <a:spLocks/>
            </p:cNvSpPr>
            <p:nvPr/>
          </p:nvSpPr>
          <p:spPr bwMode="auto">
            <a:xfrm>
              <a:off x="8254" y="2688"/>
              <a:ext cx="2069" cy="680"/>
            </a:xfrm>
            <a:custGeom>
              <a:avLst/>
              <a:gdLst>
                <a:gd name="T0" fmla="*/ 83821 w 1420"/>
                <a:gd name="T1" fmla="*/ 640 h 571"/>
                <a:gd name="T2" fmla="*/ 78612 w 1420"/>
                <a:gd name="T3" fmla="*/ 1316 h 571"/>
                <a:gd name="T4" fmla="*/ 74273 w 1420"/>
                <a:gd name="T5" fmla="*/ 1833 h 571"/>
                <a:gd name="T6" fmla="*/ 70675 w 1420"/>
                <a:gd name="T7" fmla="*/ 2246 h 571"/>
                <a:gd name="T8" fmla="*/ 67473 w 1420"/>
                <a:gd name="T9" fmla="*/ 2572 h 571"/>
                <a:gd name="T10" fmla="*/ 63390 w 1420"/>
                <a:gd name="T11" fmla="*/ 2971 h 571"/>
                <a:gd name="T12" fmla="*/ 62096 w 1420"/>
                <a:gd name="T13" fmla="*/ 3063 h 571"/>
                <a:gd name="T14" fmla="*/ 59274 w 1420"/>
                <a:gd name="T15" fmla="*/ 3214 h 571"/>
                <a:gd name="T16" fmla="*/ 56613 w 1420"/>
                <a:gd name="T17" fmla="*/ 3333 h 571"/>
                <a:gd name="T18" fmla="*/ 53475 w 1420"/>
                <a:gd name="T19" fmla="*/ 3456 h 571"/>
                <a:gd name="T20" fmla="*/ 50301 w 1420"/>
                <a:gd name="T21" fmla="*/ 3556 h 571"/>
                <a:gd name="T22" fmla="*/ 43899 w 1420"/>
                <a:gd name="T23" fmla="*/ 3701 h 571"/>
                <a:gd name="T24" fmla="*/ 37558 w 1420"/>
                <a:gd name="T25" fmla="*/ 3811 h 571"/>
                <a:gd name="T26" fmla="*/ 31730 w 1420"/>
                <a:gd name="T27" fmla="*/ 3856 h 571"/>
                <a:gd name="T28" fmla="*/ 27200 w 1420"/>
                <a:gd name="T29" fmla="*/ 3879 h 571"/>
                <a:gd name="T30" fmla="*/ 24034 w 1420"/>
                <a:gd name="T31" fmla="*/ 3901 h 571"/>
                <a:gd name="T32" fmla="*/ 22848 w 1420"/>
                <a:gd name="T33" fmla="*/ 3901 h 571"/>
                <a:gd name="T34" fmla="*/ 18321 w 1420"/>
                <a:gd name="T35" fmla="*/ 3856 h 571"/>
                <a:gd name="T36" fmla="*/ 14266 w 1420"/>
                <a:gd name="T37" fmla="*/ 3811 h 571"/>
                <a:gd name="T38" fmla="*/ 10868 w 1420"/>
                <a:gd name="T39" fmla="*/ 3731 h 571"/>
                <a:gd name="T40" fmla="*/ 7919 w 1420"/>
                <a:gd name="T41" fmla="*/ 3687 h 571"/>
                <a:gd name="T42" fmla="*/ 4083 w 1420"/>
                <a:gd name="T43" fmla="*/ 3581 h 571"/>
                <a:gd name="T44" fmla="*/ 2719 w 1420"/>
                <a:gd name="T45" fmla="*/ 3538 h 571"/>
                <a:gd name="T46" fmla="*/ 947 w 1420"/>
                <a:gd name="T47" fmla="*/ 3312 h 571"/>
                <a:gd name="T48" fmla="*/ 0 w 1420"/>
                <a:gd name="T49" fmla="*/ 3238 h 571"/>
                <a:gd name="T50" fmla="*/ 3415 w 1420"/>
                <a:gd name="T51" fmla="*/ 3363 h 571"/>
                <a:gd name="T52" fmla="*/ 7013 w 1420"/>
                <a:gd name="T53" fmla="*/ 3456 h 571"/>
                <a:gd name="T54" fmla="*/ 10177 w 1420"/>
                <a:gd name="T55" fmla="*/ 3538 h 571"/>
                <a:gd name="T56" fmla="*/ 13381 w 1420"/>
                <a:gd name="T57" fmla="*/ 3581 h 571"/>
                <a:gd name="T58" fmla="*/ 19240 w 1420"/>
                <a:gd name="T59" fmla="*/ 3661 h 571"/>
                <a:gd name="T60" fmla="*/ 24455 w 1420"/>
                <a:gd name="T61" fmla="*/ 3687 h 571"/>
                <a:gd name="T62" fmla="*/ 28763 w 1420"/>
                <a:gd name="T63" fmla="*/ 3661 h 571"/>
                <a:gd name="T64" fmla="*/ 32180 w 1420"/>
                <a:gd name="T65" fmla="*/ 3636 h 571"/>
                <a:gd name="T66" fmla="*/ 34187 w 1420"/>
                <a:gd name="T67" fmla="*/ 3606 h 571"/>
                <a:gd name="T68" fmla="*/ 34898 w 1420"/>
                <a:gd name="T69" fmla="*/ 3581 h 571"/>
                <a:gd name="T70" fmla="*/ 40971 w 1420"/>
                <a:gd name="T71" fmla="*/ 3456 h 571"/>
                <a:gd name="T72" fmla="*/ 46436 w 1420"/>
                <a:gd name="T73" fmla="*/ 3312 h 571"/>
                <a:gd name="T74" fmla="*/ 50975 w 1420"/>
                <a:gd name="T75" fmla="*/ 3162 h 571"/>
                <a:gd name="T76" fmla="*/ 54603 w 1420"/>
                <a:gd name="T77" fmla="*/ 3009 h 571"/>
                <a:gd name="T78" fmla="*/ 59121 w 1420"/>
                <a:gd name="T79" fmla="*/ 2821 h 571"/>
                <a:gd name="T80" fmla="*/ 60737 w 1420"/>
                <a:gd name="T81" fmla="*/ 2719 h 571"/>
                <a:gd name="T82" fmla="*/ 72271 w 1420"/>
                <a:gd name="T83" fmla="*/ 1604 h 571"/>
                <a:gd name="T84" fmla="*/ 81296 w 1420"/>
                <a:gd name="T85" fmla="*/ 742 h 571"/>
                <a:gd name="T86" fmla="*/ 87186 w 1420"/>
                <a:gd name="T87" fmla="*/ 202 h 571"/>
                <a:gd name="T88" fmla="*/ 89244 w 1420"/>
                <a:gd name="T89" fmla="*/ 0 h 571"/>
                <a:gd name="T90" fmla="*/ 88791 w 1420"/>
                <a:gd name="T91" fmla="*/ 29 h 571"/>
                <a:gd name="T92" fmla="*/ 86980 w 1420"/>
                <a:gd name="T93" fmla="*/ 250 h 571"/>
                <a:gd name="T94" fmla="*/ 84707 w 1420"/>
                <a:gd name="T95" fmla="*/ 523 h 571"/>
                <a:gd name="T96" fmla="*/ 83821 w 1420"/>
                <a:gd name="T97" fmla="*/ 640 h 57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420"/>
                <a:gd name="T148" fmla="*/ 0 h 571"/>
                <a:gd name="T149" fmla="*/ 1420 w 1420"/>
                <a:gd name="T150" fmla="*/ 571 h 57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420" h="571">
                  <a:moveTo>
                    <a:pt x="1334" y="94"/>
                  </a:moveTo>
                  <a:lnTo>
                    <a:pt x="1251" y="192"/>
                  </a:lnTo>
                  <a:lnTo>
                    <a:pt x="1182" y="268"/>
                  </a:lnTo>
                  <a:lnTo>
                    <a:pt x="1125" y="329"/>
                  </a:lnTo>
                  <a:lnTo>
                    <a:pt x="1074" y="376"/>
                  </a:lnTo>
                  <a:lnTo>
                    <a:pt x="1009" y="434"/>
                  </a:lnTo>
                  <a:lnTo>
                    <a:pt x="988" y="448"/>
                  </a:lnTo>
                  <a:lnTo>
                    <a:pt x="944" y="470"/>
                  </a:lnTo>
                  <a:lnTo>
                    <a:pt x="901" y="488"/>
                  </a:lnTo>
                  <a:lnTo>
                    <a:pt x="851" y="506"/>
                  </a:lnTo>
                  <a:lnTo>
                    <a:pt x="800" y="521"/>
                  </a:lnTo>
                  <a:lnTo>
                    <a:pt x="699" y="542"/>
                  </a:lnTo>
                  <a:lnTo>
                    <a:pt x="598" y="557"/>
                  </a:lnTo>
                  <a:lnTo>
                    <a:pt x="505" y="564"/>
                  </a:lnTo>
                  <a:lnTo>
                    <a:pt x="433" y="568"/>
                  </a:lnTo>
                  <a:lnTo>
                    <a:pt x="382" y="571"/>
                  </a:lnTo>
                  <a:lnTo>
                    <a:pt x="364" y="571"/>
                  </a:lnTo>
                  <a:lnTo>
                    <a:pt x="292" y="564"/>
                  </a:lnTo>
                  <a:lnTo>
                    <a:pt x="227" y="557"/>
                  </a:lnTo>
                  <a:lnTo>
                    <a:pt x="173" y="546"/>
                  </a:lnTo>
                  <a:lnTo>
                    <a:pt x="126" y="539"/>
                  </a:lnTo>
                  <a:lnTo>
                    <a:pt x="65" y="524"/>
                  </a:lnTo>
                  <a:lnTo>
                    <a:pt x="43" y="517"/>
                  </a:lnTo>
                  <a:lnTo>
                    <a:pt x="15" y="485"/>
                  </a:lnTo>
                  <a:lnTo>
                    <a:pt x="0" y="474"/>
                  </a:lnTo>
                  <a:lnTo>
                    <a:pt x="54" y="492"/>
                  </a:lnTo>
                  <a:lnTo>
                    <a:pt x="112" y="506"/>
                  </a:lnTo>
                  <a:lnTo>
                    <a:pt x="162" y="517"/>
                  </a:lnTo>
                  <a:lnTo>
                    <a:pt x="213" y="524"/>
                  </a:lnTo>
                  <a:lnTo>
                    <a:pt x="306" y="535"/>
                  </a:lnTo>
                  <a:lnTo>
                    <a:pt x="389" y="539"/>
                  </a:lnTo>
                  <a:lnTo>
                    <a:pt x="458" y="535"/>
                  </a:lnTo>
                  <a:lnTo>
                    <a:pt x="512" y="532"/>
                  </a:lnTo>
                  <a:lnTo>
                    <a:pt x="544" y="528"/>
                  </a:lnTo>
                  <a:lnTo>
                    <a:pt x="555" y="524"/>
                  </a:lnTo>
                  <a:lnTo>
                    <a:pt x="652" y="506"/>
                  </a:lnTo>
                  <a:lnTo>
                    <a:pt x="739" y="485"/>
                  </a:lnTo>
                  <a:lnTo>
                    <a:pt x="811" y="463"/>
                  </a:lnTo>
                  <a:lnTo>
                    <a:pt x="869" y="441"/>
                  </a:lnTo>
                  <a:lnTo>
                    <a:pt x="941" y="412"/>
                  </a:lnTo>
                  <a:lnTo>
                    <a:pt x="966" y="398"/>
                  </a:lnTo>
                  <a:lnTo>
                    <a:pt x="1150" y="235"/>
                  </a:lnTo>
                  <a:lnTo>
                    <a:pt x="1294" y="108"/>
                  </a:lnTo>
                  <a:lnTo>
                    <a:pt x="1388" y="29"/>
                  </a:lnTo>
                  <a:lnTo>
                    <a:pt x="1420" y="0"/>
                  </a:lnTo>
                  <a:lnTo>
                    <a:pt x="1413" y="4"/>
                  </a:lnTo>
                  <a:lnTo>
                    <a:pt x="1384" y="36"/>
                  </a:lnTo>
                  <a:lnTo>
                    <a:pt x="1348" y="76"/>
                  </a:lnTo>
                  <a:lnTo>
                    <a:pt x="1334" y="94"/>
                  </a:lnTo>
                  <a:close/>
                </a:path>
              </a:pathLst>
            </a:custGeom>
            <a:solidFill>
              <a:srgbClr val="D38E7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8" name="Freeform 102"/>
            <p:cNvSpPr>
              <a:spLocks/>
            </p:cNvSpPr>
            <p:nvPr/>
          </p:nvSpPr>
          <p:spPr bwMode="auto">
            <a:xfrm>
              <a:off x="9000" y="2972"/>
              <a:ext cx="46" cy="228"/>
            </a:xfrm>
            <a:custGeom>
              <a:avLst/>
              <a:gdLst>
                <a:gd name="T0" fmla="*/ 965 w 32"/>
                <a:gd name="T1" fmla="*/ 1341 h 191"/>
                <a:gd name="T2" fmla="*/ 1370 w 32"/>
                <a:gd name="T3" fmla="*/ 1193 h 191"/>
                <a:gd name="T4" fmla="*/ 1738 w 32"/>
                <a:gd name="T5" fmla="*/ 808 h 191"/>
                <a:gd name="T6" fmla="*/ 1738 w 32"/>
                <a:gd name="T7" fmla="*/ 580 h 191"/>
                <a:gd name="T8" fmla="*/ 1571 w 32"/>
                <a:gd name="T9" fmla="*/ 376 h 191"/>
                <a:gd name="T10" fmla="*/ 1370 w 32"/>
                <a:gd name="T11" fmla="*/ 273 h 191"/>
                <a:gd name="T12" fmla="*/ 965 w 32"/>
                <a:gd name="T13" fmla="*/ 177 h 191"/>
                <a:gd name="T14" fmla="*/ 604 w 32"/>
                <a:gd name="T15" fmla="*/ 76 h 191"/>
                <a:gd name="T16" fmla="*/ 0 w 32"/>
                <a:gd name="T17" fmla="*/ 0 h 19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191"/>
                <a:gd name="T29" fmla="*/ 32 w 32"/>
                <a:gd name="T30" fmla="*/ 191 h 19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191">
                  <a:moveTo>
                    <a:pt x="18" y="191"/>
                  </a:moveTo>
                  <a:lnTo>
                    <a:pt x="25" y="170"/>
                  </a:lnTo>
                  <a:lnTo>
                    <a:pt x="32" y="115"/>
                  </a:lnTo>
                  <a:lnTo>
                    <a:pt x="32" y="83"/>
                  </a:lnTo>
                  <a:lnTo>
                    <a:pt x="29" y="54"/>
                  </a:lnTo>
                  <a:lnTo>
                    <a:pt x="25" y="39"/>
                  </a:lnTo>
                  <a:lnTo>
                    <a:pt x="18" y="25"/>
                  </a:lnTo>
                  <a:lnTo>
                    <a:pt x="11" y="11"/>
                  </a:lnTo>
                  <a:lnTo>
                    <a:pt x="0" y="0"/>
                  </a:lnTo>
                </a:path>
              </a:pathLst>
            </a:custGeom>
            <a:noFill/>
            <a:ln w="698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49" name="Freeform 103"/>
            <p:cNvSpPr>
              <a:spLocks/>
            </p:cNvSpPr>
            <p:nvPr/>
          </p:nvSpPr>
          <p:spPr bwMode="auto">
            <a:xfrm>
              <a:off x="8064" y="2860"/>
              <a:ext cx="914" cy="156"/>
            </a:xfrm>
            <a:custGeom>
              <a:avLst/>
              <a:gdLst>
                <a:gd name="T0" fmla="*/ 38452 w 627"/>
                <a:gd name="T1" fmla="*/ 922 h 130"/>
                <a:gd name="T2" fmla="*/ 35319 w 627"/>
                <a:gd name="T3" fmla="*/ 966 h 130"/>
                <a:gd name="T4" fmla="*/ 31897 w 627"/>
                <a:gd name="T5" fmla="*/ 966 h 130"/>
                <a:gd name="T6" fmla="*/ 28691 w 627"/>
                <a:gd name="T7" fmla="*/ 966 h 130"/>
                <a:gd name="T8" fmla="*/ 25264 w 627"/>
                <a:gd name="T9" fmla="*/ 931 h 130"/>
                <a:gd name="T10" fmla="*/ 22089 w 627"/>
                <a:gd name="T11" fmla="*/ 857 h 130"/>
                <a:gd name="T12" fmla="*/ 18942 w 627"/>
                <a:gd name="T13" fmla="*/ 776 h 130"/>
                <a:gd name="T14" fmla="*/ 15719 w 627"/>
                <a:gd name="T15" fmla="*/ 701 h 130"/>
                <a:gd name="T16" fmla="*/ 12994 w 627"/>
                <a:gd name="T17" fmla="*/ 588 h 130"/>
                <a:gd name="T18" fmla="*/ 7754 w 627"/>
                <a:gd name="T19" fmla="*/ 406 h 130"/>
                <a:gd name="T20" fmla="*/ 3694 w 627"/>
                <a:gd name="T21" fmla="*/ 185 h 130"/>
                <a:gd name="T22" fmla="*/ 1124 w 627"/>
                <a:gd name="T23" fmla="*/ 50 h 130"/>
                <a:gd name="T24" fmla="*/ 0 w 627"/>
                <a:gd name="T25" fmla="*/ 0 h 130"/>
                <a:gd name="T26" fmla="*/ 2991 w 627"/>
                <a:gd name="T27" fmla="*/ 103 h 130"/>
                <a:gd name="T28" fmla="*/ 6184 w 627"/>
                <a:gd name="T29" fmla="*/ 215 h 130"/>
                <a:gd name="T30" fmla="*/ 9351 w 627"/>
                <a:gd name="T31" fmla="*/ 287 h 130"/>
                <a:gd name="T32" fmla="*/ 12580 w 627"/>
                <a:gd name="T33" fmla="*/ 372 h 130"/>
                <a:gd name="T34" fmla="*/ 18942 w 627"/>
                <a:gd name="T35" fmla="*/ 509 h 130"/>
                <a:gd name="T36" fmla="*/ 24818 w 627"/>
                <a:gd name="T37" fmla="*/ 588 h 130"/>
                <a:gd name="T38" fmla="*/ 30075 w 627"/>
                <a:gd name="T39" fmla="*/ 642 h 130"/>
                <a:gd name="T40" fmla="*/ 34169 w 627"/>
                <a:gd name="T41" fmla="*/ 671 h 130"/>
                <a:gd name="T42" fmla="*/ 37131 w 627"/>
                <a:gd name="T43" fmla="*/ 701 h 130"/>
                <a:gd name="T44" fmla="*/ 38048 w 627"/>
                <a:gd name="T45" fmla="*/ 701 h 130"/>
                <a:gd name="T46" fmla="*/ 38968 w 627"/>
                <a:gd name="T47" fmla="*/ 749 h 130"/>
                <a:gd name="T48" fmla="*/ 39601 w 627"/>
                <a:gd name="T49" fmla="*/ 776 h 130"/>
                <a:gd name="T50" fmla="*/ 39601 w 627"/>
                <a:gd name="T51" fmla="*/ 830 h 130"/>
                <a:gd name="T52" fmla="*/ 39601 w 627"/>
                <a:gd name="T53" fmla="*/ 857 h 130"/>
                <a:gd name="T54" fmla="*/ 38968 w 627"/>
                <a:gd name="T55" fmla="*/ 883 h 130"/>
                <a:gd name="T56" fmla="*/ 38452 w 627"/>
                <a:gd name="T57" fmla="*/ 922 h 13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27"/>
                <a:gd name="T88" fmla="*/ 0 h 130"/>
                <a:gd name="T89" fmla="*/ 627 w 627"/>
                <a:gd name="T90" fmla="*/ 130 h 13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27" h="130">
                  <a:moveTo>
                    <a:pt x="609" y="123"/>
                  </a:moveTo>
                  <a:lnTo>
                    <a:pt x="559" y="130"/>
                  </a:lnTo>
                  <a:lnTo>
                    <a:pt x="505" y="130"/>
                  </a:lnTo>
                  <a:lnTo>
                    <a:pt x="454" y="130"/>
                  </a:lnTo>
                  <a:lnTo>
                    <a:pt x="400" y="126"/>
                  </a:lnTo>
                  <a:lnTo>
                    <a:pt x="350" y="115"/>
                  </a:lnTo>
                  <a:lnTo>
                    <a:pt x="300" y="105"/>
                  </a:lnTo>
                  <a:lnTo>
                    <a:pt x="249" y="94"/>
                  </a:lnTo>
                  <a:lnTo>
                    <a:pt x="206" y="79"/>
                  </a:lnTo>
                  <a:lnTo>
                    <a:pt x="123" y="54"/>
                  </a:lnTo>
                  <a:lnTo>
                    <a:pt x="58" y="25"/>
                  </a:lnTo>
                  <a:lnTo>
                    <a:pt x="18" y="7"/>
                  </a:lnTo>
                  <a:lnTo>
                    <a:pt x="0" y="0"/>
                  </a:lnTo>
                  <a:lnTo>
                    <a:pt x="47" y="14"/>
                  </a:lnTo>
                  <a:lnTo>
                    <a:pt x="98" y="29"/>
                  </a:lnTo>
                  <a:lnTo>
                    <a:pt x="148" y="39"/>
                  </a:lnTo>
                  <a:lnTo>
                    <a:pt x="199" y="50"/>
                  </a:lnTo>
                  <a:lnTo>
                    <a:pt x="300" y="68"/>
                  </a:lnTo>
                  <a:lnTo>
                    <a:pt x="393" y="79"/>
                  </a:lnTo>
                  <a:lnTo>
                    <a:pt x="476" y="86"/>
                  </a:lnTo>
                  <a:lnTo>
                    <a:pt x="541" y="90"/>
                  </a:lnTo>
                  <a:lnTo>
                    <a:pt x="588" y="94"/>
                  </a:lnTo>
                  <a:lnTo>
                    <a:pt x="602" y="94"/>
                  </a:lnTo>
                  <a:lnTo>
                    <a:pt x="617" y="101"/>
                  </a:lnTo>
                  <a:lnTo>
                    <a:pt x="627" y="105"/>
                  </a:lnTo>
                  <a:lnTo>
                    <a:pt x="627" y="112"/>
                  </a:lnTo>
                  <a:lnTo>
                    <a:pt x="627" y="115"/>
                  </a:lnTo>
                  <a:lnTo>
                    <a:pt x="617" y="119"/>
                  </a:lnTo>
                  <a:lnTo>
                    <a:pt x="609" y="123"/>
                  </a:lnTo>
                  <a:close/>
                </a:path>
              </a:pathLst>
            </a:custGeom>
            <a:solidFill>
              <a:srgbClr val="D38E7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0" name="Freeform 104"/>
            <p:cNvSpPr>
              <a:spLocks/>
            </p:cNvSpPr>
            <p:nvPr/>
          </p:nvSpPr>
          <p:spPr bwMode="auto">
            <a:xfrm>
              <a:off x="9042" y="2968"/>
              <a:ext cx="37" cy="246"/>
            </a:xfrm>
            <a:custGeom>
              <a:avLst/>
              <a:gdLst>
                <a:gd name="T0" fmla="*/ 0 w 25"/>
                <a:gd name="T1" fmla="*/ 0 h 206"/>
                <a:gd name="T2" fmla="*/ 519 w 25"/>
                <a:gd name="T3" fmla="*/ 76 h 206"/>
                <a:gd name="T4" fmla="*/ 1060 w 25"/>
                <a:gd name="T5" fmla="*/ 177 h 206"/>
                <a:gd name="T6" fmla="*/ 1569 w 25"/>
                <a:gd name="T7" fmla="*/ 282 h 206"/>
                <a:gd name="T8" fmla="*/ 1866 w 25"/>
                <a:gd name="T9" fmla="*/ 405 h 206"/>
                <a:gd name="T10" fmla="*/ 1866 w 25"/>
                <a:gd name="T11" fmla="*/ 638 h 206"/>
                <a:gd name="T12" fmla="*/ 1866 w 25"/>
                <a:gd name="T13" fmla="*/ 869 h 206"/>
                <a:gd name="T14" fmla="*/ 1060 w 25"/>
                <a:gd name="T15" fmla="*/ 1273 h 206"/>
                <a:gd name="T16" fmla="*/ 519 w 25"/>
                <a:gd name="T17" fmla="*/ 1449 h 20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06"/>
                <a:gd name="T29" fmla="*/ 25 w 25"/>
                <a:gd name="T30" fmla="*/ 206 h 20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06">
                  <a:moveTo>
                    <a:pt x="0" y="0"/>
                  </a:moveTo>
                  <a:lnTo>
                    <a:pt x="7" y="11"/>
                  </a:lnTo>
                  <a:lnTo>
                    <a:pt x="14" y="25"/>
                  </a:lnTo>
                  <a:lnTo>
                    <a:pt x="21" y="40"/>
                  </a:lnTo>
                  <a:lnTo>
                    <a:pt x="25" y="58"/>
                  </a:lnTo>
                  <a:lnTo>
                    <a:pt x="25" y="90"/>
                  </a:lnTo>
                  <a:lnTo>
                    <a:pt x="25" y="123"/>
                  </a:lnTo>
                  <a:lnTo>
                    <a:pt x="14" y="181"/>
                  </a:lnTo>
                  <a:lnTo>
                    <a:pt x="7" y="206"/>
                  </a:lnTo>
                </a:path>
              </a:pathLst>
            </a:custGeom>
            <a:noFill/>
            <a:ln w="698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1" name="Freeform 105"/>
            <p:cNvSpPr>
              <a:spLocks/>
            </p:cNvSpPr>
            <p:nvPr/>
          </p:nvSpPr>
          <p:spPr bwMode="auto">
            <a:xfrm>
              <a:off x="9115" y="2972"/>
              <a:ext cx="16" cy="138"/>
            </a:xfrm>
            <a:custGeom>
              <a:avLst/>
              <a:gdLst>
                <a:gd name="T0" fmla="*/ 0 w 11"/>
                <a:gd name="T1" fmla="*/ 0 h 115"/>
                <a:gd name="T2" fmla="*/ 442 w 11"/>
                <a:gd name="T3" fmla="*/ 287 h 115"/>
                <a:gd name="T4" fmla="*/ 662 w 11"/>
                <a:gd name="T5" fmla="*/ 562 h 115"/>
                <a:gd name="T6" fmla="*/ 662 w 11"/>
                <a:gd name="T7" fmla="*/ 776 h 115"/>
                <a:gd name="T8" fmla="*/ 442 w 11"/>
                <a:gd name="T9" fmla="*/ 857 h 115"/>
                <a:gd name="T10" fmla="*/ 0 w 11"/>
                <a:gd name="T11" fmla="*/ 0 h 1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"/>
                <a:gd name="T19" fmla="*/ 0 h 115"/>
                <a:gd name="T20" fmla="*/ 11 w 11"/>
                <a:gd name="T21" fmla="*/ 115 h 1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" h="115">
                  <a:moveTo>
                    <a:pt x="0" y="0"/>
                  </a:moveTo>
                  <a:lnTo>
                    <a:pt x="7" y="39"/>
                  </a:lnTo>
                  <a:lnTo>
                    <a:pt x="11" y="76"/>
                  </a:lnTo>
                  <a:lnTo>
                    <a:pt x="11" y="105"/>
                  </a:lnTo>
                  <a:lnTo>
                    <a:pt x="7" y="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2" name="Freeform 106"/>
            <p:cNvSpPr>
              <a:spLocks/>
            </p:cNvSpPr>
            <p:nvPr/>
          </p:nvSpPr>
          <p:spPr bwMode="auto">
            <a:xfrm>
              <a:off x="9115" y="2972"/>
              <a:ext cx="16" cy="138"/>
            </a:xfrm>
            <a:custGeom>
              <a:avLst/>
              <a:gdLst>
                <a:gd name="T0" fmla="*/ 0 w 11"/>
                <a:gd name="T1" fmla="*/ 0 h 115"/>
                <a:gd name="T2" fmla="*/ 442 w 11"/>
                <a:gd name="T3" fmla="*/ 287 h 115"/>
                <a:gd name="T4" fmla="*/ 662 w 11"/>
                <a:gd name="T5" fmla="*/ 562 h 115"/>
                <a:gd name="T6" fmla="*/ 662 w 11"/>
                <a:gd name="T7" fmla="*/ 776 h 115"/>
                <a:gd name="T8" fmla="*/ 442 w 11"/>
                <a:gd name="T9" fmla="*/ 857 h 115"/>
                <a:gd name="T10" fmla="*/ 0 w 11"/>
                <a:gd name="T11" fmla="*/ 0 h 1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"/>
                <a:gd name="T19" fmla="*/ 0 h 115"/>
                <a:gd name="T20" fmla="*/ 11 w 11"/>
                <a:gd name="T21" fmla="*/ 115 h 1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" h="115">
                  <a:moveTo>
                    <a:pt x="0" y="0"/>
                  </a:moveTo>
                  <a:lnTo>
                    <a:pt x="7" y="39"/>
                  </a:lnTo>
                  <a:lnTo>
                    <a:pt x="11" y="76"/>
                  </a:lnTo>
                  <a:lnTo>
                    <a:pt x="11" y="105"/>
                  </a:lnTo>
                  <a:lnTo>
                    <a:pt x="7" y="115"/>
                  </a:lnTo>
                  <a:lnTo>
                    <a:pt x="0" y="0"/>
                  </a:lnTo>
                </a:path>
              </a:pathLst>
            </a:custGeom>
            <a:noFill/>
            <a:ln w="2540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3" name="Freeform 107"/>
            <p:cNvSpPr>
              <a:spLocks/>
            </p:cNvSpPr>
            <p:nvPr/>
          </p:nvSpPr>
          <p:spPr bwMode="auto">
            <a:xfrm>
              <a:off x="9115" y="2972"/>
              <a:ext cx="16" cy="138"/>
            </a:xfrm>
            <a:custGeom>
              <a:avLst/>
              <a:gdLst>
                <a:gd name="T0" fmla="*/ 0 w 11"/>
                <a:gd name="T1" fmla="*/ 0 h 115"/>
                <a:gd name="T2" fmla="*/ 442 w 11"/>
                <a:gd name="T3" fmla="*/ 287 h 115"/>
                <a:gd name="T4" fmla="*/ 662 w 11"/>
                <a:gd name="T5" fmla="*/ 562 h 115"/>
                <a:gd name="T6" fmla="*/ 662 w 11"/>
                <a:gd name="T7" fmla="*/ 776 h 115"/>
                <a:gd name="T8" fmla="*/ 442 w 11"/>
                <a:gd name="T9" fmla="*/ 857 h 1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5"/>
                <a:gd name="T17" fmla="*/ 11 w 11"/>
                <a:gd name="T18" fmla="*/ 115 h 1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5">
                  <a:moveTo>
                    <a:pt x="0" y="0"/>
                  </a:moveTo>
                  <a:lnTo>
                    <a:pt x="7" y="39"/>
                  </a:lnTo>
                  <a:lnTo>
                    <a:pt x="11" y="76"/>
                  </a:lnTo>
                  <a:lnTo>
                    <a:pt x="11" y="105"/>
                  </a:lnTo>
                  <a:lnTo>
                    <a:pt x="7" y="115"/>
                  </a:lnTo>
                </a:path>
              </a:pathLst>
            </a:custGeom>
            <a:noFill/>
            <a:ln w="698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4" name="Freeform 108"/>
            <p:cNvSpPr>
              <a:spLocks/>
            </p:cNvSpPr>
            <p:nvPr/>
          </p:nvSpPr>
          <p:spPr bwMode="auto">
            <a:xfrm>
              <a:off x="9079" y="2248"/>
              <a:ext cx="20" cy="203"/>
            </a:xfrm>
            <a:custGeom>
              <a:avLst/>
              <a:gdLst>
                <a:gd name="T0" fmla="*/ 233 w 14"/>
                <a:gd name="T1" fmla="*/ 0 h 170"/>
                <a:gd name="T2" fmla="*/ 571 w 14"/>
                <a:gd name="T3" fmla="*/ 234 h 170"/>
                <a:gd name="T4" fmla="*/ 713 w 14"/>
                <a:gd name="T5" fmla="*/ 462 h 170"/>
                <a:gd name="T6" fmla="*/ 713 w 14"/>
                <a:gd name="T7" fmla="*/ 660 h 170"/>
                <a:gd name="T8" fmla="*/ 713 w 14"/>
                <a:gd name="T9" fmla="*/ 838 h 170"/>
                <a:gd name="T10" fmla="*/ 349 w 14"/>
                <a:gd name="T11" fmla="*/ 1089 h 170"/>
                <a:gd name="T12" fmla="*/ 0 w 14"/>
                <a:gd name="T13" fmla="*/ 1195 h 1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170"/>
                <a:gd name="T23" fmla="*/ 14 w 14"/>
                <a:gd name="T24" fmla="*/ 170 h 17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170">
                  <a:moveTo>
                    <a:pt x="4" y="0"/>
                  </a:moveTo>
                  <a:lnTo>
                    <a:pt x="11" y="33"/>
                  </a:lnTo>
                  <a:lnTo>
                    <a:pt x="14" y="65"/>
                  </a:lnTo>
                  <a:lnTo>
                    <a:pt x="14" y="94"/>
                  </a:lnTo>
                  <a:lnTo>
                    <a:pt x="14" y="119"/>
                  </a:lnTo>
                  <a:lnTo>
                    <a:pt x="7" y="155"/>
                  </a:lnTo>
                  <a:lnTo>
                    <a:pt x="0" y="170"/>
                  </a:lnTo>
                </a:path>
              </a:pathLst>
            </a:custGeom>
            <a:noFill/>
            <a:ln w="698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5" name="Freeform 109"/>
            <p:cNvSpPr>
              <a:spLocks/>
            </p:cNvSpPr>
            <p:nvPr/>
          </p:nvSpPr>
          <p:spPr bwMode="auto">
            <a:xfrm>
              <a:off x="9111" y="2275"/>
              <a:ext cx="30" cy="176"/>
            </a:xfrm>
            <a:custGeom>
              <a:avLst/>
              <a:gdLst>
                <a:gd name="T0" fmla="*/ 930 w 21"/>
                <a:gd name="T1" fmla="*/ 0 h 148"/>
                <a:gd name="T2" fmla="*/ 1053 w 21"/>
                <a:gd name="T3" fmla="*/ 193 h 148"/>
                <a:gd name="T4" fmla="*/ 1053 w 21"/>
                <a:gd name="T5" fmla="*/ 391 h 148"/>
                <a:gd name="T6" fmla="*/ 1053 w 21"/>
                <a:gd name="T7" fmla="*/ 558 h 148"/>
                <a:gd name="T8" fmla="*/ 930 w 21"/>
                <a:gd name="T9" fmla="*/ 705 h 148"/>
                <a:gd name="T10" fmla="*/ 349 w 21"/>
                <a:gd name="T11" fmla="*/ 926 h 148"/>
                <a:gd name="T12" fmla="*/ 0 w 21"/>
                <a:gd name="T13" fmla="*/ 995 h 1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148"/>
                <a:gd name="T23" fmla="*/ 21 w 21"/>
                <a:gd name="T24" fmla="*/ 148 h 14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148">
                  <a:moveTo>
                    <a:pt x="18" y="0"/>
                  </a:moveTo>
                  <a:lnTo>
                    <a:pt x="21" y="29"/>
                  </a:lnTo>
                  <a:lnTo>
                    <a:pt x="21" y="58"/>
                  </a:lnTo>
                  <a:lnTo>
                    <a:pt x="21" y="83"/>
                  </a:lnTo>
                  <a:lnTo>
                    <a:pt x="18" y="105"/>
                  </a:lnTo>
                  <a:lnTo>
                    <a:pt x="7" y="137"/>
                  </a:lnTo>
                  <a:lnTo>
                    <a:pt x="0" y="148"/>
                  </a:lnTo>
                </a:path>
              </a:pathLst>
            </a:custGeom>
            <a:noFill/>
            <a:ln w="698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6" name="Freeform 110"/>
            <p:cNvSpPr>
              <a:spLocks/>
            </p:cNvSpPr>
            <p:nvPr/>
          </p:nvSpPr>
          <p:spPr bwMode="auto">
            <a:xfrm>
              <a:off x="9199" y="2262"/>
              <a:ext cx="16" cy="90"/>
            </a:xfrm>
            <a:custGeom>
              <a:avLst/>
              <a:gdLst>
                <a:gd name="T0" fmla="*/ 0 w 11"/>
                <a:gd name="T1" fmla="*/ 0 h 76"/>
                <a:gd name="T2" fmla="*/ 442 w 11"/>
                <a:gd name="T3" fmla="*/ 351 h 76"/>
                <a:gd name="T4" fmla="*/ 662 w 11"/>
                <a:gd name="T5" fmla="*/ 493 h 76"/>
                <a:gd name="T6" fmla="*/ 0 60000 65536"/>
                <a:gd name="T7" fmla="*/ 0 60000 65536"/>
                <a:gd name="T8" fmla="*/ 0 60000 65536"/>
                <a:gd name="T9" fmla="*/ 0 w 11"/>
                <a:gd name="T10" fmla="*/ 0 h 76"/>
                <a:gd name="T11" fmla="*/ 11 w 11"/>
                <a:gd name="T12" fmla="*/ 76 h 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76">
                  <a:moveTo>
                    <a:pt x="0" y="0"/>
                  </a:moveTo>
                  <a:lnTo>
                    <a:pt x="7" y="54"/>
                  </a:lnTo>
                  <a:lnTo>
                    <a:pt x="11" y="76"/>
                  </a:lnTo>
                </a:path>
              </a:pathLst>
            </a:custGeom>
            <a:noFill/>
            <a:ln w="698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7" name="Freeform 111"/>
            <p:cNvSpPr>
              <a:spLocks/>
            </p:cNvSpPr>
            <p:nvPr/>
          </p:nvSpPr>
          <p:spPr bwMode="auto">
            <a:xfrm>
              <a:off x="8012" y="2094"/>
              <a:ext cx="431" cy="128"/>
            </a:xfrm>
            <a:custGeom>
              <a:avLst/>
              <a:gdLst>
                <a:gd name="T0" fmla="*/ 17763 w 296"/>
                <a:gd name="T1" fmla="*/ 0 h 108"/>
                <a:gd name="T2" fmla="*/ 16251 w 296"/>
                <a:gd name="T3" fmla="*/ 0 h 108"/>
                <a:gd name="T4" fmla="*/ 14654 w 296"/>
                <a:gd name="T5" fmla="*/ 21 h 108"/>
                <a:gd name="T6" fmla="*/ 13029 w 296"/>
                <a:gd name="T7" fmla="*/ 43 h 108"/>
                <a:gd name="T8" fmla="*/ 11474 w 296"/>
                <a:gd name="T9" fmla="*/ 91 h 108"/>
                <a:gd name="T10" fmla="*/ 8522 w 296"/>
                <a:gd name="T11" fmla="*/ 206 h 108"/>
                <a:gd name="T12" fmla="*/ 5853 w 296"/>
                <a:gd name="T13" fmla="*/ 352 h 108"/>
                <a:gd name="T14" fmla="*/ 1609 w 296"/>
                <a:gd name="T15" fmla="*/ 585 h 108"/>
                <a:gd name="T16" fmla="*/ 0 w 296"/>
                <a:gd name="T17" fmla="*/ 699 h 108"/>
                <a:gd name="T18" fmla="*/ 2739 w 296"/>
                <a:gd name="T19" fmla="*/ 567 h 108"/>
                <a:gd name="T20" fmla="*/ 5625 w 296"/>
                <a:gd name="T21" fmla="*/ 444 h 108"/>
                <a:gd name="T22" fmla="*/ 8522 w 296"/>
                <a:gd name="T23" fmla="*/ 320 h 108"/>
                <a:gd name="T24" fmla="*/ 11474 w 296"/>
                <a:gd name="T25" fmla="*/ 235 h 108"/>
                <a:gd name="T26" fmla="*/ 15986 w 296"/>
                <a:gd name="T27" fmla="*/ 119 h 108"/>
                <a:gd name="T28" fmla="*/ 17763 w 296"/>
                <a:gd name="T29" fmla="*/ 91 h 108"/>
                <a:gd name="T30" fmla="*/ 18470 w 296"/>
                <a:gd name="T31" fmla="*/ 21 h 108"/>
                <a:gd name="T32" fmla="*/ 18201 w 296"/>
                <a:gd name="T33" fmla="*/ 0 h 108"/>
                <a:gd name="T34" fmla="*/ 18038 w 296"/>
                <a:gd name="T35" fmla="*/ 0 h 108"/>
                <a:gd name="T36" fmla="*/ 17763 w 296"/>
                <a:gd name="T37" fmla="*/ 0 h 10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96"/>
                <a:gd name="T58" fmla="*/ 0 h 108"/>
                <a:gd name="T59" fmla="*/ 296 w 296"/>
                <a:gd name="T60" fmla="*/ 108 h 10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96" h="108">
                  <a:moveTo>
                    <a:pt x="285" y="0"/>
                  </a:moveTo>
                  <a:lnTo>
                    <a:pt x="260" y="0"/>
                  </a:lnTo>
                  <a:lnTo>
                    <a:pt x="235" y="3"/>
                  </a:lnTo>
                  <a:lnTo>
                    <a:pt x="209" y="7"/>
                  </a:lnTo>
                  <a:lnTo>
                    <a:pt x="184" y="14"/>
                  </a:lnTo>
                  <a:lnTo>
                    <a:pt x="137" y="32"/>
                  </a:lnTo>
                  <a:lnTo>
                    <a:pt x="94" y="54"/>
                  </a:lnTo>
                  <a:lnTo>
                    <a:pt x="26" y="90"/>
                  </a:lnTo>
                  <a:lnTo>
                    <a:pt x="0" y="108"/>
                  </a:lnTo>
                  <a:lnTo>
                    <a:pt x="44" y="87"/>
                  </a:lnTo>
                  <a:lnTo>
                    <a:pt x="90" y="68"/>
                  </a:lnTo>
                  <a:lnTo>
                    <a:pt x="137" y="50"/>
                  </a:lnTo>
                  <a:lnTo>
                    <a:pt x="184" y="36"/>
                  </a:lnTo>
                  <a:lnTo>
                    <a:pt x="256" y="18"/>
                  </a:lnTo>
                  <a:lnTo>
                    <a:pt x="285" y="14"/>
                  </a:lnTo>
                  <a:lnTo>
                    <a:pt x="296" y="3"/>
                  </a:lnTo>
                  <a:lnTo>
                    <a:pt x="292" y="0"/>
                  </a:lnTo>
                  <a:lnTo>
                    <a:pt x="289" y="0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8" name="Freeform 112"/>
            <p:cNvSpPr>
              <a:spLocks/>
            </p:cNvSpPr>
            <p:nvPr/>
          </p:nvSpPr>
          <p:spPr bwMode="auto">
            <a:xfrm>
              <a:off x="8921" y="2864"/>
              <a:ext cx="230" cy="8"/>
            </a:xfrm>
            <a:custGeom>
              <a:avLst/>
              <a:gdLst>
                <a:gd name="T0" fmla="*/ 9836 w 158"/>
                <a:gd name="T1" fmla="*/ 19 h 7"/>
                <a:gd name="T2" fmla="*/ 8504 w 158"/>
                <a:gd name="T3" fmla="*/ 19 h 7"/>
                <a:gd name="T4" fmla="*/ 6957 w 158"/>
                <a:gd name="T5" fmla="*/ 19 h 7"/>
                <a:gd name="T6" fmla="*/ 5348 w 158"/>
                <a:gd name="T7" fmla="*/ 29 h 7"/>
                <a:gd name="T8" fmla="*/ 3548 w 158"/>
                <a:gd name="T9" fmla="*/ 19 h 7"/>
                <a:gd name="T10" fmla="*/ 1544 w 158"/>
                <a:gd name="T11" fmla="*/ 0 h 7"/>
                <a:gd name="T12" fmla="*/ 0 w 158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8"/>
                <a:gd name="T22" fmla="*/ 0 h 7"/>
                <a:gd name="T23" fmla="*/ 158 w 158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8" h="7">
                  <a:moveTo>
                    <a:pt x="158" y="4"/>
                  </a:moveTo>
                  <a:lnTo>
                    <a:pt x="137" y="4"/>
                  </a:lnTo>
                  <a:lnTo>
                    <a:pt x="112" y="4"/>
                  </a:lnTo>
                  <a:lnTo>
                    <a:pt x="86" y="7"/>
                  </a:lnTo>
                  <a:lnTo>
                    <a:pt x="57" y="4"/>
                  </a:lnTo>
                  <a:lnTo>
                    <a:pt x="25" y="0"/>
                  </a:lnTo>
                  <a:lnTo>
                    <a:pt x="0" y="0"/>
                  </a:lnTo>
                </a:path>
              </a:pathLst>
            </a:custGeom>
            <a:noFill/>
            <a:ln w="444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59" name="Freeform 113"/>
            <p:cNvSpPr>
              <a:spLocks/>
            </p:cNvSpPr>
            <p:nvPr/>
          </p:nvSpPr>
          <p:spPr bwMode="auto">
            <a:xfrm>
              <a:off x="7713" y="2654"/>
              <a:ext cx="58" cy="29"/>
            </a:xfrm>
            <a:custGeom>
              <a:avLst/>
              <a:gdLst>
                <a:gd name="T0" fmla="*/ 2391 w 40"/>
                <a:gd name="T1" fmla="*/ 117 h 25"/>
                <a:gd name="T2" fmla="*/ 2126 w 40"/>
                <a:gd name="T3" fmla="*/ 0 h 25"/>
                <a:gd name="T4" fmla="*/ 0 w 40"/>
                <a:gd name="T5" fmla="*/ 22 h 25"/>
                <a:gd name="T6" fmla="*/ 262 w 40"/>
                <a:gd name="T7" fmla="*/ 126 h 25"/>
                <a:gd name="T8" fmla="*/ 2391 w 40"/>
                <a:gd name="T9" fmla="*/ 117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25"/>
                <a:gd name="T17" fmla="*/ 40 w 4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25">
                  <a:moveTo>
                    <a:pt x="40" y="22"/>
                  </a:moveTo>
                  <a:lnTo>
                    <a:pt x="36" y="0"/>
                  </a:lnTo>
                  <a:lnTo>
                    <a:pt x="0" y="4"/>
                  </a:lnTo>
                  <a:lnTo>
                    <a:pt x="4" y="25"/>
                  </a:lnTo>
                  <a:lnTo>
                    <a:pt x="40" y="22"/>
                  </a:lnTo>
                  <a:close/>
                </a:path>
              </a:pathLst>
            </a:custGeom>
            <a:solidFill>
              <a:srgbClr val="C2C1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0" name="Freeform 114"/>
            <p:cNvSpPr>
              <a:spLocks/>
            </p:cNvSpPr>
            <p:nvPr/>
          </p:nvSpPr>
          <p:spPr bwMode="auto">
            <a:xfrm>
              <a:off x="7713" y="2648"/>
              <a:ext cx="53" cy="32"/>
            </a:xfrm>
            <a:custGeom>
              <a:avLst/>
              <a:gdLst>
                <a:gd name="T0" fmla="*/ 2537 w 36"/>
                <a:gd name="T1" fmla="*/ 217 h 26"/>
                <a:gd name="T2" fmla="*/ 2537 w 36"/>
                <a:gd name="T3" fmla="*/ 0 h 26"/>
                <a:gd name="T4" fmla="*/ 0 w 36"/>
                <a:gd name="T5" fmla="*/ 39 h 26"/>
                <a:gd name="T6" fmla="*/ 0 w 36"/>
                <a:gd name="T7" fmla="*/ 256 h 26"/>
                <a:gd name="T8" fmla="*/ 2537 w 36"/>
                <a:gd name="T9" fmla="*/ 21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26"/>
                <a:gd name="T17" fmla="*/ 36 w 36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26">
                  <a:moveTo>
                    <a:pt x="36" y="22"/>
                  </a:moveTo>
                  <a:lnTo>
                    <a:pt x="36" y="0"/>
                  </a:lnTo>
                  <a:lnTo>
                    <a:pt x="0" y="4"/>
                  </a:lnTo>
                  <a:lnTo>
                    <a:pt x="0" y="26"/>
                  </a:lnTo>
                  <a:lnTo>
                    <a:pt x="36" y="22"/>
                  </a:lnTo>
                  <a:close/>
                </a:path>
              </a:pathLst>
            </a:custGeom>
            <a:solidFill>
              <a:srgbClr val="C2C1C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1" name="Freeform 115"/>
            <p:cNvSpPr>
              <a:spLocks/>
            </p:cNvSpPr>
            <p:nvPr/>
          </p:nvSpPr>
          <p:spPr bwMode="auto">
            <a:xfrm>
              <a:off x="7713" y="2648"/>
              <a:ext cx="53" cy="32"/>
            </a:xfrm>
            <a:custGeom>
              <a:avLst/>
              <a:gdLst>
                <a:gd name="T0" fmla="*/ 2537 w 36"/>
                <a:gd name="T1" fmla="*/ 217 h 26"/>
                <a:gd name="T2" fmla="*/ 2537 w 36"/>
                <a:gd name="T3" fmla="*/ 0 h 26"/>
                <a:gd name="T4" fmla="*/ 0 w 36"/>
                <a:gd name="T5" fmla="*/ 39 h 26"/>
                <a:gd name="T6" fmla="*/ 0 w 36"/>
                <a:gd name="T7" fmla="*/ 256 h 26"/>
                <a:gd name="T8" fmla="*/ 2537 w 36"/>
                <a:gd name="T9" fmla="*/ 217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26"/>
                <a:gd name="T17" fmla="*/ 36 w 36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26">
                  <a:moveTo>
                    <a:pt x="36" y="22"/>
                  </a:moveTo>
                  <a:lnTo>
                    <a:pt x="36" y="0"/>
                  </a:lnTo>
                  <a:lnTo>
                    <a:pt x="0" y="4"/>
                  </a:lnTo>
                  <a:lnTo>
                    <a:pt x="0" y="26"/>
                  </a:lnTo>
                  <a:lnTo>
                    <a:pt x="36" y="22"/>
                  </a:lnTo>
                  <a:close/>
                </a:path>
              </a:pathLst>
            </a:custGeom>
            <a:noFill/>
            <a:ln w="444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62" name="Freeform 116"/>
            <p:cNvSpPr>
              <a:spLocks/>
            </p:cNvSpPr>
            <p:nvPr/>
          </p:nvSpPr>
          <p:spPr bwMode="auto">
            <a:xfrm>
              <a:off x="9131" y="5474"/>
              <a:ext cx="16" cy="137"/>
            </a:xfrm>
            <a:custGeom>
              <a:avLst/>
              <a:gdLst>
                <a:gd name="T0" fmla="*/ 0 w 11"/>
                <a:gd name="T1" fmla="*/ 0 h 115"/>
                <a:gd name="T2" fmla="*/ 442 w 11"/>
                <a:gd name="T3" fmla="*/ 267 h 115"/>
                <a:gd name="T4" fmla="*/ 662 w 11"/>
                <a:gd name="T5" fmla="*/ 538 h 115"/>
                <a:gd name="T6" fmla="*/ 662 w 11"/>
                <a:gd name="T7" fmla="*/ 724 h 115"/>
                <a:gd name="T8" fmla="*/ 662 w 11"/>
                <a:gd name="T9" fmla="*/ 787 h 115"/>
                <a:gd name="T10" fmla="*/ 0 w 11"/>
                <a:gd name="T11" fmla="*/ 0 h 1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"/>
                <a:gd name="T19" fmla="*/ 0 h 115"/>
                <a:gd name="T20" fmla="*/ 11 w 11"/>
                <a:gd name="T21" fmla="*/ 115 h 1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" h="115">
                  <a:moveTo>
                    <a:pt x="0" y="0"/>
                  </a:moveTo>
                  <a:lnTo>
                    <a:pt x="7" y="39"/>
                  </a:lnTo>
                  <a:lnTo>
                    <a:pt x="11" y="79"/>
                  </a:lnTo>
                  <a:lnTo>
                    <a:pt x="11" y="105"/>
                  </a:lnTo>
                  <a:lnTo>
                    <a:pt x="11" y="1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4213" name="Picture 117" descr="сканирование0003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050" y="3500438"/>
            <a:ext cx="1584325" cy="90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18"/>
          <p:cNvGrpSpPr>
            <a:grpSpLocks/>
          </p:cNvGrpSpPr>
          <p:nvPr/>
        </p:nvGrpSpPr>
        <p:grpSpPr bwMode="auto">
          <a:xfrm>
            <a:off x="3779838" y="3429000"/>
            <a:ext cx="576262" cy="1366838"/>
            <a:chOff x="2721" y="7587"/>
            <a:chExt cx="885" cy="3409"/>
          </a:xfrm>
        </p:grpSpPr>
        <p:sp>
          <p:nvSpPr>
            <p:cNvPr id="12301" name="AutoShape 119"/>
            <p:cNvSpPr>
              <a:spLocks noChangeAspect="1" noChangeArrowheads="1"/>
            </p:cNvSpPr>
            <p:nvPr/>
          </p:nvSpPr>
          <p:spPr bwMode="auto">
            <a:xfrm>
              <a:off x="2721" y="7587"/>
              <a:ext cx="885" cy="3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302" name="Group 120"/>
            <p:cNvGrpSpPr>
              <a:grpSpLocks/>
            </p:cNvGrpSpPr>
            <p:nvPr/>
          </p:nvGrpSpPr>
          <p:grpSpPr bwMode="auto">
            <a:xfrm>
              <a:off x="2743" y="10005"/>
              <a:ext cx="841" cy="991"/>
              <a:chOff x="2743" y="9899"/>
              <a:chExt cx="841" cy="991"/>
            </a:xfrm>
          </p:grpSpPr>
          <p:sp>
            <p:nvSpPr>
              <p:cNvPr id="13116" name="Freeform 121"/>
              <p:cNvSpPr>
                <a:spLocks/>
              </p:cNvSpPr>
              <p:nvPr/>
            </p:nvSpPr>
            <p:spPr bwMode="auto">
              <a:xfrm>
                <a:off x="3149" y="10862"/>
                <a:ext cx="25" cy="3"/>
              </a:xfrm>
              <a:custGeom>
                <a:avLst/>
                <a:gdLst>
                  <a:gd name="T0" fmla="*/ 0 w 25"/>
                  <a:gd name="T1" fmla="*/ 0 h 3"/>
                  <a:gd name="T2" fmla="*/ 25 w 25"/>
                  <a:gd name="T3" fmla="*/ 0 h 3"/>
                  <a:gd name="T4" fmla="*/ 15 w 25"/>
                  <a:gd name="T5" fmla="*/ 3 h 3"/>
                  <a:gd name="T6" fmla="*/ 0 w 25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3"/>
                  <a:gd name="T14" fmla="*/ 25 w 25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3">
                    <a:moveTo>
                      <a:pt x="0" y="0"/>
                    </a:moveTo>
                    <a:lnTo>
                      <a:pt x="25" y="0"/>
                    </a:lnTo>
                    <a:lnTo>
                      <a:pt x="1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7" name="Freeform 122"/>
              <p:cNvSpPr>
                <a:spLocks/>
              </p:cNvSpPr>
              <p:nvPr/>
            </p:nvSpPr>
            <p:spPr bwMode="auto">
              <a:xfrm>
                <a:off x="3135" y="10854"/>
                <a:ext cx="54" cy="11"/>
              </a:xfrm>
              <a:custGeom>
                <a:avLst/>
                <a:gdLst>
                  <a:gd name="T0" fmla="*/ 0 w 54"/>
                  <a:gd name="T1" fmla="*/ 0 h 11"/>
                  <a:gd name="T2" fmla="*/ 54 w 54"/>
                  <a:gd name="T3" fmla="*/ 0 h 11"/>
                  <a:gd name="T4" fmla="*/ 29 w 54"/>
                  <a:gd name="T5" fmla="*/ 11 h 11"/>
                  <a:gd name="T6" fmla="*/ 0 w 54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"/>
                  <a:gd name="T13" fmla="*/ 0 h 11"/>
                  <a:gd name="T14" fmla="*/ 54 w 5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" h="11">
                    <a:moveTo>
                      <a:pt x="0" y="0"/>
                    </a:moveTo>
                    <a:lnTo>
                      <a:pt x="54" y="0"/>
                    </a:lnTo>
                    <a:lnTo>
                      <a:pt x="29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8" name="Freeform 123"/>
              <p:cNvSpPr>
                <a:spLocks/>
              </p:cNvSpPr>
              <p:nvPr/>
            </p:nvSpPr>
            <p:spPr bwMode="auto">
              <a:xfrm>
                <a:off x="3124" y="10851"/>
                <a:ext cx="79" cy="11"/>
              </a:xfrm>
              <a:custGeom>
                <a:avLst/>
                <a:gdLst>
                  <a:gd name="T0" fmla="*/ 50 w 79"/>
                  <a:gd name="T1" fmla="*/ 11 h 11"/>
                  <a:gd name="T2" fmla="*/ 25 w 79"/>
                  <a:gd name="T3" fmla="*/ 11 h 11"/>
                  <a:gd name="T4" fmla="*/ 0 w 79"/>
                  <a:gd name="T5" fmla="*/ 0 h 11"/>
                  <a:gd name="T6" fmla="*/ 79 w 79"/>
                  <a:gd name="T7" fmla="*/ 0 h 11"/>
                  <a:gd name="T8" fmla="*/ 50 w 7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11"/>
                  <a:gd name="T17" fmla="*/ 79 w 7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11">
                    <a:moveTo>
                      <a:pt x="50" y="11"/>
                    </a:moveTo>
                    <a:lnTo>
                      <a:pt x="25" y="11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50" y="11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9" name="Freeform 124"/>
              <p:cNvSpPr>
                <a:spLocks/>
              </p:cNvSpPr>
              <p:nvPr/>
            </p:nvSpPr>
            <p:spPr bwMode="auto">
              <a:xfrm>
                <a:off x="3110" y="10847"/>
                <a:ext cx="104" cy="7"/>
              </a:xfrm>
              <a:custGeom>
                <a:avLst/>
                <a:gdLst>
                  <a:gd name="T0" fmla="*/ 79 w 104"/>
                  <a:gd name="T1" fmla="*/ 7 h 7"/>
                  <a:gd name="T2" fmla="*/ 25 w 104"/>
                  <a:gd name="T3" fmla="*/ 7 h 7"/>
                  <a:gd name="T4" fmla="*/ 0 w 104"/>
                  <a:gd name="T5" fmla="*/ 0 h 7"/>
                  <a:gd name="T6" fmla="*/ 104 w 104"/>
                  <a:gd name="T7" fmla="*/ 0 h 7"/>
                  <a:gd name="T8" fmla="*/ 79 w 104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7"/>
                  <a:gd name="T17" fmla="*/ 104 w 10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7">
                    <a:moveTo>
                      <a:pt x="79" y="7"/>
                    </a:moveTo>
                    <a:lnTo>
                      <a:pt x="25" y="7"/>
                    </a:lnTo>
                    <a:lnTo>
                      <a:pt x="0" y="0"/>
                    </a:lnTo>
                    <a:lnTo>
                      <a:pt x="104" y="0"/>
                    </a:lnTo>
                    <a:lnTo>
                      <a:pt x="79" y="7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20" name="Freeform 125"/>
              <p:cNvSpPr>
                <a:spLocks/>
              </p:cNvSpPr>
              <p:nvPr/>
            </p:nvSpPr>
            <p:spPr bwMode="auto">
              <a:xfrm>
                <a:off x="3099" y="10840"/>
                <a:ext cx="129" cy="11"/>
              </a:xfrm>
              <a:custGeom>
                <a:avLst/>
                <a:gdLst>
                  <a:gd name="T0" fmla="*/ 104 w 129"/>
                  <a:gd name="T1" fmla="*/ 11 h 11"/>
                  <a:gd name="T2" fmla="*/ 25 w 129"/>
                  <a:gd name="T3" fmla="*/ 11 h 11"/>
                  <a:gd name="T4" fmla="*/ 0 w 129"/>
                  <a:gd name="T5" fmla="*/ 0 h 11"/>
                  <a:gd name="T6" fmla="*/ 129 w 129"/>
                  <a:gd name="T7" fmla="*/ 0 h 11"/>
                  <a:gd name="T8" fmla="*/ 104 w 12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9"/>
                  <a:gd name="T16" fmla="*/ 0 h 11"/>
                  <a:gd name="T17" fmla="*/ 129 w 12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9" h="11">
                    <a:moveTo>
                      <a:pt x="104" y="11"/>
                    </a:moveTo>
                    <a:lnTo>
                      <a:pt x="25" y="11"/>
                    </a:lnTo>
                    <a:lnTo>
                      <a:pt x="0" y="0"/>
                    </a:lnTo>
                    <a:lnTo>
                      <a:pt x="129" y="0"/>
                    </a:lnTo>
                    <a:lnTo>
                      <a:pt x="104" y="11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21" name="Freeform 126"/>
              <p:cNvSpPr>
                <a:spLocks/>
              </p:cNvSpPr>
              <p:nvPr/>
            </p:nvSpPr>
            <p:spPr bwMode="auto">
              <a:xfrm>
                <a:off x="3084" y="10836"/>
                <a:ext cx="159" cy="11"/>
              </a:xfrm>
              <a:custGeom>
                <a:avLst/>
                <a:gdLst>
                  <a:gd name="T0" fmla="*/ 130 w 159"/>
                  <a:gd name="T1" fmla="*/ 11 h 11"/>
                  <a:gd name="T2" fmla="*/ 26 w 159"/>
                  <a:gd name="T3" fmla="*/ 11 h 11"/>
                  <a:gd name="T4" fmla="*/ 0 w 159"/>
                  <a:gd name="T5" fmla="*/ 0 h 11"/>
                  <a:gd name="T6" fmla="*/ 159 w 159"/>
                  <a:gd name="T7" fmla="*/ 0 h 11"/>
                  <a:gd name="T8" fmla="*/ 130 w 15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"/>
                  <a:gd name="T16" fmla="*/ 0 h 11"/>
                  <a:gd name="T17" fmla="*/ 159 w 15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" h="11">
                    <a:moveTo>
                      <a:pt x="130" y="11"/>
                    </a:moveTo>
                    <a:lnTo>
                      <a:pt x="26" y="11"/>
                    </a:lnTo>
                    <a:lnTo>
                      <a:pt x="0" y="0"/>
                    </a:lnTo>
                    <a:lnTo>
                      <a:pt x="159" y="0"/>
                    </a:lnTo>
                    <a:lnTo>
                      <a:pt x="130" y="11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22" name="Freeform 127"/>
              <p:cNvSpPr>
                <a:spLocks/>
              </p:cNvSpPr>
              <p:nvPr/>
            </p:nvSpPr>
            <p:spPr bwMode="auto">
              <a:xfrm>
                <a:off x="3070" y="10833"/>
                <a:ext cx="183" cy="7"/>
              </a:xfrm>
              <a:custGeom>
                <a:avLst/>
                <a:gdLst>
                  <a:gd name="T0" fmla="*/ 158 w 183"/>
                  <a:gd name="T1" fmla="*/ 7 h 7"/>
                  <a:gd name="T2" fmla="*/ 29 w 183"/>
                  <a:gd name="T3" fmla="*/ 7 h 7"/>
                  <a:gd name="T4" fmla="*/ 0 w 183"/>
                  <a:gd name="T5" fmla="*/ 0 h 7"/>
                  <a:gd name="T6" fmla="*/ 183 w 183"/>
                  <a:gd name="T7" fmla="*/ 0 h 7"/>
                  <a:gd name="T8" fmla="*/ 180 w 183"/>
                  <a:gd name="T9" fmla="*/ 0 h 7"/>
                  <a:gd name="T10" fmla="*/ 158 w 183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3"/>
                  <a:gd name="T19" fmla="*/ 0 h 7"/>
                  <a:gd name="T20" fmla="*/ 183 w 18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3" h="7">
                    <a:moveTo>
                      <a:pt x="158" y="7"/>
                    </a:moveTo>
                    <a:lnTo>
                      <a:pt x="29" y="7"/>
                    </a:lnTo>
                    <a:lnTo>
                      <a:pt x="0" y="0"/>
                    </a:lnTo>
                    <a:lnTo>
                      <a:pt x="183" y="0"/>
                    </a:lnTo>
                    <a:lnTo>
                      <a:pt x="180" y="0"/>
                    </a:lnTo>
                    <a:lnTo>
                      <a:pt x="158" y="7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23" name="Freeform 128"/>
              <p:cNvSpPr>
                <a:spLocks/>
              </p:cNvSpPr>
              <p:nvPr/>
            </p:nvSpPr>
            <p:spPr bwMode="auto">
              <a:xfrm>
                <a:off x="3063" y="10825"/>
                <a:ext cx="198" cy="11"/>
              </a:xfrm>
              <a:custGeom>
                <a:avLst/>
                <a:gdLst>
                  <a:gd name="T0" fmla="*/ 180 w 198"/>
                  <a:gd name="T1" fmla="*/ 11 h 11"/>
                  <a:gd name="T2" fmla="*/ 21 w 198"/>
                  <a:gd name="T3" fmla="*/ 11 h 11"/>
                  <a:gd name="T4" fmla="*/ 0 w 198"/>
                  <a:gd name="T5" fmla="*/ 4 h 11"/>
                  <a:gd name="T6" fmla="*/ 0 w 198"/>
                  <a:gd name="T7" fmla="*/ 0 h 11"/>
                  <a:gd name="T8" fmla="*/ 198 w 198"/>
                  <a:gd name="T9" fmla="*/ 0 h 11"/>
                  <a:gd name="T10" fmla="*/ 187 w 198"/>
                  <a:gd name="T11" fmla="*/ 8 h 11"/>
                  <a:gd name="T12" fmla="*/ 180 w 198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8"/>
                  <a:gd name="T22" fmla="*/ 0 h 11"/>
                  <a:gd name="T23" fmla="*/ 198 w 198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8" h="11">
                    <a:moveTo>
                      <a:pt x="180" y="11"/>
                    </a:moveTo>
                    <a:lnTo>
                      <a:pt x="21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98" y="0"/>
                    </a:lnTo>
                    <a:lnTo>
                      <a:pt x="187" y="8"/>
                    </a:lnTo>
                    <a:lnTo>
                      <a:pt x="180" y="11"/>
                    </a:lnTo>
                    <a:close/>
                  </a:path>
                </a:pathLst>
              </a:custGeom>
              <a:solidFill>
                <a:srgbClr val="C0C0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24" name="Freeform 129"/>
              <p:cNvSpPr>
                <a:spLocks/>
              </p:cNvSpPr>
              <p:nvPr/>
            </p:nvSpPr>
            <p:spPr bwMode="auto">
              <a:xfrm>
                <a:off x="3056" y="10822"/>
                <a:ext cx="212" cy="11"/>
              </a:xfrm>
              <a:custGeom>
                <a:avLst/>
                <a:gdLst>
                  <a:gd name="T0" fmla="*/ 197 w 212"/>
                  <a:gd name="T1" fmla="*/ 11 h 11"/>
                  <a:gd name="T2" fmla="*/ 14 w 212"/>
                  <a:gd name="T3" fmla="*/ 11 h 11"/>
                  <a:gd name="T4" fmla="*/ 7 w 212"/>
                  <a:gd name="T5" fmla="*/ 7 h 11"/>
                  <a:gd name="T6" fmla="*/ 0 w 212"/>
                  <a:gd name="T7" fmla="*/ 0 h 11"/>
                  <a:gd name="T8" fmla="*/ 212 w 212"/>
                  <a:gd name="T9" fmla="*/ 0 h 11"/>
                  <a:gd name="T10" fmla="*/ 197 w 212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2"/>
                  <a:gd name="T19" fmla="*/ 0 h 11"/>
                  <a:gd name="T20" fmla="*/ 212 w 212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2" h="11">
                    <a:moveTo>
                      <a:pt x="197" y="11"/>
                    </a:moveTo>
                    <a:lnTo>
                      <a:pt x="14" y="11"/>
                    </a:lnTo>
                    <a:lnTo>
                      <a:pt x="7" y="7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197" y="11"/>
                    </a:lnTo>
                    <a:close/>
                  </a:path>
                </a:pathLst>
              </a:custGeom>
              <a:solidFill>
                <a:srgbClr val="C0C0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25" name="Freeform 130"/>
              <p:cNvSpPr>
                <a:spLocks/>
              </p:cNvSpPr>
              <p:nvPr/>
            </p:nvSpPr>
            <p:spPr bwMode="auto">
              <a:xfrm>
                <a:off x="3048" y="10818"/>
                <a:ext cx="227" cy="7"/>
              </a:xfrm>
              <a:custGeom>
                <a:avLst/>
                <a:gdLst>
                  <a:gd name="T0" fmla="*/ 213 w 227"/>
                  <a:gd name="T1" fmla="*/ 7 h 7"/>
                  <a:gd name="T2" fmla="*/ 15 w 227"/>
                  <a:gd name="T3" fmla="*/ 7 h 7"/>
                  <a:gd name="T4" fmla="*/ 0 w 227"/>
                  <a:gd name="T5" fmla="*/ 0 h 7"/>
                  <a:gd name="T6" fmla="*/ 227 w 227"/>
                  <a:gd name="T7" fmla="*/ 0 h 7"/>
                  <a:gd name="T8" fmla="*/ 213 w 22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7"/>
                  <a:gd name="T16" fmla="*/ 0 h 7"/>
                  <a:gd name="T17" fmla="*/ 227 w 22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7" h="7">
                    <a:moveTo>
                      <a:pt x="213" y="7"/>
                    </a:moveTo>
                    <a:lnTo>
                      <a:pt x="15" y="7"/>
                    </a:lnTo>
                    <a:lnTo>
                      <a:pt x="0" y="0"/>
                    </a:lnTo>
                    <a:lnTo>
                      <a:pt x="227" y="0"/>
                    </a:lnTo>
                    <a:lnTo>
                      <a:pt x="213" y="7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26" name="Freeform 131"/>
              <p:cNvSpPr>
                <a:spLocks/>
              </p:cNvSpPr>
              <p:nvPr/>
            </p:nvSpPr>
            <p:spPr bwMode="auto">
              <a:xfrm>
                <a:off x="3041" y="10811"/>
                <a:ext cx="241" cy="11"/>
              </a:xfrm>
              <a:custGeom>
                <a:avLst/>
                <a:gdLst>
                  <a:gd name="T0" fmla="*/ 227 w 241"/>
                  <a:gd name="T1" fmla="*/ 11 h 11"/>
                  <a:gd name="T2" fmla="*/ 15 w 241"/>
                  <a:gd name="T3" fmla="*/ 11 h 11"/>
                  <a:gd name="T4" fmla="*/ 0 w 241"/>
                  <a:gd name="T5" fmla="*/ 0 h 11"/>
                  <a:gd name="T6" fmla="*/ 241 w 241"/>
                  <a:gd name="T7" fmla="*/ 0 h 11"/>
                  <a:gd name="T8" fmla="*/ 227 w 24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1"/>
                  <a:gd name="T16" fmla="*/ 0 h 11"/>
                  <a:gd name="T17" fmla="*/ 241 w 24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1" h="11">
                    <a:moveTo>
                      <a:pt x="227" y="11"/>
                    </a:moveTo>
                    <a:lnTo>
                      <a:pt x="15" y="11"/>
                    </a:lnTo>
                    <a:lnTo>
                      <a:pt x="0" y="0"/>
                    </a:lnTo>
                    <a:lnTo>
                      <a:pt x="241" y="0"/>
                    </a:lnTo>
                    <a:lnTo>
                      <a:pt x="227" y="11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27" name="Freeform 132"/>
              <p:cNvSpPr>
                <a:spLocks/>
              </p:cNvSpPr>
              <p:nvPr/>
            </p:nvSpPr>
            <p:spPr bwMode="auto">
              <a:xfrm>
                <a:off x="3034" y="10807"/>
                <a:ext cx="255" cy="11"/>
              </a:xfrm>
              <a:custGeom>
                <a:avLst/>
                <a:gdLst>
                  <a:gd name="T0" fmla="*/ 241 w 255"/>
                  <a:gd name="T1" fmla="*/ 11 h 11"/>
                  <a:gd name="T2" fmla="*/ 14 w 255"/>
                  <a:gd name="T3" fmla="*/ 11 h 11"/>
                  <a:gd name="T4" fmla="*/ 0 w 255"/>
                  <a:gd name="T5" fmla="*/ 0 h 11"/>
                  <a:gd name="T6" fmla="*/ 255 w 255"/>
                  <a:gd name="T7" fmla="*/ 0 h 11"/>
                  <a:gd name="T8" fmla="*/ 241 w 255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"/>
                  <a:gd name="T16" fmla="*/ 0 h 11"/>
                  <a:gd name="T17" fmla="*/ 255 w 25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" h="11">
                    <a:moveTo>
                      <a:pt x="241" y="11"/>
                    </a:moveTo>
                    <a:lnTo>
                      <a:pt x="14" y="11"/>
                    </a:lnTo>
                    <a:lnTo>
                      <a:pt x="0" y="0"/>
                    </a:lnTo>
                    <a:lnTo>
                      <a:pt x="255" y="0"/>
                    </a:lnTo>
                    <a:lnTo>
                      <a:pt x="241" y="11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28" name="Freeform 133"/>
              <p:cNvSpPr>
                <a:spLocks/>
              </p:cNvSpPr>
              <p:nvPr/>
            </p:nvSpPr>
            <p:spPr bwMode="auto">
              <a:xfrm>
                <a:off x="3027" y="10804"/>
                <a:ext cx="270" cy="7"/>
              </a:xfrm>
              <a:custGeom>
                <a:avLst/>
                <a:gdLst>
                  <a:gd name="T0" fmla="*/ 255 w 270"/>
                  <a:gd name="T1" fmla="*/ 7 h 7"/>
                  <a:gd name="T2" fmla="*/ 14 w 270"/>
                  <a:gd name="T3" fmla="*/ 7 h 7"/>
                  <a:gd name="T4" fmla="*/ 0 w 270"/>
                  <a:gd name="T5" fmla="*/ 0 h 7"/>
                  <a:gd name="T6" fmla="*/ 270 w 270"/>
                  <a:gd name="T7" fmla="*/ 0 h 7"/>
                  <a:gd name="T8" fmla="*/ 255 w 270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0"/>
                  <a:gd name="T16" fmla="*/ 0 h 7"/>
                  <a:gd name="T17" fmla="*/ 270 w 270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0" h="7">
                    <a:moveTo>
                      <a:pt x="255" y="7"/>
                    </a:moveTo>
                    <a:lnTo>
                      <a:pt x="14" y="7"/>
                    </a:lnTo>
                    <a:lnTo>
                      <a:pt x="0" y="0"/>
                    </a:lnTo>
                    <a:lnTo>
                      <a:pt x="270" y="0"/>
                    </a:lnTo>
                    <a:lnTo>
                      <a:pt x="255" y="7"/>
                    </a:lnTo>
                    <a:close/>
                  </a:path>
                </a:pathLst>
              </a:custGeom>
              <a:solidFill>
                <a:srgbClr val="BEBE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29" name="Freeform 134"/>
              <p:cNvSpPr>
                <a:spLocks/>
              </p:cNvSpPr>
              <p:nvPr/>
            </p:nvSpPr>
            <p:spPr bwMode="auto">
              <a:xfrm>
                <a:off x="3023" y="10797"/>
                <a:ext cx="281" cy="10"/>
              </a:xfrm>
              <a:custGeom>
                <a:avLst/>
                <a:gdLst>
                  <a:gd name="T0" fmla="*/ 266 w 281"/>
                  <a:gd name="T1" fmla="*/ 10 h 10"/>
                  <a:gd name="T2" fmla="*/ 11 w 281"/>
                  <a:gd name="T3" fmla="*/ 10 h 10"/>
                  <a:gd name="T4" fmla="*/ 0 w 281"/>
                  <a:gd name="T5" fmla="*/ 0 h 10"/>
                  <a:gd name="T6" fmla="*/ 281 w 281"/>
                  <a:gd name="T7" fmla="*/ 0 h 10"/>
                  <a:gd name="T8" fmla="*/ 266 w 281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1"/>
                  <a:gd name="T16" fmla="*/ 0 h 10"/>
                  <a:gd name="T17" fmla="*/ 281 w 281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1" h="10">
                    <a:moveTo>
                      <a:pt x="266" y="10"/>
                    </a:moveTo>
                    <a:lnTo>
                      <a:pt x="11" y="10"/>
                    </a:lnTo>
                    <a:lnTo>
                      <a:pt x="0" y="0"/>
                    </a:lnTo>
                    <a:lnTo>
                      <a:pt x="281" y="0"/>
                    </a:lnTo>
                    <a:lnTo>
                      <a:pt x="266" y="10"/>
                    </a:lnTo>
                    <a:close/>
                  </a:path>
                </a:pathLst>
              </a:custGeom>
              <a:solidFill>
                <a:srgbClr val="BEBE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30" name="Freeform 135"/>
              <p:cNvSpPr>
                <a:spLocks/>
              </p:cNvSpPr>
              <p:nvPr/>
            </p:nvSpPr>
            <p:spPr bwMode="auto">
              <a:xfrm>
                <a:off x="3016" y="10793"/>
                <a:ext cx="295" cy="11"/>
              </a:xfrm>
              <a:custGeom>
                <a:avLst/>
                <a:gdLst>
                  <a:gd name="T0" fmla="*/ 281 w 295"/>
                  <a:gd name="T1" fmla="*/ 11 h 11"/>
                  <a:gd name="T2" fmla="*/ 11 w 295"/>
                  <a:gd name="T3" fmla="*/ 11 h 11"/>
                  <a:gd name="T4" fmla="*/ 0 w 295"/>
                  <a:gd name="T5" fmla="*/ 0 h 11"/>
                  <a:gd name="T6" fmla="*/ 295 w 295"/>
                  <a:gd name="T7" fmla="*/ 0 h 11"/>
                  <a:gd name="T8" fmla="*/ 281 w 295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5"/>
                  <a:gd name="T16" fmla="*/ 0 h 11"/>
                  <a:gd name="T17" fmla="*/ 295 w 29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5" h="11">
                    <a:moveTo>
                      <a:pt x="281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295" y="0"/>
                    </a:lnTo>
                    <a:lnTo>
                      <a:pt x="281" y="11"/>
                    </a:lnTo>
                    <a:close/>
                  </a:path>
                </a:pathLst>
              </a:custGeom>
              <a:solidFill>
                <a:srgbClr val="BDBD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31" name="Freeform 136"/>
              <p:cNvSpPr>
                <a:spLocks/>
              </p:cNvSpPr>
              <p:nvPr/>
            </p:nvSpPr>
            <p:spPr bwMode="auto">
              <a:xfrm>
                <a:off x="3009" y="10789"/>
                <a:ext cx="309" cy="8"/>
              </a:xfrm>
              <a:custGeom>
                <a:avLst/>
                <a:gdLst>
                  <a:gd name="T0" fmla="*/ 295 w 309"/>
                  <a:gd name="T1" fmla="*/ 8 h 8"/>
                  <a:gd name="T2" fmla="*/ 14 w 309"/>
                  <a:gd name="T3" fmla="*/ 8 h 8"/>
                  <a:gd name="T4" fmla="*/ 0 w 309"/>
                  <a:gd name="T5" fmla="*/ 0 h 8"/>
                  <a:gd name="T6" fmla="*/ 309 w 309"/>
                  <a:gd name="T7" fmla="*/ 0 h 8"/>
                  <a:gd name="T8" fmla="*/ 295 w 309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9"/>
                  <a:gd name="T16" fmla="*/ 0 h 8"/>
                  <a:gd name="T17" fmla="*/ 309 w 30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9" h="8">
                    <a:moveTo>
                      <a:pt x="295" y="8"/>
                    </a:moveTo>
                    <a:lnTo>
                      <a:pt x="14" y="8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295" y="8"/>
                    </a:lnTo>
                    <a:close/>
                  </a:path>
                </a:pathLst>
              </a:custGeom>
              <a:solidFill>
                <a:srgbClr val="BDBD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32" name="Freeform 137"/>
              <p:cNvSpPr>
                <a:spLocks/>
              </p:cNvSpPr>
              <p:nvPr/>
            </p:nvSpPr>
            <p:spPr bwMode="auto">
              <a:xfrm>
                <a:off x="3002" y="10782"/>
                <a:ext cx="323" cy="11"/>
              </a:xfrm>
              <a:custGeom>
                <a:avLst/>
                <a:gdLst>
                  <a:gd name="T0" fmla="*/ 309 w 323"/>
                  <a:gd name="T1" fmla="*/ 11 h 11"/>
                  <a:gd name="T2" fmla="*/ 14 w 323"/>
                  <a:gd name="T3" fmla="*/ 11 h 11"/>
                  <a:gd name="T4" fmla="*/ 0 w 323"/>
                  <a:gd name="T5" fmla="*/ 0 h 11"/>
                  <a:gd name="T6" fmla="*/ 323 w 323"/>
                  <a:gd name="T7" fmla="*/ 0 h 11"/>
                  <a:gd name="T8" fmla="*/ 320 w 323"/>
                  <a:gd name="T9" fmla="*/ 4 h 11"/>
                  <a:gd name="T10" fmla="*/ 309 w 323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3"/>
                  <a:gd name="T19" fmla="*/ 0 h 11"/>
                  <a:gd name="T20" fmla="*/ 323 w 323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3" h="11">
                    <a:moveTo>
                      <a:pt x="309" y="11"/>
                    </a:moveTo>
                    <a:lnTo>
                      <a:pt x="14" y="11"/>
                    </a:lnTo>
                    <a:lnTo>
                      <a:pt x="0" y="0"/>
                    </a:lnTo>
                    <a:lnTo>
                      <a:pt x="323" y="0"/>
                    </a:lnTo>
                    <a:lnTo>
                      <a:pt x="320" y="4"/>
                    </a:lnTo>
                    <a:lnTo>
                      <a:pt x="309" y="11"/>
                    </a:lnTo>
                    <a:close/>
                  </a:path>
                </a:pathLst>
              </a:custGeom>
              <a:solidFill>
                <a:srgbClr val="BCBCB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33" name="Freeform 138"/>
              <p:cNvSpPr>
                <a:spLocks/>
              </p:cNvSpPr>
              <p:nvPr/>
            </p:nvSpPr>
            <p:spPr bwMode="auto">
              <a:xfrm>
                <a:off x="2994" y="10778"/>
                <a:ext cx="339" cy="11"/>
              </a:xfrm>
              <a:custGeom>
                <a:avLst/>
                <a:gdLst>
                  <a:gd name="T0" fmla="*/ 324 w 339"/>
                  <a:gd name="T1" fmla="*/ 11 h 11"/>
                  <a:gd name="T2" fmla="*/ 15 w 339"/>
                  <a:gd name="T3" fmla="*/ 11 h 11"/>
                  <a:gd name="T4" fmla="*/ 0 w 339"/>
                  <a:gd name="T5" fmla="*/ 0 h 11"/>
                  <a:gd name="T6" fmla="*/ 339 w 339"/>
                  <a:gd name="T7" fmla="*/ 0 h 11"/>
                  <a:gd name="T8" fmla="*/ 328 w 339"/>
                  <a:gd name="T9" fmla="*/ 8 h 11"/>
                  <a:gd name="T10" fmla="*/ 324 w 339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9"/>
                  <a:gd name="T19" fmla="*/ 0 h 11"/>
                  <a:gd name="T20" fmla="*/ 339 w 339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9" h="11">
                    <a:moveTo>
                      <a:pt x="324" y="11"/>
                    </a:moveTo>
                    <a:lnTo>
                      <a:pt x="15" y="11"/>
                    </a:lnTo>
                    <a:lnTo>
                      <a:pt x="0" y="0"/>
                    </a:lnTo>
                    <a:lnTo>
                      <a:pt x="339" y="0"/>
                    </a:lnTo>
                    <a:lnTo>
                      <a:pt x="328" y="8"/>
                    </a:lnTo>
                    <a:lnTo>
                      <a:pt x="324" y="11"/>
                    </a:lnTo>
                    <a:close/>
                  </a:path>
                </a:pathLst>
              </a:custGeom>
              <a:solidFill>
                <a:srgbClr val="BCBCB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34" name="Freeform 139"/>
              <p:cNvSpPr>
                <a:spLocks/>
              </p:cNvSpPr>
              <p:nvPr/>
            </p:nvSpPr>
            <p:spPr bwMode="auto">
              <a:xfrm>
                <a:off x="2987" y="10775"/>
                <a:ext cx="349" cy="7"/>
              </a:xfrm>
              <a:custGeom>
                <a:avLst/>
                <a:gdLst>
                  <a:gd name="T0" fmla="*/ 338 w 349"/>
                  <a:gd name="T1" fmla="*/ 7 h 7"/>
                  <a:gd name="T2" fmla="*/ 15 w 349"/>
                  <a:gd name="T3" fmla="*/ 7 h 7"/>
                  <a:gd name="T4" fmla="*/ 0 w 349"/>
                  <a:gd name="T5" fmla="*/ 0 h 7"/>
                  <a:gd name="T6" fmla="*/ 349 w 349"/>
                  <a:gd name="T7" fmla="*/ 0 h 7"/>
                  <a:gd name="T8" fmla="*/ 338 w 34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9"/>
                  <a:gd name="T16" fmla="*/ 0 h 7"/>
                  <a:gd name="T17" fmla="*/ 349 w 34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9" h="7">
                    <a:moveTo>
                      <a:pt x="338" y="7"/>
                    </a:moveTo>
                    <a:lnTo>
                      <a:pt x="15" y="7"/>
                    </a:lnTo>
                    <a:lnTo>
                      <a:pt x="0" y="0"/>
                    </a:lnTo>
                    <a:lnTo>
                      <a:pt x="349" y="0"/>
                    </a:lnTo>
                    <a:lnTo>
                      <a:pt x="338" y="7"/>
                    </a:lnTo>
                    <a:close/>
                  </a:path>
                </a:pathLst>
              </a:custGeom>
              <a:solidFill>
                <a:srgbClr val="BCBCB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35" name="Freeform 140"/>
              <p:cNvSpPr>
                <a:spLocks/>
              </p:cNvSpPr>
              <p:nvPr/>
            </p:nvSpPr>
            <p:spPr bwMode="auto">
              <a:xfrm>
                <a:off x="2984" y="10768"/>
                <a:ext cx="359" cy="10"/>
              </a:xfrm>
              <a:custGeom>
                <a:avLst/>
                <a:gdLst>
                  <a:gd name="T0" fmla="*/ 349 w 359"/>
                  <a:gd name="T1" fmla="*/ 10 h 10"/>
                  <a:gd name="T2" fmla="*/ 10 w 359"/>
                  <a:gd name="T3" fmla="*/ 10 h 10"/>
                  <a:gd name="T4" fmla="*/ 0 w 359"/>
                  <a:gd name="T5" fmla="*/ 0 h 10"/>
                  <a:gd name="T6" fmla="*/ 359 w 359"/>
                  <a:gd name="T7" fmla="*/ 0 h 10"/>
                  <a:gd name="T8" fmla="*/ 349 w 359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9"/>
                  <a:gd name="T16" fmla="*/ 0 h 10"/>
                  <a:gd name="T17" fmla="*/ 359 w 359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9" h="10">
                    <a:moveTo>
                      <a:pt x="349" y="10"/>
                    </a:moveTo>
                    <a:lnTo>
                      <a:pt x="10" y="10"/>
                    </a:lnTo>
                    <a:lnTo>
                      <a:pt x="0" y="0"/>
                    </a:lnTo>
                    <a:lnTo>
                      <a:pt x="359" y="0"/>
                    </a:lnTo>
                    <a:lnTo>
                      <a:pt x="349" y="10"/>
                    </a:lnTo>
                    <a:close/>
                  </a:path>
                </a:pathLst>
              </a:custGeom>
              <a:solidFill>
                <a:srgbClr val="BBBBB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36" name="Freeform 141"/>
              <p:cNvSpPr>
                <a:spLocks/>
              </p:cNvSpPr>
              <p:nvPr/>
            </p:nvSpPr>
            <p:spPr bwMode="auto">
              <a:xfrm>
                <a:off x="2976" y="10764"/>
                <a:ext cx="371" cy="11"/>
              </a:xfrm>
              <a:custGeom>
                <a:avLst/>
                <a:gdLst>
                  <a:gd name="T0" fmla="*/ 360 w 371"/>
                  <a:gd name="T1" fmla="*/ 11 h 11"/>
                  <a:gd name="T2" fmla="*/ 11 w 371"/>
                  <a:gd name="T3" fmla="*/ 11 h 11"/>
                  <a:gd name="T4" fmla="*/ 0 w 371"/>
                  <a:gd name="T5" fmla="*/ 0 h 11"/>
                  <a:gd name="T6" fmla="*/ 371 w 371"/>
                  <a:gd name="T7" fmla="*/ 0 h 11"/>
                  <a:gd name="T8" fmla="*/ 360 w 37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1"/>
                  <a:gd name="T16" fmla="*/ 0 h 11"/>
                  <a:gd name="T17" fmla="*/ 371 w 37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1" h="11">
                    <a:moveTo>
                      <a:pt x="360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371" y="0"/>
                    </a:lnTo>
                    <a:lnTo>
                      <a:pt x="360" y="11"/>
                    </a:lnTo>
                    <a:close/>
                  </a:path>
                </a:pathLst>
              </a:custGeom>
              <a:solidFill>
                <a:srgbClr val="BBBBB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37" name="Freeform 142"/>
              <p:cNvSpPr>
                <a:spLocks/>
              </p:cNvSpPr>
              <p:nvPr/>
            </p:nvSpPr>
            <p:spPr bwMode="auto">
              <a:xfrm>
                <a:off x="2969" y="10760"/>
                <a:ext cx="385" cy="8"/>
              </a:xfrm>
              <a:custGeom>
                <a:avLst/>
                <a:gdLst>
                  <a:gd name="T0" fmla="*/ 374 w 385"/>
                  <a:gd name="T1" fmla="*/ 8 h 8"/>
                  <a:gd name="T2" fmla="*/ 15 w 385"/>
                  <a:gd name="T3" fmla="*/ 8 h 8"/>
                  <a:gd name="T4" fmla="*/ 0 w 385"/>
                  <a:gd name="T5" fmla="*/ 0 h 8"/>
                  <a:gd name="T6" fmla="*/ 385 w 385"/>
                  <a:gd name="T7" fmla="*/ 0 h 8"/>
                  <a:gd name="T8" fmla="*/ 374 w 385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5"/>
                  <a:gd name="T16" fmla="*/ 0 h 8"/>
                  <a:gd name="T17" fmla="*/ 385 w 385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5" h="8">
                    <a:moveTo>
                      <a:pt x="374" y="8"/>
                    </a:moveTo>
                    <a:lnTo>
                      <a:pt x="15" y="8"/>
                    </a:lnTo>
                    <a:lnTo>
                      <a:pt x="0" y="0"/>
                    </a:lnTo>
                    <a:lnTo>
                      <a:pt x="385" y="0"/>
                    </a:lnTo>
                    <a:lnTo>
                      <a:pt x="374" y="8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38" name="Freeform 143"/>
              <p:cNvSpPr>
                <a:spLocks/>
              </p:cNvSpPr>
              <p:nvPr/>
            </p:nvSpPr>
            <p:spPr bwMode="auto">
              <a:xfrm>
                <a:off x="2962" y="10753"/>
                <a:ext cx="396" cy="11"/>
              </a:xfrm>
              <a:custGeom>
                <a:avLst/>
                <a:gdLst>
                  <a:gd name="T0" fmla="*/ 385 w 396"/>
                  <a:gd name="T1" fmla="*/ 11 h 11"/>
                  <a:gd name="T2" fmla="*/ 14 w 396"/>
                  <a:gd name="T3" fmla="*/ 11 h 11"/>
                  <a:gd name="T4" fmla="*/ 0 w 396"/>
                  <a:gd name="T5" fmla="*/ 0 h 11"/>
                  <a:gd name="T6" fmla="*/ 0 w 396"/>
                  <a:gd name="T7" fmla="*/ 0 h 11"/>
                  <a:gd name="T8" fmla="*/ 396 w 396"/>
                  <a:gd name="T9" fmla="*/ 0 h 11"/>
                  <a:gd name="T10" fmla="*/ 385 w 396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6"/>
                  <a:gd name="T19" fmla="*/ 0 h 11"/>
                  <a:gd name="T20" fmla="*/ 396 w 396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6" h="11">
                    <a:moveTo>
                      <a:pt x="385" y="11"/>
                    </a:moveTo>
                    <a:lnTo>
                      <a:pt x="14" y="11"/>
                    </a:lnTo>
                    <a:lnTo>
                      <a:pt x="0" y="0"/>
                    </a:lnTo>
                    <a:lnTo>
                      <a:pt x="396" y="0"/>
                    </a:lnTo>
                    <a:lnTo>
                      <a:pt x="385" y="11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39" name="Freeform 144"/>
              <p:cNvSpPr>
                <a:spLocks/>
              </p:cNvSpPr>
              <p:nvPr/>
            </p:nvSpPr>
            <p:spPr bwMode="auto">
              <a:xfrm>
                <a:off x="2958" y="10750"/>
                <a:ext cx="407" cy="10"/>
              </a:xfrm>
              <a:custGeom>
                <a:avLst/>
                <a:gdLst>
                  <a:gd name="T0" fmla="*/ 396 w 407"/>
                  <a:gd name="T1" fmla="*/ 10 h 10"/>
                  <a:gd name="T2" fmla="*/ 11 w 407"/>
                  <a:gd name="T3" fmla="*/ 10 h 10"/>
                  <a:gd name="T4" fmla="*/ 4 w 407"/>
                  <a:gd name="T5" fmla="*/ 3 h 10"/>
                  <a:gd name="T6" fmla="*/ 0 w 407"/>
                  <a:gd name="T7" fmla="*/ 0 h 10"/>
                  <a:gd name="T8" fmla="*/ 407 w 407"/>
                  <a:gd name="T9" fmla="*/ 0 h 10"/>
                  <a:gd name="T10" fmla="*/ 396 w 407"/>
                  <a:gd name="T11" fmla="*/ 1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7"/>
                  <a:gd name="T19" fmla="*/ 0 h 10"/>
                  <a:gd name="T20" fmla="*/ 407 w 407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7" h="10">
                    <a:moveTo>
                      <a:pt x="396" y="10"/>
                    </a:moveTo>
                    <a:lnTo>
                      <a:pt x="11" y="10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407" y="0"/>
                    </a:lnTo>
                    <a:lnTo>
                      <a:pt x="396" y="10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40" name="Freeform 145"/>
              <p:cNvSpPr>
                <a:spLocks/>
              </p:cNvSpPr>
              <p:nvPr/>
            </p:nvSpPr>
            <p:spPr bwMode="auto">
              <a:xfrm>
                <a:off x="2955" y="10746"/>
                <a:ext cx="414" cy="7"/>
              </a:xfrm>
              <a:custGeom>
                <a:avLst/>
                <a:gdLst>
                  <a:gd name="T0" fmla="*/ 403 w 414"/>
                  <a:gd name="T1" fmla="*/ 7 h 7"/>
                  <a:gd name="T2" fmla="*/ 7 w 414"/>
                  <a:gd name="T3" fmla="*/ 7 h 7"/>
                  <a:gd name="T4" fmla="*/ 0 w 414"/>
                  <a:gd name="T5" fmla="*/ 0 h 7"/>
                  <a:gd name="T6" fmla="*/ 414 w 414"/>
                  <a:gd name="T7" fmla="*/ 0 h 7"/>
                  <a:gd name="T8" fmla="*/ 403 w 414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4"/>
                  <a:gd name="T16" fmla="*/ 0 h 7"/>
                  <a:gd name="T17" fmla="*/ 414 w 41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4" h="7">
                    <a:moveTo>
                      <a:pt x="403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414" y="0"/>
                    </a:lnTo>
                    <a:lnTo>
                      <a:pt x="403" y="7"/>
                    </a:lnTo>
                    <a:close/>
                  </a:path>
                </a:pathLst>
              </a:custGeom>
              <a:solidFill>
                <a:srgbClr val="B9B9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41" name="Freeform 146"/>
              <p:cNvSpPr>
                <a:spLocks/>
              </p:cNvSpPr>
              <p:nvPr/>
            </p:nvSpPr>
            <p:spPr bwMode="auto">
              <a:xfrm>
                <a:off x="2948" y="10739"/>
                <a:ext cx="428" cy="11"/>
              </a:xfrm>
              <a:custGeom>
                <a:avLst/>
                <a:gdLst>
                  <a:gd name="T0" fmla="*/ 417 w 428"/>
                  <a:gd name="T1" fmla="*/ 11 h 11"/>
                  <a:gd name="T2" fmla="*/ 10 w 428"/>
                  <a:gd name="T3" fmla="*/ 11 h 11"/>
                  <a:gd name="T4" fmla="*/ 0 w 428"/>
                  <a:gd name="T5" fmla="*/ 0 h 11"/>
                  <a:gd name="T6" fmla="*/ 428 w 428"/>
                  <a:gd name="T7" fmla="*/ 0 h 11"/>
                  <a:gd name="T8" fmla="*/ 417 w 428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8"/>
                  <a:gd name="T16" fmla="*/ 0 h 11"/>
                  <a:gd name="T17" fmla="*/ 428 w 428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8" h="11">
                    <a:moveTo>
                      <a:pt x="417" y="11"/>
                    </a:moveTo>
                    <a:lnTo>
                      <a:pt x="10" y="11"/>
                    </a:lnTo>
                    <a:lnTo>
                      <a:pt x="0" y="0"/>
                    </a:lnTo>
                    <a:lnTo>
                      <a:pt x="428" y="0"/>
                    </a:lnTo>
                    <a:lnTo>
                      <a:pt x="417" y="11"/>
                    </a:lnTo>
                    <a:close/>
                  </a:path>
                </a:pathLst>
              </a:custGeom>
              <a:solidFill>
                <a:srgbClr val="B9B9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42" name="Freeform 147"/>
              <p:cNvSpPr>
                <a:spLocks/>
              </p:cNvSpPr>
              <p:nvPr/>
            </p:nvSpPr>
            <p:spPr bwMode="auto">
              <a:xfrm>
                <a:off x="2944" y="10735"/>
                <a:ext cx="569" cy="155"/>
              </a:xfrm>
              <a:custGeom>
                <a:avLst/>
                <a:gdLst>
                  <a:gd name="T0" fmla="*/ 425 w 569"/>
                  <a:gd name="T1" fmla="*/ 11 h 155"/>
                  <a:gd name="T2" fmla="*/ 11 w 569"/>
                  <a:gd name="T3" fmla="*/ 11 h 155"/>
                  <a:gd name="T4" fmla="*/ 0 w 569"/>
                  <a:gd name="T5" fmla="*/ 0 h 155"/>
                  <a:gd name="T6" fmla="*/ 435 w 569"/>
                  <a:gd name="T7" fmla="*/ 0 h 155"/>
                  <a:gd name="T8" fmla="*/ 569 w 569"/>
                  <a:gd name="T9" fmla="*/ 155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9"/>
                  <a:gd name="T16" fmla="*/ 0 h 155"/>
                  <a:gd name="T17" fmla="*/ 569 w 569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9" h="155">
                    <a:moveTo>
                      <a:pt x="425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435" y="0"/>
                    </a:lnTo>
                    <a:lnTo>
                      <a:pt x="569" y="155"/>
                    </a:lnTo>
                  </a:path>
                </a:pathLst>
              </a:custGeom>
              <a:solidFill>
                <a:srgbClr val="B9B8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43" name="Freeform 148"/>
              <p:cNvSpPr>
                <a:spLocks/>
              </p:cNvSpPr>
              <p:nvPr/>
            </p:nvSpPr>
            <p:spPr bwMode="auto">
              <a:xfrm>
                <a:off x="2940" y="10731"/>
                <a:ext cx="447" cy="8"/>
              </a:xfrm>
              <a:custGeom>
                <a:avLst/>
                <a:gdLst>
                  <a:gd name="T0" fmla="*/ 436 w 447"/>
                  <a:gd name="T1" fmla="*/ 8 h 8"/>
                  <a:gd name="T2" fmla="*/ 8 w 447"/>
                  <a:gd name="T3" fmla="*/ 8 h 8"/>
                  <a:gd name="T4" fmla="*/ 0 w 447"/>
                  <a:gd name="T5" fmla="*/ 0 h 8"/>
                  <a:gd name="T6" fmla="*/ 447 w 447"/>
                  <a:gd name="T7" fmla="*/ 0 h 8"/>
                  <a:gd name="T8" fmla="*/ 436 w 447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7"/>
                  <a:gd name="T16" fmla="*/ 0 h 8"/>
                  <a:gd name="T17" fmla="*/ 447 w 447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7" h="8">
                    <a:moveTo>
                      <a:pt x="436" y="8"/>
                    </a:moveTo>
                    <a:lnTo>
                      <a:pt x="8" y="8"/>
                    </a:lnTo>
                    <a:lnTo>
                      <a:pt x="0" y="0"/>
                    </a:lnTo>
                    <a:lnTo>
                      <a:pt x="447" y="0"/>
                    </a:lnTo>
                    <a:lnTo>
                      <a:pt x="436" y="8"/>
                    </a:lnTo>
                    <a:close/>
                  </a:path>
                </a:pathLst>
              </a:custGeom>
              <a:solidFill>
                <a:srgbClr val="B9B8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44" name="Freeform 149"/>
              <p:cNvSpPr>
                <a:spLocks/>
              </p:cNvSpPr>
              <p:nvPr/>
            </p:nvSpPr>
            <p:spPr bwMode="auto">
              <a:xfrm>
                <a:off x="2933" y="10724"/>
                <a:ext cx="457" cy="11"/>
              </a:xfrm>
              <a:custGeom>
                <a:avLst/>
                <a:gdLst>
                  <a:gd name="T0" fmla="*/ 446 w 457"/>
                  <a:gd name="T1" fmla="*/ 11 h 11"/>
                  <a:gd name="T2" fmla="*/ 11 w 457"/>
                  <a:gd name="T3" fmla="*/ 11 h 11"/>
                  <a:gd name="T4" fmla="*/ 0 w 457"/>
                  <a:gd name="T5" fmla="*/ 0 h 11"/>
                  <a:gd name="T6" fmla="*/ 457 w 457"/>
                  <a:gd name="T7" fmla="*/ 0 h 11"/>
                  <a:gd name="T8" fmla="*/ 446 w 45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"/>
                  <a:gd name="T16" fmla="*/ 0 h 11"/>
                  <a:gd name="T17" fmla="*/ 457 w 45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" h="11">
                    <a:moveTo>
                      <a:pt x="446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457" y="0"/>
                    </a:lnTo>
                    <a:lnTo>
                      <a:pt x="446" y="11"/>
                    </a:lnTo>
                    <a:close/>
                  </a:path>
                </a:pathLst>
              </a:custGeom>
              <a:solidFill>
                <a:srgbClr val="B8B7B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45" name="Freeform 150"/>
              <p:cNvSpPr>
                <a:spLocks/>
              </p:cNvSpPr>
              <p:nvPr/>
            </p:nvSpPr>
            <p:spPr bwMode="auto">
              <a:xfrm>
                <a:off x="2930" y="10721"/>
                <a:ext cx="467" cy="10"/>
              </a:xfrm>
              <a:custGeom>
                <a:avLst/>
                <a:gdLst>
                  <a:gd name="T0" fmla="*/ 457 w 467"/>
                  <a:gd name="T1" fmla="*/ 10 h 10"/>
                  <a:gd name="T2" fmla="*/ 10 w 467"/>
                  <a:gd name="T3" fmla="*/ 10 h 10"/>
                  <a:gd name="T4" fmla="*/ 0 w 467"/>
                  <a:gd name="T5" fmla="*/ 0 h 10"/>
                  <a:gd name="T6" fmla="*/ 467 w 467"/>
                  <a:gd name="T7" fmla="*/ 0 h 10"/>
                  <a:gd name="T8" fmla="*/ 467 w 467"/>
                  <a:gd name="T9" fmla="*/ 0 h 10"/>
                  <a:gd name="T10" fmla="*/ 457 w 467"/>
                  <a:gd name="T11" fmla="*/ 1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7"/>
                  <a:gd name="T19" fmla="*/ 0 h 10"/>
                  <a:gd name="T20" fmla="*/ 467 w 467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7" h="10">
                    <a:moveTo>
                      <a:pt x="457" y="10"/>
                    </a:moveTo>
                    <a:lnTo>
                      <a:pt x="10" y="10"/>
                    </a:lnTo>
                    <a:lnTo>
                      <a:pt x="0" y="0"/>
                    </a:lnTo>
                    <a:lnTo>
                      <a:pt x="467" y="0"/>
                    </a:lnTo>
                    <a:lnTo>
                      <a:pt x="457" y="10"/>
                    </a:lnTo>
                    <a:close/>
                  </a:path>
                </a:pathLst>
              </a:custGeom>
              <a:solidFill>
                <a:srgbClr val="B8B7B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46" name="Freeform 151"/>
              <p:cNvSpPr>
                <a:spLocks/>
              </p:cNvSpPr>
              <p:nvPr/>
            </p:nvSpPr>
            <p:spPr bwMode="auto">
              <a:xfrm>
                <a:off x="2926" y="10717"/>
                <a:ext cx="475" cy="7"/>
              </a:xfrm>
              <a:custGeom>
                <a:avLst/>
                <a:gdLst>
                  <a:gd name="T0" fmla="*/ 464 w 475"/>
                  <a:gd name="T1" fmla="*/ 7 h 7"/>
                  <a:gd name="T2" fmla="*/ 7 w 475"/>
                  <a:gd name="T3" fmla="*/ 7 h 7"/>
                  <a:gd name="T4" fmla="*/ 0 w 475"/>
                  <a:gd name="T5" fmla="*/ 0 h 7"/>
                  <a:gd name="T6" fmla="*/ 475 w 475"/>
                  <a:gd name="T7" fmla="*/ 0 h 7"/>
                  <a:gd name="T8" fmla="*/ 471 w 475"/>
                  <a:gd name="T9" fmla="*/ 4 h 7"/>
                  <a:gd name="T10" fmla="*/ 464 w 475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5"/>
                  <a:gd name="T19" fmla="*/ 0 h 7"/>
                  <a:gd name="T20" fmla="*/ 475 w 475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5" h="7">
                    <a:moveTo>
                      <a:pt x="464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475" y="0"/>
                    </a:lnTo>
                    <a:lnTo>
                      <a:pt x="471" y="4"/>
                    </a:lnTo>
                    <a:lnTo>
                      <a:pt x="464" y="7"/>
                    </a:lnTo>
                    <a:close/>
                  </a:path>
                </a:pathLst>
              </a:custGeom>
              <a:solidFill>
                <a:srgbClr val="B8B7B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47" name="Freeform 152"/>
              <p:cNvSpPr>
                <a:spLocks/>
              </p:cNvSpPr>
              <p:nvPr/>
            </p:nvSpPr>
            <p:spPr bwMode="auto">
              <a:xfrm>
                <a:off x="2919" y="10710"/>
                <a:ext cx="486" cy="11"/>
              </a:xfrm>
              <a:custGeom>
                <a:avLst/>
                <a:gdLst>
                  <a:gd name="T0" fmla="*/ 478 w 486"/>
                  <a:gd name="T1" fmla="*/ 11 h 11"/>
                  <a:gd name="T2" fmla="*/ 11 w 486"/>
                  <a:gd name="T3" fmla="*/ 11 h 11"/>
                  <a:gd name="T4" fmla="*/ 0 w 486"/>
                  <a:gd name="T5" fmla="*/ 0 h 11"/>
                  <a:gd name="T6" fmla="*/ 486 w 486"/>
                  <a:gd name="T7" fmla="*/ 0 h 11"/>
                  <a:gd name="T8" fmla="*/ 478 w 486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6"/>
                  <a:gd name="T16" fmla="*/ 0 h 11"/>
                  <a:gd name="T17" fmla="*/ 486 w 48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6" h="11">
                    <a:moveTo>
                      <a:pt x="478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486" y="0"/>
                    </a:lnTo>
                    <a:lnTo>
                      <a:pt x="478" y="11"/>
                    </a:lnTo>
                    <a:close/>
                  </a:path>
                </a:pathLst>
              </a:custGeom>
              <a:solidFill>
                <a:srgbClr val="B7B6B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48" name="Freeform 153"/>
              <p:cNvSpPr>
                <a:spLocks/>
              </p:cNvSpPr>
              <p:nvPr/>
            </p:nvSpPr>
            <p:spPr bwMode="auto">
              <a:xfrm>
                <a:off x="2915" y="10706"/>
                <a:ext cx="493" cy="11"/>
              </a:xfrm>
              <a:custGeom>
                <a:avLst/>
                <a:gdLst>
                  <a:gd name="T0" fmla="*/ 486 w 493"/>
                  <a:gd name="T1" fmla="*/ 11 h 11"/>
                  <a:gd name="T2" fmla="*/ 11 w 493"/>
                  <a:gd name="T3" fmla="*/ 11 h 11"/>
                  <a:gd name="T4" fmla="*/ 0 w 493"/>
                  <a:gd name="T5" fmla="*/ 0 h 11"/>
                  <a:gd name="T6" fmla="*/ 493 w 493"/>
                  <a:gd name="T7" fmla="*/ 0 h 11"/>
                  <a:gd name="T8" fmla="*/ 486 w 493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3"/>
                  <a:gd name="T16" fmla="*/ 0 h 11"/>
                  <a:gd name="T17" fmla="*/ 493 w 493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3" h="11">
                    <a:moveTo>
                      <a:pt x="486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493" y="0"/>
                    </a:lnTo>
                    <a:lnTo>
                      <a:pt x="486" y="11"/>
                    </a:lnTo>
                    <a:close/>
                  </a:path>
                </a:pathLst>
              </a:custGeom>
              <a:solidFill>
                <a:srgbClr val="B7B6B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49" name="Freeform 154"/>
              <p:cNvSpPr>
                <a:spLocks/>
              </p:cNvSpPr>
              <p:nvPr/>
            </p:nvSpPr>
            <p:spPr bwMode="auto">
              <a:xfrm>
                <a:off x="2912" y="10702"/>
                <a:ext cx="500" cy="8"/>
              </a:xfrm>
              <a:custGeom>
                <a:avLst/>
                <a:gdLst>
                  <a:gd name="T0" fmla="*/ 493 w 500"/>
                  <a:gd name="T1" fmla="*/ 8 h 8"/>
                  <a:gd name="T2" fmla="*/ 7 w 500"/>
                  <a:gd name="T3" fmla="*/ 8 h 8"/>
                  <a:gd name="T4" fmla="*/ 0 w 500"/>
                  <a:gd name="T5" fmla="*/ 0 h 8"/>
                  <a:gd name="T6" fmla="*/ 500 w 500"/>
                  <a:gd name="T7" fmla="*/ 0 h 8"/>
                  <a:gd name="T8" fmla="*/ 493 w 500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0"/>
                  <a:gd name="T16" fmla="*/ 0 h 8"/>
                  <a:gd name="T17" fmla="*/ 500 w 500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0" h="8">
                    <a:moveTo>
                      <a:pt x="493" y="8"/>
                    </a:moveTo>
                    <a:lnTo>
                      <a:pt x="7" y="8"/>
                    </a:lnTo>
                    <a:lnTo>
                      <a:pt x="0" y="0"/>
                    </a:lnTo>
                    <a:lnTo>
                      <a:pt x="500" y="0"/>
                    </a:lnTo>
                    <a:lnTo>
                      <a:pt x="493" y="8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50" name="Freeform 155"/>
              <p:cNvSpPr>
                <a:spLocks/>
              </p:cNvSpPr>
              <p:nvPr/>
            </p:nvSpPr>
            <p:spPr bwMode="auto">
              <a:xfrm>
                <a:off x="2904" y="10695"/>
                <a:ext cx="511" cy="11"/>
              </a:xfrm>
              <a:custGeom>
                <a:avLst/>
                <a:gdLst>
                  <a:gd name="T0" fmla="*/ 504 w 511"/>
                  <a:gd name="T1" fmla="*/ 11 h 11"/>
                  <a:gd name="T2" fmla="*/ 11 w 511"/>
                  <a:gd name="T3" fmla="*/ 11 h 11"/>
                  <a:gd name="T4" fmla="*/ 0 w 511"/>
                  <a:gd name="T5" fmla="*/ 0 h 11"/>
                  <a:gd name="T6" fmla="*/ 511 w 511"/>
                  <a:gd name="T7" fmla="*/ 0 h 11"/>
                  <a:gd name="T8" fmla="*/ 504 w 51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1"/>
                  <a:gd name="T16" fmla="*/ 0 h 11"/>
                  <a:gd name="T17" fmla="*/ 511 w 51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1" h="11">
                    <a:moveTo>
                      <a:pt x="504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511" y="0"/>
                    </a:lnTo>
                    <a:lnTo>
                      <a:pt x="504" y="11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51" name="Freeform 156"/>
              <p:cNvSpPr>
                <a:spLocks/>
              </p:cNvSpPr>
              <p:nvPr/>
            </p:nvSpPr>
            <p:spPr bwMode="auto">
              <a:xfrm>
                <a:off x="2901" y="10692"/>
                <a:ext cx="522" cy="10"/>
              </a:xfrm>
              <a:custGeom>
                <a:avLst/>
                <a:gdLst>
                  <a:gd name="T0" fmla="*/ 511 w 522"/>
                  <a:gd name="T1" fmla="*/ 10 h 10"/>
                  <a:gd name="T2" fmla="*/ 11 w 522"/>
                  <a:gd name="T3" fmla="*/ 10 h 10"/>
                  <a:gd name="T4" fmla="*/ 0 w 522"/>
                  <a:gd name="T5" fmla="*/ 0 h 10"/>
                  <a:gd name="T6" fmla="*/ 522 w 522"/>
                  <a:gd name="T7" fmla="*/ 0 h 10"/>
                  <a:gd name="T8" fmla="*/ 511 w 522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2"/>
                  <a:gd name="T16" fmla="*/ 0 h 10"/>
                  <a:gd name="T17" fmla="*/ 522 w 522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2" h="10">
                    <a:moveTo>
                      <a:pt x="511" y="10"/>
                    </a:moveTo>
                    <a:lnTo>
                      <a:pt x="11" y="10"/>
                    </a:lnTo>
                    <a:lnTo>
                      <a:pt x="0" y="0"/>
                    </a:lnTo>
                    <a:lnTo>
                      <a:pt x="522" y="0"/>
                    </a:lnTo>
                    <a:lnTo>
                      <a:pt x="511" y="10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52" name="Freeform 157"/>
              <p:cNvSpPr>
                <a:spLocks/>
              </p:cNvSpPr>
              <p:nvPr/>
            </p:nvSpPr>
            <p:spPr bwMode="auto">
              <a:xfrm>
                <a:off x="2897" y="10688"/>
                <a:ext cx="529" cy="7"/>
              </a:xfrm>
              <a:custGeom>
                <a:avLst/>
                <a:gdLst>
                  <a:gd name="T0" fmla="*/ 518 w 529"/>
                  <a:gd name="T1" fmla="*/ 7 h 7"/>
                  <a:gd name="T2" fmla="*/ 7 w 529"/>
                  <a:gd name="T3" fmla="*/ 7 h 7"/>
                  <a:gd name="T4" fmla="*/ 0 w 529"/>
                  <a:gd name="T5" fmla="*/ 0 h 7"/>
                  <a:gd name="T6" fmla="*/ 529 w 529"/>
                  <a:gd name="T7" fmla="*/ 0 h 7"/>
                  <a:gd name="T8" fmla="*/ 518 w 52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9"/>
                  <a:gd name="T16" fmla="*/ 0 h 7"/>
                  <a:gd name="T17" fmla="*/ 529 w 52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9" h="7">
                    <a:moveTo>
                      <a:pt x="518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529" y="0"/>
                    </a:lnTo>
                    <a:lnTo>
                      <a:pt x="518" y="7"/>
                    </a:lnTo>
                    <a:close/>
                  </a:path>
                </a:pathLst>
              </a:custGeom>
              <a:solidFill>
                <a:srgbClr val="B5B4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53" name="Freeform 158"/>
              <p:cNvSpPr>
                <a:spLocks/>
              </p:cNvSpPr>
              <p:nvPr/>
            </p:nvSpPr>
            <p:spPr bwMode="auto">
              <a:xfrm>
                <a:off x="2890" y="10681"/>
                <a:ext cx="540" cy="11"/>
              </a:xfrm>
              <a:custGeom>
                <a:avLst/>
                <a:gdLst>
                  <a:gd name="T0" fmla="*/ 533 w 540"/>
                  <a:gd name="T1" fmla="*/ 11 h 11"/>
                  <a:gd name="T2" fmla="*/ 11 w 540"/>
                  <a:gd name="T3" fmla="*/ 11 h 11"/>
                  <a:gd name="T4" fmla="*/ 0 w 540"/>
                  <a:gd name="T5" fmla="*/ 0 h 11"/>
                  <a:gd name="T6" fmla="*/ 540 w 540"/>
                  <a:gd name="T7" fmla="*/ 0 h 11"/>
                  <a:gd name="T8" fmla="*/ 533 w 540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0"/>
                  <a:gd name="T16" fmla="*/ 0 h 11"/>
                  <a:gd name="T17" fmla="*/ 540 w 540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0" h="11">
                    <a:moveTo>
                      <a:pt x="533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540" y="0"/>
                    </a:lnTo>
                    <a:lnTo>
                      <a:pt x="533" y="11"/>
                    </a:lnTo>
                    <a:close/>
                  </a:path>
                </a:pathLst>
              </a:custGeom>
              <a:solidFill>
                <a:srgbClr val="B5B4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54" name="Freeform 159"/>
              <p:cNvSpPr>
                <a:spLocks/>
              </p:cNvSpPr>
              <p:nvPr/>
            </p:nvSpPr>
            <p:spPr bwMode="auto">
              <a:xfrm>
                <a:off x="2886" y="10677"/>
                <a:ext cx="547" cy="11"/>
              </a:xfrm>
              <a:custGeom>
                <a:avLst/>
                <a:gdLst>
                  <a:gd name="T0" fmla="*/ 540 w 547"/>
                  <a:gd name="T1" fmla="*/ 11 h 11"/>
                  <a:gd name="T2" fmla="*/ 11 w 547"/>
                  <a:gd name="T3" fmla="*/ 11 h 11"/>
                  <a:gd name="T4" fmla="*/ 4 w 547"/>
                  <a:gd name="T5" fmla="*/ 4 h 11"/>
                  <a:gd name="T6" fmla="*/ 0 w 547"/>
                  <a:gd name="T7" fmla="*/ 0 h 11"/>
                  <a:gd name="T8" fmla="*/ 547 w 547"/>
                  <a:gd name="T9" fmla="*/ 0 h 11"/>
                  <a:gd name="T10" fmla="*/ 540 w 547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7"/>
                  <a:gd name="T19" fmla="*/ 0 h 11"/>
                  <a:gd name="T20" fmla="*/ 547 w 547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7" h="11">
                    <a:moveTo>
                      <a:pt x="540" y="11"/>
                    </a:moveTo>
                    <a:lnTo>
                      <a:pt x="11" y="11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547" y="0"/>
                    </a:lnTo>
                    <a:lnTo>
                      <a:pt x="540" y="11"/>
                    </a:lnTo>
                    <a:close/>
                  </a:path>
                </a:pathLst>
              </a:custGeom>
              <a:solidFill>
                <a:srgbClr val="B4B3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55" name="Freeform 160"/>
              <p:cNvSpPr>
                <a:spLocks/>
              </p:cNvSpPr>
              <p:nvPr/>
            </p:nvSpPr>
            <p:spPr bwMode="auto">
              <a:xfrm>
                <a:off x="2883" y="10674"/>
                <a:ext cx="554" cy="7"/>
              </a:xfrm>
              <a:custGeom>
                <a:avLst/>
                <a:gdLst>
                  <a:gd name="T0" fmla="*/ 547 w 554"/>
                  <a:gd name="T1" fmla="*/ 7 h 7"/>
                  <a:gd name="T2" fmla="*/ 7 w 554"/>
                  <a:gd name="T3" fmla="*/ 7 h 7"/>
                  <a:gd name="T4" fmla="*/ 7 w 554"/>
                  <a:gd name="T5" fmla="*/ 7 h 7"/>
                  <a:gd name="T6" fmla="*/ 0 w 554"/>
                  <a:gd name="T7" fmla="*/ 0 h 7"/>
                  <a:gd name="T8" fmla="*/ 554 w 554"/>
                  <a:gd name="T9" fmla="*/ 0 h 7"/>
                  <a:gd name="T10" fmla="*/ 547 w 554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4"/>
                  <a:gd name="T19" fmla="*/ 0 h 7"/>
                  <a:gd name="T20" fmla="*/ 554 w 55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4" h="7">
                    <a:moveTo>
                      <a:pt x="547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554" y="0"/>
                    </a:lnTo>
                    <a:lnTo>
                      <a:pt x="547" y="7"/>
                    </a:lnTo>
                    <a:close/>
                  </a:path>
                </a:pathLst>
              </a:custGeom>
              <a:solidFill>
                <a:srgbClr val="B4B3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56" name="Freeform 161"/>
              <p:cNvSpPr>
                <a:spLocks/>
              </p:cNvSpPr>
              <p:nvPr/>
            </p:nvSpPr>
            <p:spPr bwMode="auto">
              <a:xfrm>
                <a:off x="2879" y="10666"/>
                <a:ext cx="562" cy="11"/>
              </a:xfrm>
              <a:custGeom>
                <a:avLst/>
                <a:gdLst>
                  <a:gd name="T0" fmla="*/ 554 w 562"/>
                  <a:gd name="T1" fmla="*/ 11 h 11"/>
                  <a:gd name="T2" fmla="*/ 7 w 562"/>
                  <a:gd name="T3" fmla="*/ 11 h 11"/>
                  <a:gd name="T4" fmla="*/ 0 w 562"/>
                  <a:gd name="T5" fmla="*/ 0 h 11"/>
                  <a:gd name="T6" fmla="*/ 562 w 562"/>
                  <a:gd name="T7" fmla="*/ 0 h 11"/>
                  <a:gd name="T8" fmla="*/ 554 w 562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2"/>
                  <a:gd name="T16" fmla="*/ 0 h 11"/>
                  <a:gd name="T17" fmla="*/ 562 w 56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2" h="11">
                    <a:moveTo>
                      <a:pt x="554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562" y="0"/>
                    </a:lnTo>
                    <a:lnTo>
                      <a:pt x="554" y="11"/>
                    </a:lnTo>
                    <a:close/>
                  </a:path>
                </a:pathLst>
              </a:custGeom>
              <a:solidFill>
                <a:srgbClr val="B3B2B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57" name="Freeform 162"/>
              <p:cNvSpPr>
                <a:spLocks/>
              </p:cNvSpPr>
              <p:nvPr/>
            </p:nvSpPr>
            <p:spPr bwMode="auto">
              <a:xfrm>
                <a:off x="2879" y="10663"/>
                <a:ext cx="565" cy="11"/>
              </a:xfrm>
              <a:custGeom>
                <a:avLst/>
                <a:gdLst>
                  <a:gd name="T0" fmla="*/ 558 w 565"/>
                  <a:gd name="T1" fmla="*/ 11 h 11"/>
                  <a:gd name="T2" fmla="*/ 4 w 565"/>
                  <a:gd name="T3" fmla="*/ 11 h 11"/>
                  <a:gd name="T4" fmla="*/ 0 w 565"/>
                  <a:gd name="T5" fmla="*/ 0 h 11"/>
                  <a:gd name="T6" fmla="*/ 565 w 565"/>
                  <a:gd name="T7" fmla="*/ 0 h 11"/>
                  <a:gd name="T8" fmla="*/ 558 w 565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5"/>
                  <a:gd name="T16" fmla="*/ 0 h 11"/>
                  <a:gd name="T17" fmla="*/ 565 w 56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5" h="11">
                    <a:moveTo>
                      <a:pt x="558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565" y="0"/>
                    </a:lnTo>
                    <a:lnTo>
                      <a:pt x="558" y="11"/>
                    </a:lnTo>
                    <a:close/>
                  </a:path>
                </a:pathLst>
              </a:custGeom>
              <a:solidFill>
                <a:srgbClr val="B3B2B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58" name="Freeform 163"/>
              <p:cNvSpPr>
                <a:spLocks/>
              </p:cNvSpPr>
              <p:nvPr/>
            </p:nvSpPr>
            <p:spPr bwMode="auto">
              <a:xfrm>
                <a:off x="2876" y="10659"/>
                <a:ext cx="572" cy="7"/>
              </a:xfrm>
              <a:custGeom>
                <a:avLst/>
                <a:gdLst>
                  <a:gd name="T0" fmla="*/ 565 w 572"/>
                  <a:gd name="T1" fmla="*/ 7 h 7"/>
                  <a:gd name="T2" fmla="*/ 3 w 572"/>
                  <a:gd name="T3" fmla="*/ 7 h 7"/>
                  <a:gd name="T4" fmla="*/ 0 w 572"/>
                  <a:gd name="T5" fmla="*/ 0 h 7"/>
                  <a:gd name="T6" fmla="*/ 572 w 572"/>
                  <a:gd name="T7" fmla="*/ 0 h 7"/>
                  <a:gd name="T8" fmla="*/ 565 w 572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2"/>
                  <a:gd name="T16" fmla="*/ 0 h 7"/>
                  <a:gd name="T17" fmla="*/ 572 w 572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2" h="7">
                    <a:moveTo>
                      <a:pt x="565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572" y="0"/>
                    </a:lnTo>
                    <a:lnTo>
                      <a:pt x="565" y="7"/>
                    </a:lnTo>
                    <a:close/>
                  </a:path>
                </a:pathLst>
              </a:custGeom>
              <a:solidFill>
                <a:srgbClr val="B1B1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59" name="Freeform 164"/>
              <p:cNvSpPr>
                <a:spLocks/>
              </p:cNvSpPr>
              <p:nvPr/>
            </p:nvSpPr>
            <p:spPr bwMode="auto">
              <a:xfrm>
                <a:off x="2872" y="10652"/>
                <a:ext cx="579" cy="11"/>
              </a:xfrm>
              <a:custGeom>
                <a:avLst/>
                <a:gdLst>
                  <a:gd name="T0" fmla="*/ 572 w 579"/>
                  <a:gd name="T1" fmla="*/ 11 h 11"/>
                  <a:gd name="T2" fmla="*/ 7 w 579"/>
                  <a:gd name="T3" fmla="*/ 11 h 11"/>
                  <a:gd name="T4" fmla="*/ 0 w 579"/>
                  <a:gd name="T5" fmla="*/ 0 h 11"/>
                  <a:gd name="T6" fmla="*/ 579 w 579"/>
                  <a:gd name="T7" fmla="*/ 0 h 11"/>
                  <a:gd name="T8" fmla="*/ 572 w 57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9"/>
                  <a:gd name="T16" fmla="*/ 0 h 11"/>
                  <a:gd name="T17" fmla="*/ 579 w 57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9" h="11">
                    <a:moveTo>
                      <a:pt x="572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579" y="0"/>
                    </a:lnTo>
                    <a:lnTo>
                      <a:pt x="572" y="11"/>
                    </a:lnTo>
                    <a:close/>
                  </a:path>
                </a:pathLst>
              </a:custGeom>
              <a:solidFill>
                <a:srgbClr val="B1B1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60" name="Freeform 165"/>
              <p:cNvSpPr>
                <a:spLocks/>
              </p:cNvSpPr>
              <p:nvPr/>
            </p:nvSpPr>
            <p:spPr bwMode="auto">
              <a:xfrm>
                <a:off x="2869" y="10648"/>
                <a:ext cx="590" cy="11"/>
              </a:xfrm>
              <a:custGeom>
                <a:avLst/>
                <a:gdLst>
                  <a:gd name="T0" fmla="*/ 579 w 590"/>
                  <a:gd name="T1" fmla="*/ 11 h 11"/>
                  <a:gd name="T2" fmla="*/ 7 w 590"/>
                  <a:gd name="T3" fmla="*/ 11 h 11"/>
                  <a:gd name="T4" fmla="*/ 0 w 590"/>
                  <a:gd name="T5" fmla="*/ 0 h 11"/>
                  <a:gd name="T6" fmla="*/ 590 w 590"/>
                  <a:gd name="T7" fmla="*/ 0 h 11"/>
                  <a:gd name="T8" fmla="*/ 579 w 590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0"/>
                  <a:gd name="T16" fmla="*/ 0 h 11"/>
                  <a:gd name="T17" fmla="*/ 590 w 590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0" h="11">
                    <a:moveTo>
                      <a:pt x="579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590" y="0"/>
                    </a:lnTo>
                    <a:lnTo>
                      <a:pt x="579" y="11"/>
                    </a:lnTo>
                    <a:close/>
                  </a:path>
                </a:pathLst>
              </a:custGeom>
              <a:solidFill>
                <a:srgbClr val="B1B1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61" name="Freeform 166"/>
              <p:cNvSpPr>
                <a:spLocks/>
              </p:cNvSpPr>
              <p:nvPr/>
            </p:nvSpPr>
            <p:spPr bwMode="auto">
              <a:xfrm>
                <a:off x="2865" y="10645"/>
                <a:ext cx="597" cy="7"/>
              </a:xfrm>
              <a:custGeom>
                <a:avLst/>
                <a:gdLst>
                  <a:gd name="T0" fmla="*/ 586 w 597"/>
                  <a:gd name="T1" fmla="*/ 7 h 7"/>
                  <a:gd name="T2" fmla="*/ 7 w 597"/>
                  <a:gd name="T3" fmla="*/ 7 h 7"/>
                  <a:gd name="T4" fmla="*/ 0 w 597"/>
                  <a:gd name="T5" fmla="*/ 0 h 7"/>
                  <a:gd name="T6" fmla="*/ 597 w 597"/>
                  <a:gd name="T7" fmla="*/ 0 h 7"/>
                  <a:gd name="T8" fmla="*/ 586 w 59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7"/>
                  <a:gd name="T16" fmla="*/ 0 h 7"/>
                  <a:gd name="T17" fmla="*/ 597 w 59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7" h="7">
                    <a:moveTo>
                      <a:pt x="586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597" y="0"/>
                    </a:lnTo>
                    <a:lnTo>
                      <a:pt x="586" y="7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62" name="Freeform 167"/>
              <p:cNvSpPr>
                <a:spLocks/>
              </p:cNvSpPr>
              <p:nvPr/>
            </p:nvSpPr>
            <p:spPr bwMode="auto">
              <a:xfrm>
                <a:off x="2861" y="10637"/>
                <a:ext cx="605" cy="11"/>
              </a:xfrm>
              <a:custGeom>
                <a:avLst/>
                <a:gdLst>
                  <a:gd name="T0" fmla="*/ 598 w 605"/>
                  <a:gd name="T1" fmla="*/ 11 h 11"/>
                  <a:gd name="T2" fmla="*/ 8 w 605"/>
                  <a:gd name="T3" fmla="*/ 11 h 11"/>
                  <a:gd name="T4" fmla="*/ 0 w 605"/>
                  <a:gd name="T5" fmla="*/ 0 h 11"/>
                  <a:gd name="T6" fmla="*/ 605 w 605"/>
                  <a:gd name="T7" fmla="*/ 0 h 11"/>
                  <a:gd name="T8" fmla="*/ 605 w 605"/>
                  <a:gd name="T9" fmla="*/ 4 h 11"/>
                  <a:gd name="T10" fmla="*/ 598 w 605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05"/>
                  <a:gd name="T19" fmla="*/ 0 h 11"/>
                  <a:gd name="T20" fmla="*/ 605 w 605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05" h="11">
                    <a:moveTo>
                      <a:pt x="598" y="11"/>
                    </a:moveTo>
                    <a:lnTo>
                      <a:pt x="8" y="11"/>
                    </a:lnTo>
                    <a:lnTo>
                      <a:pt x="0" y="0"/>
                    </a:lnTo>
                    <a:lnTo>
                      <a:pt x="605" y="0"/>
                    </a:lnTo>
                    <a:lnTo>
                      <a:pt x="605" y="4"/>
                    </a:lnTo>
                    <a:lnTo>
                      <a:pt x="598" y="11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63" name="Freeform 168"/>
              <p:cNvSpPr>
                <a:spLocks/>
              </p:cNvSpPr>
              <p:nvPr/>
            </p:nvSpPr>
            <p:spPr bwMode="auto">
              <a:xfrm>
                <a:off x="2858" y="10634"/>
                <a:ext cx="608" cy="11"/>
              </a:xfrm>
              <a:custGeom>
                <a:avLst/>
                <a:gdLst>
                  <a:gd name="T0" fmla="*/ 604 w 608"/>
                  <a:gd name="T1" fmla="*/ 11 h 11"/>
                  <a:gd name="T2" fmla="*/ 7 w 608"/>
                  <a:gd name="T3" fmla="*/ 11 h 11"/>
                  <a:gd name="T4" fmla="*/ 0 w 608"/>
                  <a:gd name="T5" fmla="*/ 0 h 11"/>
                  <a:gd name="T6" fmla="*/ 608 w 608"/>
                  <a:gd name="T7" fmla="*/ 0 h 11"/>
                  <a:gd name="T8" fmla="*/ 608 w 608"/>
                  <a:gd name="T9" fmla="*/ 7 h 11"/>
                  <a:gd name="T10" fmla="*/ 604 w 608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08"/>
                  <a:gd name="T19" fmla="*/ 0 h 11"/>
                  <a:gd name="T20" fmla="*/ 608 w 608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08" h="11">
                    <a:moveTo>
                      <a:pt x="604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608" y="0"/>
                    </a:lnTo>
                    <a:lnTo>
                      <a:pt x="608" y="7"/>
                    </a:lnTo>
                    <a:lnTo>
                      <a:pt x="604" y="11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64" name="Freeform 169"/>
              <p:cNvSpPr>
                <a:spLocks/>
              </p:cNvSpPr>
              <p:nvPr/>
            </p:nvSpPr>
            <p:spPr bwMode="auto">
              <a:xfrm>
                <a:off x="2854" y="10630"/>
                <a:ext cx="615" cy="7"/>
              </a:xfrm>
              <a:custGeom>
                <a:avLst/>
                <a:gdLst>
                  <a:gd name="T0" fmla="*/ 612 w 615"/>
                  <a:gd name="T1" fmla="*/ 7 h 7"/>
                  <a:gd name="T2" fmla="*/ 7 w 615"/>
                  <a:gd name="T3" fmla="*/ 7 h 7"/>
                  <a:gd name="T4" fmla="*/ 0 w 615"/>
                  <a:gd name="T5" fmla="*/ 0 h 7"/>
                  <a:gd name="T6" fmla="*/ 615 w 615"/>
                  <a:gd name="T7" fmla="*/ 0 h 7"/>
                  <a:gd name="T8" fmla="*/ 612 w 61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5"/>
                  <a:gd name="T16" fmla="*/ 0 h 7"/>
                  <a:gd name="T17" fmla="*/ 615 w 61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5" h="7">
                    <a:moveTo>
                      <a:pt x="612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615" y="0"/>
                    </a:lnTo>
                    <a:lnTo>
                      <a:pt x="612" y="7"/>
                    </a:lnTo>
                    <a:close/>
                  </a:path>
                </a:pathLst>
              </a:custGeom>
              <a:solidFill>
                <a:srgbClr val="B0AF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65" name="Freeform 170"/>
              <p:cNvSpPr>
                <a:spLocks/>
              </p:cNvSpPr>
              <p:nvPr/>
            </p:nvSpPr>
            <p:spPr bwMode="auto">
              <a:xfrm>
                <a:off x="2851" y="10623"/>
                <a:ext cx="622" cy="11"/>
              </a:xfrm>
              <a:custGeom>
                <a:avLst/>
                <a:gdLst>
                  <a:gd name="T0" fmla="*/ 615 w 622"/>
                  <a:gd name="T1" fmla="*/ 11 h 11"/>
                  <a:gd name="T2" fmla="*/ 7 w 622"/>
                  <a:gd name="T3" fmla="*/ 11 h 11"/>
                  <a:gd name="T4" fmla="*/ 0 w 622"/>
                  <a:gd name="T5" fmla="*/ 0 h 11"/>
                  <a:gd name="T6" fmla="*/ 622 w 622"/>
                  <a:gd name="T7" fmla="*/ 0 h 11"/>
                  <a:gd name="T8" fmla="*/ 615 w 622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2"/>
                  <a:gd name="T16" fmla="*/ 0 h 11"/>
                  <a:gd name="T17" fmla="*/ 622 w 62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2" h="11">
                    <a:moveTo>
                      <a:pt x="615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622" y="0"/>
                    </a:lnTo>
                    <a:lnTo>
                      <a:pt x="615" y="11"/>
                    </a:lnTo>
                    <a:close/>
                  </a:path>
                </a:pathLst>
              </a:custGeom>
              <a:solidFill>
                <a:srgbClr val="B0AF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66" name="Freeform 171"/>
              <p:cNvSpPr>
                <a:spLocks/>
              </p:cNvSpPr>
              <p:nvPr/>
            </p:nvSpPr>
            <p:spPr bwMode="auto">
              <a:xfrm>
                <a:off x="2847" y="10619"/>
                <a:ext cx="629" cy="11"/>
              </a:xfrm>
              <a:custGeom>
                <a:avLst/>
                <a:gdLst>
                  <a:gd name="T0" fmla="*/ 622 w 629"/>
                  <a:gd name="T1" fmla="*/ 11 h 11"/>
                  <a:gd name="T2" fmla="*/ 7 w 629"/>
                  <a:gd name="T3" fmla="*/ 11 h 11"/>
                  <a:gd name="T4" fmla="*/ 0 w 629"/>
                  <a:gd name="T5" fmla="*/ 0 h 11"/>
                  <a:gd name="T6" fmla="*/ 629 w 629"/>
                  <a:gd name="T7" fmla="*/ 0 h 11"/>
                  <a:gd name="T8" fmla="*/ 622 w 62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9"/>
                  <a:gd name="T16" fmla="*/ 0 h 11"/>
                  <a:gd name="T17" fmla="*/ 629 w 62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9" h="11">
                    <a:moveTo>
                      <a:pt x="622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629" y="0"/>
                    </a:lnTo>
                    <a:lnTo>
                      <a:pt x="622" y="11"/>
                    </a:lnTo>
                    <a:close/>
                  </a:path>
                </a:pathLst>
              </a:custGeom>
              <a:solidFill>
                <a:srgbClr val="AFAEA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67" name="Freeform 172"/>
              <p:cNvSpPr>
                <a:spLocks/>
              </p:cNvSpPr>
              <p:nvPr/>
            </p:nvSpPr>
            <p:spPr bwMode="auto">
              <a:xfrm>
                <a:off x="2843" y="10616"/>
                <a:ext cx="637" cy="7"/>
              </a:xfrm>
              <a:custGeom>
                <a:avLst/>
                <a:gdLst>
                  <a:gd name="T0" fmla="*/ 630 w 637"/>
                  <a:gd name="T1" fmla="*/ 7 h 7"/>
                  <a:gd name="T2" fmla="*/ 8 w 637"/>
                  <a:gd name="T3" fmla="*/ 7 h 7"/>
                  <a:gd name="T4" fmla="*/ 0 w 637"/>
                  <a:gd name="T5" fmla="*/ 0 h 7"/>
                  <a:gd name="T6" fmla="*/ 637 w 637"/>
                  <a:gd name="T7" fmla="*/ 0 h 7"/>
                  <a:gd name="T8" fmla="*/ 630 w 63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7"/>
                  <a:gd name="T16" fmla="*/ 0 h 7"/>
                  <a:gd name="T17" fmla="*/ 637 w 63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7" h="7">
                    <a:moveTo>
                      <a:pt x="630" y="7"/>
                    </a:moveTo>
                    <a:lnTo>
                      <a:pt x="8" y="7"/>
                    </a:lnTo>
                    <a:lnTo>
                      <a:pt x="0" y="0"/>
                    </a:lnTo>
                    <a:lnTo>
                      <a:pt x="637" y="0"/>
                    </a:lnTo>
                    <a:lnTo>
                      <a:pt x="630" y="7"/>
                    </a:lnTo>
                    <a:close/>
                  </a:path>
                </a:pathLst>
              </a:custGeom>
              <a:solidFill>
                <a:srgbClr val="AFAEA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68" name="Freeform 173"/>
              <p:cNvSpPr>
                <a:spLocks/>
              </p:cNvSpPr>
              <p:nvPr/>
            </p:nvSpPr>
            <p:spPr bwMode="auto">
              <a:xfrm>
                <a:off x="2843" y="10608"/>
                <a:ext cx="637" cy="11"/>
              </a:xfrm>
              <a:custGeom>
                <a:avLst/>
                <a:gdLst>
                  <a:gd name="T0" fmla="*/ 633 w 637"/>
                  <a:gd name="T1" fmla="*/ 11 h 11"/>
                  <a:gd name="T2" fmla="*/ 4 w 637"/>
                  <a:gd name="T3" fmla="*/ 11 h 11"/>
                  <a:gd name="T4" fmla="*/ 0 w 637"/>
                  <a:gd name="T5" fmla="*/ 0 h 11"/>
                  <a:gd name="T6" fmla="*/ 637 w 637"/>
                  <a:gd name="T7" fmla="*/ 0 h 11"/>
                  <a:gd name="T8" fmla="*/ 633 w 63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7"/>
                  <a:gd name="T16" fmla="*/ 0 h 11"/>
                  <a:gd name="T17" fmla="*/ 637 w 63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7" h="11">
                    <a:moveTo>
                      <a:pt x="633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637" y="0"/>
                    </a:lnTo>
                    <a:lnTo>
                      <a:pt x="633" y="11"/>
                    </a:lnTo>
                    <a:close/>
                  </a:path>
                </a:pathLst>
              </a:custGeom>
              <a:solidFill>
                <a:srgbClr val="AE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69" name="Freeform 174"/>
              <p:cNvSpPr>
                <a:spLocks/>
              </p:cNvSpPr>
              <p:nvPr/>
            </p:nvSpPr>
            <p:spPr bwMode="auto">
              <a:xfrm>
                <a:off x="2840" y="10605"/>
                <a:ext cx="644" cy="11"/>
              </a:xfrm>
              <a:custGeom>
                <a:avLst/>
                <a:gdLst>
                  <a:gd name="T0" fmla="*/ 640 w 644"/>
                  <a:gd name="T1" fmla="*/ 11 h 11"/>
                  <a:gd name="T2" fmla="*/ 3 w 644"/>
                  <a:gd name="T3" fmla="*/ 11 h 11"/>
                  <a:gd name="T4" fmla="*/ 0 w 644"/>
                  <a:gd name="T5" fmla="*/ 0 h 11"/>
                  <a:gd name="T6" fmla="*/ 644 w 644"/>
                  <a:gd name="T7" fmla="*/ 0 h 11"/>
                  <a:gd name="T8" fmla="*/ 640 w 644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4"/>
                  <a:gd name="T16" fmla="*/ 0 h 11"/>
                  <a:gd name="T17" fmla="*/ 644 w 644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4" h="11">
                    <a:moveTo>
                      <a:pt x="640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644" y="0"/>
                    </a:lnTo>
                    <a:lnTo>
                      <a:pt x="640" y="11"/>
                    </a:lnTo>
                    <a:close/>
                  </a:path>
                </a:pathLst>
              </a:custGeom>
              <a:solidFill>
                <a:srgbClr val="AE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70" name="Freeform 175"/>
              <p:cNvSpPr>
                <a:spLocks/>
              </p:cNvSpPr>
              <p:nvPr/>
            </p:nvSpPr>
            <p:spPr bwMode="auto">
              <a:xfrm>
                <a:off x="2836" y="10601"/>
                <a:ext cx="651" cy="7"/>
              </a:xfrm>
              <a:custGeom>
                <a:avLst/>
                <a:gdLst>
                  <a:gd name="T0" fmla="*/ 644 w 651"/>
                  <a:gd name="T1" fmla="*/ 7 h 7"/>
                  <a:gd name="T2" fmla="*/ 7 w 651"/>
                  <a:gd name="T3" fmla="*/ 7 h 7"/>
                  <a:gd name="T4" fmla="*/ 0 w 651"/>
                  <a:gd name="T5" fmla="*/ 0 h 7"/>
                  <a:gd name="T6" fmla="*/ 651 w 651"/>
                  <a:gd name="T7" fmla="*/ 0 h 7"/>
                  <a:gd name="T8" fmla="*/ 644 w 65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1"/>
                  <a:gd name="T16" fmla="*/ 0 h 7"/>
                  <a:gd name="T17" fmla="*/ 651 w 65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1" h="7">
                    <a:moveTo>
                      <a:pt x="644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651" y="0"/>
                    </a:lnTo>
                    <a:lnTo>
                      <a:pt x="644" y="7"/>
                    </a:lnTo>
                    <a:close/>
                  </a:path>
                </a:pathLst>
              </a:custGeom>
              <a:solidFill>
                <a:srgbClr val="ADAD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71" name="Freeform 176"/>
              <p:cNvSpPr>
                <a:spLocks/>
              </p:cNvSpPr>
              <p:nvPr/>
            </p:nvSpPr>
            <p:spPr bwMode="auto">
              <a:xfrm>
                <a:off x="2833" y="10594"/>
                <a:ext cx="658" cy="11"/>
              </a:xfrm>
              <a:custGeom>
                <a:avLst/>
                <a:gdLst>
                  <a:gd name="T0" fmla="*/ 651 w 658"/>
                  <a:gd name="T1" fmla="*/ 11 h 11"/>
                  <a:gd name="T2" fmla="*/ 7 w 658"/>
                  <a:gd name="T3" fmla="*/ 11 h 11"/>
                  <a:gd name="T4" fmla="*/ 0 w 658"/>
                  <a:gd name="T5" fmla="*/ 4 h 11"/>
                  <a:gd name="T6" fmla="*/ 0 w 658"/>
                  <a:gd name="T7" fmla="*/ 0 h 11"/>
                  <a:gd name="T8" fmla="*/ 658 w 658"/>
                  <a:gd name="T9" fmla="*/ 0 h 11"/>
                  <a:gd name="T10" fmla="*/ 651 w 658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8"/>
                  <a:gd name="T19" fmla="*/ 0 h 11"/>
                  <a:gd name="T20" fmla="*/ 658 w 658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8" h="11">
                    <a:moveTo>
                      <a:pt x="651" y="11"/>
                    </a:moveTo>
                    <a:lnTo>
                      <a:pt x="7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658" y="0"/>
                    </a:lnTo>
                    <a:lnTo>
                      <a:pt x="651" y="11"/>
                    </a:lnTo>
                    <a:close/>
                  </a:path>
                </a:pathLst>
              </a:custGeom>
              <a:solidFill>
                <a:srgbClr val="ADAD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72" name="Freeform 177"/>
              <p:cNvSpPr>
                <a:spLocks/>
              </p:cNvSpPr>
              <p:nvPr/>
            </p:nvSpPr>
            <p:spPr bwMode="auto">
              <a:xfrm>
                <a:off x="2829" y="10590"/>
                <a:ext cx="662" cy="11"/>
              </a:xfrm>
              <a:custGeom>
                <a:avLst/>
                <a:gdLst>
                  <a:gd name="T0" fmla="*/ 658 w 662"/>
                  <a:gd name="T1" fmla="*/ 11 h 11"/>
                  <a:gd name="T2" fmla="*/ 7 w 662"/>
                  <a:gd name="T3" fmla="*/ 11 h 11"/>
                  <a:gd name="T4" fmla="*/ 4 w 662"/>
                  <a:gd name="T5" fmla="*/ 8 h 11"/>
                  <a:gd name="T6" fmla="*/ 0 w 662"/>
                  <a:gd name="T7" fmla="*/ 0 h 11"/>
                  <a:gd name="T8" fmla="*/ 662 w 662"/>
                  <a:gd name="T9" fmla="*/ 0 h 11"/>
                  <a:gd name="T10" fmla="*/ 658 w 662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2"/>
                  <a:gd name="T19" fmla="*/ 0 h 11"/>
                  <a:gd name="T20" fmla="*/ 662 w 662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2" h="11">
                    <a:moveTo>
                      <a:pt x="658" y="11"/>
                    </a:moveTo>
                    <a:lnTo>
                      <a:pt x="7" y="11"/>
                    </a:lnTo>
                    <a:lnTo>
                      <a:pt x="4" y="8"/>
                    </a:lnTo>
                    <a:lnTo>
                      <a:pt x="0" y="0"/>
                    </a:lnTo>
                    <a:lnTo>
                      <a:pt x="662" y="0"/>
                    </a:lnTo>
                    <a:lnTo>
                      <a:pt x="658" y="11"/>
                    </a:lnTo>
                    <a:close/>
                  </a:path>
                </a:pathLst>
              </a:custGeom>
              <a:solidFill>
                <a:srgbClr val="ADAD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73" name="Freeform 178"/>
              <p:cNvSpPr>
                <a:spLocks/>
              </p:cNvSpPr>
              <p:nvPr/>
            </p:nvSpPr>
            <p:spPr bwMode="auto">
              <a:xfrm>
                <a:off x="2829" y="10587"/>
                <a:ext cx="665" cy="7"/>
              </a:xfrm>
              <a:custGeom>
                <a:avLst/>
                <a:gdLst>
                  <a:gd name="T0" fmla="*/ 662 w 665"/>
                  <a:gd name="T1" fmla="*/ 7 h 7"/>
                  <a:gd name="T2" fmla="*/ 4 w 665"/>
                  <a:gd name="T3" fmla="*/ 7 h 7"/>
                  <a:gd name="T4" fmla="*/ 0 w 665"/>
                  <a:gd name="T5" fmla="*/ 0 h 7"/>
                  <a:gd name="T6" fmla="*/ 665 w 665"/>
                  <a:gd name="T7" fmla="*/ 0 h 7"/>
                  <a:gd name="T8" fmla="*/ 662 w 66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5"/>
                  <a:gd name="T16" fmla="*/ 0 h 7"/>
                  <a:gd name="T17" fmla="*/ 665 w 66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5" h="7">
                    <a:moveTo>
                      <a:pt x="662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665" y="0"/>
                    </a:lnTo>
                    <a:lnTo>
                      <a:pt x="662" y="7"/>
                    </a:lnTo>
                    <a:close/>
                  </a:path>
                </a:pathLst>
              </a:custGeom>
              <a:solidFill>
                <a:srgbClr val="ADACA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74" name="Freeform 179"/>
              <p:cNvSpPr>
                <a:spLocks/>
              </p:cNvSpPr>
              <p:nvPr/>
            </p:nvSpPr>
            <p:spPr bwMode="auto">
              <a:xfrm>
                <a:off x="2825" y="10579"/>
                <a:ext cx="673" cy="11"/>
              </a:xfrm>
              <a:custGeom>
                <a:avLst/>
                <a:gdLst>
                  <a:gd name="T0" fmla="*/ 666 w 673"/>
                  <a:gd name="T1" fmla="*/ 11 h 11"/>
                  <a:gd name="T2" fmla="*/ 4 w 673"/>
                  <a:gd name="T3" fmla="*/ 11 h 11"/>
                  <a:gd name="T4" fmla="*/ 0 w 673"/>
                  <a:gd name="T5" fmla="*/ 0 h 11"/>
                  <a:gd name="T6" fmla="*/ 673 w 673"/>
                  <a:gd name="T7" fmla="*/ 0 h 11"/>
                  <a:gd name="T8" fmla="*/ 666 w 673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3"/>
                  <a:gd name="T16" fmla="*/ 0 h 11"/>
                  <a:gd name="T17" fmla="*/ 673 w 673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3" h="11">
                    <a:moveTo>
                      <a:pt x="666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673" y="0"/>
                    </a:lnTo>
                    <a:lnTo>
                      <a:pt x="666" y="11"/>
                    </a:lnTo>
                    <a:close/>
                  </a:path>
                </a:pathLst>
              </a:custGeom>
              <a:solidFill>
                <a:srgbClr val="ADACA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75" name="Freeform 180"/>
              <p:cNvSpPr>
                <a:spLocks/>
              </p:cNvSpPr>
              <p:nvPr/>
            </p:nvSpPr>
            <p:spPr bwMode="auto">
              <a:xfrm>
                <a:off x="2825" y="10576"/>
                <a:ext cx="677" cy="11"/>
              </a:xfrm>
              <a:custGeom>
                <a:avLst/>
                <a:gdLst>
                  <a:gd name="T0" fmla="*/ 669 w 677"/>
                  <a:gd name="T1" fmla="*/ 11 h 11"/>
                  <a:gd name="T2" fmla="*/ 4 w 677"/>
                  <a:gd name="T3" fmla="*/ 11 h 11"/>
                  <a:gd name="T4" fmla="*/ 0 w 677"/>
                  <a:gd name="T5" fmla="*/ 0 h 11"/>
                  <a:gd name="T6" fmla="*/ 677 w 677"/>
                  <a:gd name="T7" fmla="*/ 0 h 11"/>
                  <a:gd name="T8" fmla="*/ 669 w 67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7"/>
                  <a:gd name="T16" fmla="*/ 0 h 11"/>
                  <a:gd name="T17" fmla="*/ 677 w 67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7" h="11">
                    <a:moveTo>
                      <a:pt x="669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677" y="0"/>
                    </a:lnTo>
                    <a:lnTo>
                      <a:pt x="669" y="11"/>
                    </a:lnTo>
                    <a:close/>
                  </a:path>
                </a:pathLst>
              </a:custGeom>
              <a:solidFill>
                <a:srgbClr val="ADACA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76" name="Freeform 181"/>
              <p:cNvSpPr>
                <a:spLocks/>
              </p:cNvSpPr>
              <p:nvPr/>
            </p:nvSpPr>
            <p:spPr bwMode="auto">
              <a:xfrm>
                <a:off x="2822" y="10572"/>
                <a:ext cx="680" cy="7"/>
              </a:xfrm>
              <a:custGeom>
                <a:avLst/>
                <a:gdLst>
                  <a:gd name="T0" fmla="*/ 676 w 680"/>
                  <a:gd name="T1" fmla="*/ 7 h 7"/>
                  <a:gd name="T2" fmla="*/ 3 w 680"/>
                  <a:gd name="T3" fmla="*/ 7 h 7"/>
                  <a:gd name="T4" fmla="*/ 0 w 680"/>
                  <a:gd name="T5" fmla="*/ 0 h 7"/>
                  <a:gd name="T6" fmla="*/ 680 w 680"/>
                  <a:gd name="T7" fmla="*/ 0 h 7"/>
                  <a:gd name="T8" fmla="*/ 676 w 680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0"/>
                  <a:gd name="T16" fmla="*/ 0 h 7"/>
                  <a:gd name="T17" fmla="*/ 680 w 680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0" h="7">
                    <a:moveTo>
                      <a:pt x="676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680" y="0"/>
                    </a:lnTo>
                    <a:lnTo>
                      <a:pt x="676" y="7"/>
                    </a:lnTo>
                    <a:close/>
                  </a:path>
                </a:pathLst>
              </a:custGeom>
              <a:solidFill>
                <a:srgbClr val="ACAB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77" name="Freeform 182"/>
              <p:cNvSpPr>
                <a:spLocks/>
              </p:cNvSpPr>
              <p:nvPr/>
            </p:nvSpPr>
            <p:spPr bwMode="auto">
              <a:xfrm>
                <a:off x="2822" y="10565"/>
                <a:ext cx="683" cy="11"/>
              </a:xfrm>
              <a:custGeom>
                <a:avLst/>
                <a:gdLst>
                  <a:gd name="T0" fmla="*/ 680 w 683"/>
                  <a:gd name="T1" fmla="*/ 11 h 11"/>
                  <a:gd name="T2" fmla="*/ 3 w 683"/>
                  <a:gd name="T3" fmla="*/ 11 h 11"/>
                  <a:gd name="T4" fmla="*/ 0 w 683"/>
                  <a:gd name="T5" fmla="*/ 0 h 11"/>
                  <a:gd name="T6" fmla="*/ 683 w 683"/>
                  <a:gd name="T7" fmla="*/ 0 h 11"/>
                  <a:gd name="T8" fmla="*/ 680 w 683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3"/>
                  <a:gd name="T16" fmla="*/ 0 h 11"/>
                  <a:gd name="T17" fmla="*/ 683 w 683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3" h="11">
                    <a:moveTo>
                      <a:pt x="680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683" y="0"/>
                    </a:lnTo>
                    <a:lnTo>
                      <a:pt x="680" y="11"/>
                    </a:lnTo>
                    <a:close/>
                  </a:path>
                </a:pathLst>
              </a:custGeom>
              <a:solidFill>
                <a:srgbClr val="ACAB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78" name="Freeform 183"/>
              <p:cNvSpPr>
                <a:spLocks/>
              </p:cNvSpPr>
              <p:nvPr/>
            </p:nvSpPr>
            <p:spPr bwMode="auto">
              <a:xfrm>
                <a:off x="2818" y="10561"/>
                <a:ext cx="691" cy="11"/>
              </a:xfrm>
              <a:custGeom>
                <a:avLst/>
                <a:gdLst>
                  <a:gd name="T0" fmla="*/ 684 w 691"/>
                  <a:gd name="T1" fmla="*/ 11 h 11"/>
                  <a:gd name="T2" fmla="*/ 4 w 691"/>
                  <a:gd name="T3" fmla="*/ 11 h 11"/>
                  <a:gd name="T4" fmla="*/ 0 w 691"/>
                  <a:gd name="T5" fmla="*/ 0 h 11"/>
                  <a:gd name="T6" fmla="*/ 691 w 691"/>
                  <a:gd name="T7" fmla="*/ 0 h 11"/>
                  <a:gd name="T8" fmla="*/ 684 w 69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1"/>
                  <a:gd name="T16" fmla="*/ 0 h 11"/>
                  <a:gd name="T17" fmla="*/ 691 w 69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1" h="11">
                    <a:moveTo>
                      <a:pt x="684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691" y="0"/>
                    </a:lnTo>
                    <a:lnTo>
                      <a:pt x="684" y="11"/>
                    </a:lnTo>
                    <a:close/>
                  </a:path>
                </a:pathLst>
              </a:custGeom>
              <a:solidFill>
                <a:srgbClr val="ABAA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79" name="Freeform 184"/>
              <p:cNvSpPr>
                <a:spLocks/>
              </p:cNvSpPr>
              <p:nvPr/>
            </p:nvSpPr>
            <p:spPr bwMode="auto">
              <a:xfrm>
                <a:off x="2818" y="10558"/>
                <a:ext cx="694" cy="7"/>
              </a:xfrm>
              <a:custGeom>
                <a:avLst/>
                <a:gdLst>
                  <a:gd name="T0" fmla="*/ 687 w 694"/>
                  <a:gd name="T1" fmla="*/ 7 h 7"/>
                  <a:gd name="T2" fmla="*/ 4 w 694"/>
                  <a:gd name="T3" fmla="*/ 7 h 7"/>
                  <a:gd name="T4" fmla="*/ 0 w 694"/>
                  <a:gd name="T5" fmla="*/ 0 h 7"/>
                  <a:gd name="T6" fmla="*/ 694 w 694"/>
                  <a:gd name="T7" fmla="*/ 0 h 7"/>
                  <a:gd name="T8" fmla="*/ 687 w 694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4"/>
                  <a:gd name="T16" fmla="*/ 0 h 7"/>
                  <a:gd name="T17" fmla="*/ 694 w 69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4" h="7">
                    <a:moveTo>
                      <a:pt x="687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694" y="0"/>
                    </a:lnTo>
                    <a:lnTo>
                      <a:pt x="687" y="7"/>
                    </a:lnTo>
                    <a:close/>
                  </a:path>
                </a:pathLst>
              </a:custGeom>
              <a:solidFill>
                <a:srgbClr val="ABAA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80" name="Freeform 185"/>
              <p:cNvSpPr>
                <a:spLocks/>
              </p:cNvSpPr>
              <p:nvPr/>
            </p:nvSpPr>
            <p:spPr bwMode="auto">
              <a:xfrm>
                <a:off x="2815" y="10550"/>
                <a:ext cx="697" cy="11"/>
              </a:xfrm>
              <a:custGeom>
                <a:avLst/>
                <a:gdLst>
                  <a:gd name="T0" fmla="*/ 694 w 697"/>
                  <a:gd name="T1" fmla="*/ 11 h 11"/>
                  <a:gd name="T2" fmla="*/ 3 w 697"/>
                  <a:gd name="T3" fmla="*/ 11 h 11"/>
                  <a:gd name="T4" fmla="*/ 0 w 697"/>
                  <a:gd name="T5" fmla="*/ 0 h 11"/>
                  <a:gd name="T6" fmla="*/ 697 w 697"/>
                  <a:gd name="T7" fmla="*/ 0 h 11"/>
                  <a:gd name="T8" fmla="*/ 694 w 69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7"/>
                  <a:gd name="T16" fmla="*/ 0 h 11"/>
                  <a:gd name="T17" fmla="*/ 697 w 69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7" h="11">
                    <a:moveTo>
                      <a:pt x="694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697" y="0"/>
                    </a:lnTo>
                    <a:lnTo>
                      <a:pt x="694" y="11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81" name="Freeform 186"/>
              <p:cNvSpPr>
                <a:spLocks/>
              </p:cNvSpPr>
              <p:nvPr/>
            </p:nvSpPr>
            <p:spPr bwMode="auto">
              <a:xfrm>
                <a:off x="2811" y="10547"/>
                <a:ext cx="705" cy="11"/>
              </a:xfrm>
              <a:custGeom>
                <a:avLst/>
                <a:gdLst>
                  <a:gd name="T0" fmla="*/ 701 w 705"/>
                  <a:gd name="T1" fmla="*/ 11 h 11"/>
                  <a:gd name="T2" fmla="*/ 7 w 705"/>
                  <a:gd name="T3" fmla="*/ 11 h 11"/>
                  <a:gd name="T4" fmla="*/ 0 w 705"/>
                  <a:gd name="T5" fmla="*/ 0 h 11"/>
                  <a:gd name="T6" fmla="*/ 705 w 705"/>
                  <a:gd name="T7" fmla="*/ 0 h 11"/>
                  <a:gd name="T8" fmla="*/ 701 w 705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5"/>
                  <a:gd name="T16" fmla="*/ 0 h 11"/>
                  <a:gd name="T17" fmla="*/ 705 w 70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5" h="11">
                    <a:moveTo>
                      <a:pt x="701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705" y="0"/>
                    </a:lnTo>
                    <a:lnTo>
                      <a:pt x="701" y="11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82" name="Freeform 187"/>
              <p:cNvSpPr>
                <a:spLocks/>
              </p:cNvSpPr>
              <p:nvPr/>
            </p:nvSpPr>
            <p:spPr bwMode="auto">
              <a:xfrm>
                <a:off x="2811" y="10543"/>
                <a:ext cx="709" cy="7"/>
              </a:xfrm>
              <a:custGeom>
                <a:avLst/>
                <a:gdLst>
                  <a:gd name="T0" fmla="*/ 701 w 709"/>
                  <a:gd name="T1" fmla="*/ 7 h 7"/>
                  <a:gd name="T2" fmla="*/ 4 w 709"/>
                  <a:gd name="T3" fmla="*/ 7 h 7"/>
                  <a:gd name="T4" fmla="*/ 0 w 709"/>
                  <a:gd name="T5" fmla="*/ 0 h 7"/>
                  <a:gd name="T6" fmla="*/ 709 w 709"/>
                  <a:gd name="T7" fmla="*/ 0 h 7"/>
                  <a:gd name="T8" fmla="*/ 701 w 70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9"/>
                  <a:gd name="T16" fmla="*/ 0 h 7"/>
                  <a:gd name="T17" fmla="*/ 709 w 70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9" h="7">
                    <a:moveTo>
                      <a:pt x="701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1" y="7"/>
                    </a:lnTo>
                    <a:close/>
                  </a:path>
                </a:pathLst>
              </a:custGeom>
              <a:solidFill>
                <a:srgbClr val="A9A8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83" name="Freeform 188"/>
              <p:cNvSpPr>
                <a:spLocks/>
              </p:cNvSpPr>
              <p:nvPr/>
            </p:nvSpPr>
            <p:spPr bwMode="auto">
              <a:xfrm>
                <a:off x="2807" y="10536"/>
                <a:ext cx="716" cy="11"/>
              </a:xfrm>
              <a:custGeom>
                <a:avLst/>
                <a:gdLst>
                  <a:gd name="T0" fmla="*/ 709 w 716"/>
                  <a:gd name="T1" fmla="*/ 11 h 11"/>
                  <a:gd name="T2" fmla="*/ 4 w 716"/>
                  <a:gd name="T3" fmla="*/ 11 h 11"/>
                  <a:gd name="T4" fmla="*/ 0 w 716"/>
                  <a:gd name="T5" fmla="*/ 0 h 11"/>
                  <a:gd name="T6" fmla="*/ 716 w 716"/>
                  <a:gd name="T7" fmla="*/ 0 h 11"/>
                  <a:gd name="T8" fmla="*/ 713 w 716"/>
                  <a:gd name="T9" fmla="*/ 4 h 11"/>
                  <a:gd name="T10" fmla="*/ 709 w 716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6"/>
                  <a:gd name="T19" fmla="*/ 0 h 11"/>
                  <a:gd name="T20" fmla="*/ 716 w 716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6" h="11">
                    <a:moveTo>
                      <a:pt x="709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16" y="0"/>
                    </a:lnTo>
                    <a:lnTo>
                      <a:pt x="713" y="4"/>
                    </a:lnTo>
                    <a:lnTo>
                      <a:pt x="709" y="11"/>
                    </a:lnTo>
                    <a:close/>
                  </a:path>
                </a:pathLst>
              </a:custGeom>
              <a:solidFill>
                <a:srgbClr val="A9A8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84" name="Freeform 189"/>
              <p:cNvSpPr>
                <a:spLocks/>
              </p:cNvSpPr>
              <p:nvPr/>
            </p:nvSpPr>
            <p:spPr bwMode="auto">
              <a:xfrm>
                <a:off x="2807" y="10532"/>
                <a:ext cx="716" cy="11"/>
              </a:xfrm>
              <a:custGeom>
                <a:avLst/>
                <a:gdLst>
                  <a:gd name="T0" fmla="*/ 713 w 716"/>
                  <a:gd name="T1" fmla="*/ 11 h 11"/>
                  <a:gd name="T2" fmla="*/ 4 w 716"/>
                  <a:gd name="T3" fmla="*/ 11 h 11"/>
                  <a:gd name="T4" fmla="*/ 0 w 716"/>
                  <a:gd name="T5" fmla="*/ 0 h 11"/>
                  <a:gd name="T6" fmla="*/ 716 w 716"/>
                  <a:gd name="T7" fmla="*/ 0 h 11"/>
                  <a:gd name="T8" fmla="*/ 713 w 716"/>
                  <a:gd name="T9" fmla="*/ 8 h 11"/>
                  <a:gd name="T10" fmla="*/ 713 w 716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6"/>
                  <a:gd name="T19" fmla="*/ 0 h 11"/>
                  <a:gd name="T20" fmla="*/ 716 w 716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6" h="11">
                    <a:moveTo>
                      <a:pt x="713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16" y="0"/>
                    </a:lnTo>
                    <a:lnTo>
                      <a:pt x="713" y="8"/>
                    </a:lnTo>
                    <a:lnTo>
                      <a:pt x="713" y="11"/>
                    </a:lnTo>
                    <a:close/>
                  </a:path>
                </a:pathLst>
              </a:custGeom>
              <a:solidFill>
                <a:srgbClr val="A9A8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85" name="Freeform 190"/>
              <p:cNvSpPr>
                <a:spLocks/>
              </p:cNvSpPr>
              <p:nvPr/>
            </p:nvSpPr>
            <p:spPr bwMode="auto">
              <a:xfrm>
                <a:off x="2804" y="10529"/>
                <a:ext cx="719" cy="7"/>
              </a:xfrm>
              <a:custGeom>
                <a:avLst/>
                <a:gdLst>
                  <a:gd name="T0" fmla="*/ 719 w 719"/>
                  <a:gd name="T1" fmla="*/ 7 h 7"/>
                  <a:gd name="T2" fmla="*/ 3 w 719"/>
                  <a:gd name="T3" fmla="*/ 7 h 7"/>
                  <a:gd name="T4" fmla="*/ 0 w 719"/>
                  <a:gd name="T5" fmla="*/ 0 h 7"/>
                  <a:gd name="T6" fmla="*/ 719 w 719"/>
                  <a:gd name="T7" fmla="*/ 0 h 7"/>
                  <a:gd name="T8" fmla="*/ 719 w 71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9"/>
                  <a:gd name="T16" fmla="*/ 0 h 7"/>
                  <a:gd name="T17" fmla="*/ 719 w 71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9" h="7">
                    <a:moveTo>
                      <a:pt x="719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719" y="0"/>
                    </a:lnTo>
                    <a:lnTo>
                      <a:pt x="719" y="7"/>
                    </a:lnTo>
                    <a:close/>
                  </a:path>
                </a:pathLst>
              </a:custGeom>
              <a:solidFill>
                <a:srgbClr val="A8A8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86" name="Freeform 191"/>
              <p:cNvSpPr>
                <a:spLocks/>
              </p:cNvSpPr>
              <p:nvPr/>
            </p:nvSpPr>
            <p:spPr bwMode="auto">
              <a:xfrm>
                <a:off x="2804" y="10522"/>
                <a:ext cx="723" cy="10"/>
              </a:xfrm>
              <a:custGeom>
                <a:avLst/>
                <a:gdLst>
                  <a:gd name="T0" fmla="*/ 719 w 723"/>
                  <a:gd name="T1" fmla="*/ 10 h 10"/>
                  <a:gd name="T2" fmla="*/ 3 w 723"/>
                  <a:gd name="T3" fmla="*/ 10 h 10"/>
                  <a:gd name="T4" fmla="*/ 0 w 723"/>
                  <a:gd name="T5" fmla="*/ 0 h 10"/>
                  <a:gd name="T6" fmla="*/ 723 w 723"/>
                  <a:gd name="T7" fmla="*/ 0 h 10"/>
                  <a:gd name="T8" fmla="*/ 719 w 723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3"/>
                  <a:gd name="T16" fmla="*/ 0 h 10"/>
                  <a:gd name="T17" fmla="*/ 723 w 723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3" h="10">
                    <a:moveTo>
                      <a:pt x="719" y="10"/>
                    </a:moveTo>
                    <a:lnTo>
                      <a:pt x="3" y="10"/>
                    </a:lnTo>
                    <a:lnTo>
                      <a:pt x="0" y="0"/>
                    </a:lnTo>
                    <a:lnTo>
                      <a:pt x="723" y="0"/>
                    </a:lnTo>
                    <a:lnTo>
                      <a:pt x="719" y="10"/>
                    </a:lnTo>
                    <a:close/>
                  </a:path>
                </a:pathLst>
              </a:custGeom>
              <a:solidFill>
                <a:srgbClr val="A8A8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87" name="Freeform 192"/>
              <p:cNvSpPr>
                <a:spLocks/>
              </p:cNvSpPr>
              <p:nvPr/>
            </p:nvSpPr>
            <p:spPr bwMode="auto">
              <a:xfrm>
                <a:off x="2800" y="10518"/>
                <a:ext cx="727" cy="11"/>
              </a:xfrm>
              <a:custGeom>
                <a:avLst/>
                <a:gdLst>
                  <a:gd name="T0" fmla="*/ 723 w 727"/>
                  <a:gd name="T1" fmla="*/ 11 h 11"/>
                  <a:gd name="T2" fmla="*/ 4 w 727"/>
                  <a:gd name="T3" fmla="*/ 11 h 11"/>
                  <a:gd name="T4" fmla="*/ 0 w 727"/>
                  <a:gd name="T5" fmla="*/ 0 h 11"/>
                  <a:gd name="T6" fmla="*/ 727 w 727"/>
                  <a:gd name="T7" fmla="*/ 0 h 11"/>
                  <a:gd name="T8" fmla="*/ 723 w 72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7"/>
                  <a:gd name="T16" fmla="*/ 0 h 11"/>
                  <a:gd name="T17" fmla="*/ 727 w 72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7" h="11">
                    <a:moveTo>
                      <a:pt x="723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27" y="0"/>
                    </a:lnTo>
                    <a:lnTo>
                      <a:pt x="723" y="11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88" name="Freeform 193"/>
              <p:cNvSpPr>
                <a:spLocks/>
              </p:cNvSpPr>
              <p:nvPr/>
            </p:nvSpPr>
            <p:spPr bwMode="auto">
              <a:xfrm>
                <a:off x="2800" y="10514"/>
                <a:ext cx="730" cy="8"/>
              </a:xfrm>
              <a:custGeom>
                <a:avLst/>
                <a:gdLst>
                  <a:gd name="T0" fmla="*/ 727 w 730"/>
                  <a:gd name="T1" fmla="*/ 8 h 8"/>
                  <a:gd name="T2" fmla="*/ 4 w 730"/>
                  <a:gd name="T3" fmla="*/ 8 h 8"/>
                  <a:gd name="T4" fmla="*/ 0 w 730"/>
                  <a:gd name="T5" fmla="*/ 4 h 8"/>
                  <a:gd name="T6" fmla="*/ 0 w 730"/>
                  <a:gd name="T7" fmla="*/ 0 h 8"/>
                  <a:gd name="T8" fmla="*/ 730 w 730"/>
                  <a:gd name="T9" fmla="*/ 0 h 8"/>
                  <a:gd name="T10" fmla="*/ 727 w 730"/>
                  <a:gd name="T11" fmla="*/ 8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0"/>
                  <a:gd name="T19" fmla="*/ 0 h 8"/>
                  <a:gd name="T20" fmla="*/ 730 w 730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0" h="8">
                    <a:moveTo>
                      <a:pt x="727" y="8"/>
                    </a:moveTo>
                    <a:lnTo>
                      <a:pt x="4" y="8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730" y="0"/>
                    </a:lnTo>
                    <a:lnTo>
                      <a:pt x="727" y="8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89" name="Freeform 194"/>
              <p:cNvSpPr>
                <a:spLocks/>
              </p:cNvSpPr>
              <p:nvPr/>
            </p:nvSpPr>
            <p:spPr bwMode="auto">
              <a:xfrm>
                <a:off x="2797" y="10507"/>
                <a:ext cx="733" cy="11"/>
              </a:xfrm>
              <a:custGeom>
                <a:avLst/>
                <a:gdLst>
                  <a:gd name="T0" fmla="*/ 730 w 733"/>
                  <a:gd name="T1" fmla="*/ 11 h 11"/>
                  <a:gd name="T2" fmla="*/ 3 w 733"/>
                  <a:gd name="T3" fmla="*/ 11 h 11"/>
                  <a:gd name="T4" fmla="*/ 3 w 733"/>
                  <a:gd name="T5" fmla="*/ 11 h 11"/>
                  <a:gd name="T6" fmla="*/ 0 w 733"/>
                  <a:gd name="T7" fmla="*/ 0 h 11"/>
                  <a:gd name="T8" fmla="*/ 733 w 733"/>
                  <a:gd name="T9" fmla="*/ 0 h 11"/>
                  <a:gd name="T10" fmla="*/ 730 w 733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3"/>
                  <a:gd name="T19" fmla="*/ 0 h 11"/>
                  <a:gd name="T20" fmla="*/ 733 w 733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3" h="11">
                    <a:moveTo>
                      <a:pt x="730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733" y="0"/>
                    </a:lnTo>
                    <a:lnTo>
                      <a:pt x="730" y="11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90" name="Freeform 195"/>
              <p:cNvSpPr>
                <a:spLocks/>
              </p:cNvSpPr>
              <p:nvPr/>
            </p:nvSpPr>
            <p:spPr bwMode="auto">
              <a:xfrm>
                <a:off x="2797" y="10503"/>
                <a:ext cx="737" cy="11"/>
              </a:xfrm>
              <a:custGeom>
                <a:avLst/>
                <a:gdLst>
                  <a:gd name="T0" fmla="*/ 733 w 737"/>
                  <a:gd name="T1" fmla="*/ 11 h 11"/>
                  <a:gd name="T2" fmla="*/ 3 w 737"/>
                  <a:gd name="T3" fmla="*/ 11 h 11"/>
                  <a:gd name="T4" fmla="*/ 0 w 737"/>
                  <a:gd name="T5" fmla="*/ 0 h 11"/>
                  <a:gd name="T6" fmla="*/ 737 w 737"/>
                  <a:gd name="T7" fmla="*/ 0 h 11"/>
                  <a:gd name="T8" fmla="*/ 733 w 73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7"/>
                  <a:gd name="T16" fmla="*/ 0 h 11"/>
                  <a:gd name="T17" fmla="*/ 737 w 73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7" h="11">
                    <a:moveTo>
                      <a:pt x="733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737" y="0"/>
                    </a:lnTo>
                    <a:lnTo>
                      <a:pt x="733" y="11"/>
                    </a:lnTo>
                    <a:close/>
                  </a:path>
                </a:pathLst>
              </a:custGeom>
              <a:solidFill>
                <a:srgbClr val="A7A6A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91" name="Freeform 196"/>
              <p:cNvSpPr>
                <a:spLocks/>
              </p:cNvSpPr>
              <p:nvPr/>
            </p:nvSpPr>
            <p:spPr bwMode="auto">
              <a:xfrm>
                <a:off x="2797" y="10500"/>
                <a:ext cx="737" cy="7"/>
              </a:xfrm>
              <a:custGeom>
                <a:avLst/>
                <a:gdLst>
                  <a:gd name="T0" fmla="*/ 733 w 737"/>
                  <a:gd name="T1" fmla="*/ 7 h 7"/>
                  <a:gd name="T2" fmla="*/ 0 w 737"/>
                  <a:gd name="T3" fmla="*/ 7 h 7"/>
                  <a:gd name="T4" fmla="*/ 0 w 737"/>
                  <a:gd name="T5" fmla="*/ 0 h 7"/>
                  <a:gd name="T6" fmla="*/ 737 w 737"/>
                  <a:gd name="T7" fmla="*/ 0 h 7"/>
                  <a:gd name="T8" fmla="*/ 733 w 73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7"/>
                  <a:gd name="T16" fmla="*/ 0 h 7"/>
                  <a:gd name="T17" fmla="*/ 737 w 73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7" h="7">
                    <a:moveTo>
                      <a:pt x="73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37" y="0"/>
                    </a:lnTo>
                    <a:lnTo>
                      <a:pt x="733" y="7"/>
                    </a:lnTo>
                    <a:close/>
                  </a:path>
                </a:pathLst>
              </a:custGeom>
              <a:solidFill>
                <a:srgbClr val="A7A6A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92" name="Freeform 197"/>
              <p:cNvSpPr>
                <a:spLocks/>
              </p:cNvSpPr>
              <p:nvPr/>
            </p:nvSpPr>
            <p:spPr bwMode="auto">
              <a:xfrm>
                <a:off x="2793" y="10493"/>
                <a:ext cx="745" cy="10"/>
              </a:xfrm>
              <a:custGeom>
                <a:avLst/>
                <a:gdLst>
                  <a:gd name="T0" fmla="*/ 741 w 745"/>
                  <a:gd name="T1" fmla="*/ 10 h 10"/>
                  <a:gd name="T2" fmla="*/ 4 w 745"/>
                  <a:gd name="T3" fmla="*/ 10 h 10"/>
                  <a:gd name="T4" fmla="*/ 0 w 745"/>
                  <a:gd name="T5" fmla="*/ 0 h 10"/>
                  <a:gd name="T6" fmla="*/ 745 w 745"/>
                  <a:gd name="T7" fmla="*/ 0 h 10"/>
                  <a:gd name="T8" fmla="*/ 741 w 745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45"/>
                  <a:gd name="T16" fmla="*/ 0 h 10"/>
                  <a:gd name="T17" fmla="*/ 745 w 745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45" h="10">
                    <a:moveTo>
                      <a:pt x="741" y="10"/>
                    </a:moveTo>
                    <a:lnTo>
                      <a:pt x="4" y="10"/>
                    </a:lnTo>
                    <a:lnTo>
                      <a:pt x="0" y="0"/>
                    </a:lnTo>
                    <a:lnTo>
                      <a:pt x="745" y="0"/>
                    </a:lnTo>
                    <a:lnTo>
                      <a:pt x="741" y="10"/>
                    </a:lnTo>
                    <a:close/>
                  </a:path>
                </a:pathLst>
              </a:custGeom>
              <a:solidFill>
                <a:srgbClr val="A6A5A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93" name="Freeform 198"/>
              <p:cNvSpPr>
                <a:spLocks/>
              </p:cNvSpPr>
              <p:nvPr/>
            </p:nvSpPr>
            <p:spPr bwMode="auto">
              <a:xfrm>
                <a:off x="2793" y="10489"/>
                <a:ext cx="745" cy="11"/>
              </a:xfrm>
              <a:custGeom>
                <a:avLst/>
                <a:gdLst>
                  <a:gd name="T0" fmla="*/ 741 w 745"/>
                  <a:gd name="T1" fmla="*/ 11 h 11"/>
                  <a:gd name="T2" fmla="*/ 4 w 745"/>
                  <a:gd name="T3" fmla="*/ 11 h 11"/>
                  <a:gd name="T4" fmla="*/ 0 w 745"/>
                  <a:gd name="T5" fmla="*/ 0 h 11"/>
                  <a:gd name="T6" fmla="*/ 745 w 745"/>
                  <a:gd name="T7" fmla="*/ 0 h 11"/>
                  <a:gd name="T8" fmla="*/ 741 w 745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45"/>
                  <a:gd name="T16" fmla="*/ 0 h 11"/>
                  <a:gd name="T17" fmla="*/ 745 w 74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45" h="11">
                    <a:moveTo>
                      <a:pt x="741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45" y="0"/>
                    </a:lnTo>
                    <a:lnTo>
                      <a:pt x="741" y="11"/>
                    </a:lnTo>
                    <a:close/>
                  </a:path>
                </a:pathLst>
              </a:custGeom>
              <a:solidFill>
                <a:srgbClr val="A6A5A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94" name="Freeform 199"/>
              <p:cNvSpPr>
                <a:spLocks/>
              </p:cNvSpPr>
              <p:nvPr/>
            </p:nvSpPr>
            <p:spPr bwMode="auto">
              <a:xfrm>
                <a:off x="2789" y="10485"/>
                <a:ext cx="752" cy="8"/>
              </a:xfrm>
              <a:custGeom>
                <a:avLst/>
                <a:gdLst>
                  <a:gd name="T0" fmla="*/ 749 w 752"/>
                  <a:gd name="T1" fmla="*/ 8 h 8"/>
                  <a:gd name="T2" fmla="*/ 4 w 752"/>
                  <a:gd name="T3" fmla="*/ 8 h 8"/>
                  <a:gd name="T4" fmla="*/ 0 w 752"/>
                  <a:gd name="T5" fmla="*/ 0 h 8"/>
                  <a:gd name="T6" fmla="*/ 752 w 752"/>
                  <a:gd name="T7" fmla="*/ 0 h 8"/>
                  <a:gd name="T8" fmla="*/ 749 w 752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2"/>
                  <a:gd name="T16" fmla="*/ 0 h 8"/>
                  <a:gd name="T17" fmla="*/ 752 w 752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2" h="8">
                    <a:moveTo>
                      <a:pt x="749" y="8"/>
                    </a:moveTo>
                    <a:lnTo>
                      <a:pt x="4" y="8"/>
                    </a:lnTo>
                    <a:lnTo>
                      <a:pt x="0" y="0"/>
                    </a:lnTo>
                    <a:lnTo>
                      <a:pt x="752" y="0"/>
                    </a:lnTo>
                    <a:lnTo>
                      <a:pt x="749" y="8"/>
                    </a:lnTo>
                    <a:close/>
                  </a:path>
                </a:pathLst>
              </a:custGeom>
              <a:solidFill>
                <a:srgbClr val="A5A4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95" name="Freeform 200"/>
              <p:cNvSpPr>
                <a:spLocks/>
              </p:cNvSpPr>
              <p:nvPr/>
            </p:nvSpPr>
            <p:spPr bwMode="auto">
              <a:xfrm>
                <a:off x="2789" y="10478"/>
                <a:ext cx="752" cy="11"/>
              </a:xfrm>
              <a:custGeom>
                <a:avLst/>
                <a:gdLst>
                  <a:gd name="T0" fmla="*/ 749 w 752"/>
                  <a:gd name="T1" fmla="*/ 11 h 11"/>
                  <a:gd name="T2" fmla="*/ 4 w 752"/>
                  <a:gd name="T3" fmla="*/ 11 h 11"/>
                  <a:gd name="T4" fmla="*/ 0 w 752"/>
                  <a:gd name="T5" fmla="*/ 0 h 11"/>
                  <a:gd name="T6" fmla="*/ 752 w 752"/>
                  <a:gd name="T7" fmla="*/ 0 h 11"/>
                  <a:gd name="T8" fmla="*/ 749 w 752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2"/>
                  <a:gd name="T16" fmla="*/ 0 h 11"/>
                  <a:gd name="T17" fmla="*/ 752 w 75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2" h="11">
                    <a:moveTo>
                      <a:pt x="749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52" y="0"/>
                    </a:lnTo>
                    <a:lnTo>
                      <a:pt x="749" y="11"/>
                    </a:lnTo>
                    <a:close/>
                  </a:path>
                </a:pathLst>
              </a:custGeom>
              <a:solidFill>
                <a:srgbClr val="A5A4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96" name="Rectangle 201"/>
              <p:cNvSpPr>
                <a:spLocks noChangeArrowheads="1"/>
              </p:cNvSpPr>
              <p:nvPr/>
            </p:nvSpPr>
            <p:spPr bwMode="auto">
              <a:xfrm>
                <a:off x="2789" y="10475"/>
                <a:ext cx="752" cy="10"/>
              </a:xfrm>
              <a:prstGeom prst="rect">
                <a:avLst/>
              </a:prstGeom>
              <a:solidFill>
                <a:srgbClr val="A5A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97" name="Freeform 202"/>
              <p:cNvSpPr>
                <a:spLocks/>
              </p:cNvSpPr>
              <p:nvPr/>
            </p:nvSpPr>
            <p:spPr bwMode="auto">
              <a:xfrm>
                <a:off x="2786" y="10471"/>
                <a:ext cx="759" cy="7"/>
              </a:xfrm>
              <a:custGeom>
                <a:avLst/>
                <a:gdLst>
                  <a:gd name="T0" fmla="*/ 755 w 759"/>
                  <a:gd name="T1" fmla="*/ 7 h 7"/>
                  <a:gd name="T2" fmla="*/ 3 w 759"/>
                  <a:gd name="T3" fmla="*/ 7 h 7"/>
                  <a:gd name="T4" fmla="*/ 0 w 759"/>
                  <a:gd name="T5" fmla="*/ 0 h 7"/>
                  <a:gd name="T6" fmla="*/ 759 w 759"/>
                  <a:gd name="T7" fmla="*/ 0 h 7"/>
                  <a:gd name="T8" fmla="*/ 755 w 75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9"/>
                  <a:gd name="T16" fmla="*/ 0 h 7"/>
                  <a:gd name="T17" fmla="*/ 759 w 75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9" h="7">
                    <a:moveTo>
                      <a:pt x="755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759" y="0"/>
                    </a:lnTo>
                    <a:lnTo>
                      <a:pt x="755" y="7"/>
                    </a:lnTo>
                    <a:close/>
                  </a:path>
                </a:pathLst>
              </a:custGeom>
              <a:solidFill>
                <a:srgbClr val="A4A3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98" name="Freeform 203"/>
              <p:cNvSpPr>
                <a:spLocks/>
              </p:cNvSpPr>
              <p:nvPr/>
            </p:nvSpPr>
            <p:spPr bwMode="auto">
              <a:xfrm>
                <a:off x="2786" y="10464"/>
                <a:ext cx="759" cy="11"/>
              </a:xfrm>
              <a:custGeom>
                <a:avLst/>
                <a:gdLst>
                  <a:gd name="T0" fmla="*/ 755 w 759"/>
                  <a:gd name="T1" fmla="*/ 11 h 11"/>
                  <a:gd name="T2" fmla="*/ 3 w 759"/>
                  <a:gd name="T3" fmla="*/ 11 h 11"/>
                  <a:gd name="T4" fmla="*/ 0 w 759"/>
                  <a:gd name="T5" fmla="*/ 0 h 11"/>
                  <a:gd name="T6" fmla="*/ 759 w 759"/>
                  <a:gd name="T7" fmla="*/ 0 h 11"/>
                  <a:gd name="T8" fmla="*/ 755 w 75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9"/>
                  <a:gd name="T16" fmla="*/ 0 h 11"/>
                  <a:gd name="T17" fmla="*/ 759 w 75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9" h="11">
                    <a:moveTo>
                      <a:pt x="755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759" y="0"/>
                    </a:lnTo>
                    <a:lnTo>
                      <a:pt x="755" y="11"/>
                    </a:lnTo>
                    <a:close/>
                  </a:path>
                </a:pathLst>
              </a:custGeom>
              <a:solidFill>
                <a:srgbClr val="A4A3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99" name="Freeform 204"/>
              <p:cNvSpPr>
                <a:spLocks/>
              </p:cNvSpPr>
              <p:nvPr/>
            </p:nvSpPr>
            <p:spPr bwMode="auto">
              <a:xfrm>
                <a:off x="2782" y="10460"/>
                <a:ext cx="766" cy="11"/>
              </a:xfrm>
              <a:custGeom>
                <a:avLst/>
                <a:gdLst>
                  <a:gd name="T0" fmla="*/ 763 w 766"/>
                  <a:gd name="T1" fmla="*/ 11 h 11"/>
                  <a:gd name="T2" fmla="*/ 4 w 766"/>
                  <a:gd name="T3" fmla="*/ 11 h 11"/>
                  <a:gd name="T4" fmla="*/ 0 w 766"/>
                  <a:gd name="T5" fmla="*/ 0 h 11"/>
                  <a:gd name="T6" fmla="*/ 766 w 766"/>
                  <a:gd name="T7" fmla="*/ 0 h 11"/>
                  <a:gd name="T8" fmla="*/ 763 w 766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6"/>
                  <a:gd name="T16" fmla="*/ 0 h 11"/>
                  <a:gd name="T17" fmla="*/ 766 w 76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6" h="11">
                    <a:moveTo>
                      <a:pt x="763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66" y="0"/>
                    </a:lnTo>
                    <a:lnTo>
                      <a:pt x="763" y="11"/>
                    </a:lnTo>
                    <a:close/>
                  </a:path>
                </a:pathLst>
              </a:custGeom>
              <a:solidFill>
                <a:srgbClr val="A3A2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00" name="Freeform 205"/>
              <p:cNvSpPr>
                <a:spLocks/>
              </p:cNvSpPr>
              <p:nvPr/>
            </p:nvSpPr>
            <p:spPr bwMode="auto">
              <a:xfrm>
                <a:off x="2782" y="10456"/>
                <a:ext cx="766" cy="8"/>
              </a:xfrm>
              <a:custGeom>
                <a:avLst/>
                <a:gdLst>
                  <a:gd name="T0" fmla="*/ 763 w 766"/>
                  <a:gd name="T1" fmla="*/ 8 h 8"/>
                  <a:gd name="T2" fmla="*/ 4 w 766"/>
                  <a:gd name="T3" fmla="*/ 8 h 8"/>
                  <a:gd name="T4" fmla="*/ 0 w 766"/>
                  <a:gd name="T5" fmla="*/ 0 h 8"/>
                  <a:gd name="T6" fmla="*/ 766 w 766"/>
                  <a:gd name="T7" fmla="*/ 0 h 8"/>
                  <a:gd name="T8" fmla="*/ 763 w 766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6"/>
                  <a:gd name="T16" fmla="*/ 0 h 8"/>
                  <a:gd name="T17" fmla="*/ 766 w 766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6" h="8">
                    <a:moveTo>
                      <a:pt x="763" y="8"/>
                    </a:moveTo>
                    <a:lnTo>
                      <a:pt x="4" y="8"/>
                    </a:lnTo>
                    <a:lnTo>
                      <a:pt x="0" y="0"/>
                    </a:lnTo>
                    <a:lnTo>
                      <a:pt x="766" y="0"/>
                    </a:lnTo>
                    <a:lnTo>
                      <a:pt x="763" y="8"/>
                    </a:lnTo>
                    <a:close/>
                  </a:path>
                </a:pathLst>
              </a:custGeom>
              <a:solidFill>
                <a:srgbClr val="A3A2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01" name="Freeform 206"/>
              <p:cNvSpPr>
                <a:spLocks/>
              </p:cNvSpPr>
              <p:nvPr/>
            </p:nvSpPr>
            <p:spPr bwMode="auto">
              <a:xfrm>
                <a:off x="2782" y="10449"/>
                <a:ext cx="770" cy="11"/>
              </a:xfrm>
              <a:custGeom>
                <a:avLst/>
                <a:gdLst>
                  <a:gd name="T0" fmla="*/ 766 w 770"/>
                  <a:gd name="T1" fmla="*/ 11 h 11"/>
                  <a:gd name="T2" fmla="*/ 0 w 770"/>
                  <a:gd name="T3" fmla="*/ 11 h 11"/>
                  <a:gd name="T4" fmla="*/ 0 w 770"/>
                  <a:gd name="T5" fmla="*/ 4 h 11"/>
                  <a:gd name="T6" fmla="*/ 0 w 770"/>
                  <a:gd name="T7" fmla="*/ 0 h 11"/>
                  <a:gd name="T8" fmla="*/ 770 w 770"/>
                  <a:gd name="T9" fmla="*/ 0 h 11"/>
                  <a:gd name="T10" fmla="*/ 766 w 770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0"/>
                  <a:gd name="T19" fmla="*/ 0 h 11"/>
                  <a:gd name="T20" fmla="*/ 770 w 770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0" h="11">
                    <a:moveTo>
                      <a:pt x="766" y="11"/>
                    </a:moveTo>
                    <a:lnTo>
                      <a:pt x="0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770" y="0"/>
                    </a:lnTo>
                    <a:lnTo>
                      <a:pt x="766" y="11"/>
                    </a:lnTo>
                    <a:close/>
                  </a:path>
                </a:pathLst>
              </a:custGeom>
              <a:solidFill>
                <a:srgbClr val="A3A2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02" name="Freeform 207"/>
              <p:cNvSpPr>
                <a:spLocks/>
              </p:cNvSpPr>
              <p:nvPr/>
            </p:nvSpPr>
            <p:spPr bwMode="auto">
              <a:xfrm>
                <a:off x="2779" y="10446"/>
                <a:ext cx="773" cy="10"/>
              </a:xfrm>
              <a:custGeom>
                <a:avLst/>
                <a:gdLst>
                  <a:gd name="T0" fmla="*/ 769 w 773"/>
                  <a:gd name="T1" fmla="*/ 10 h 10"/>
                  <a:gd name="T2" fmla="*/ 3 w 773"/>
                  <a:gd name="T3" fmla="*/ 10 h 10"/>
                  <a:gd name="T4" fmla="*/ 3 w 773"/>
                  <a:gd name="T5" fmla="*/ 7 h 10"/>
                  <a:gd name="T6" fmla="*/ 0 w 773"/>
                  <a:gd name="T7" fmla="*/ 0 h 10"/>
                  <a:gd name="T8" fmla="*/ 773 w 773"/>
                  <a:gd name="T9" fmla="*/ 0 h 10"/>
                  <a:gd name="T10" fmla="*/ 769 w 773"/>
                  <a:gd name="T11" fmla="*/ 1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3"/>
                  <a:gd name="T19" fmla="*/ 0 h 10"/>
                  <a:gd name="T20" fmla="*/ 773 w 773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3" h="10">
                    <a:moveTo>
                      <a:pt x="769" y="10"/>
                    </a:moveTo>
                    <a:lnTo>
                      <a:pt x="3" y="10"/>
                    </a:lnTo>
                    <a:lnTo>
                      <a:pt x="3" y="7"/>
                    </a:lnTo>
                    <a:lnTo>
                      <a:pt x="0" y="0"/>
                    </a:lnTo>
                    <a:lnTo>
                      <a:pt x="773" y="0"/>
                    </a:lnTo>
                    <a:lnTo>
                      <a:pt x="769" y="10"/>
                    </a:lnTo>
                    <a:close/>
                  </a:path>
                </a:pathLst>
              </a:custGeom>
              <a:solidFill>
                <a:srgbClr val="A2A1A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03" name="Freeform 208"/>
              <p:cNvSpPr>
                <a:spLocks/>
              </p:cNvSpPr>
              <p:nvPr/>
            </p:nvSpPr>
            <p:spPr bwMode="auto">
              <a:xfrm>
                <a:off x="2779" y="10442"/>
                <a:ext cx="777" cy="7"/>
              </a:xfrm>
              <a:custGeom>
                <a:avLst/>
                <a:gdLst>
                  <a:gd name="T0" fmla="*/ 773 w 777"/>
                  <a:gd name="T1" fmla="*/ 7 h 7"/>
                  <a:gd name="T2" fmla="*/ 3 w 777"/>
                  <a:gd name="T3" fmla="*/ 7 h 7"/>
                  <a:gd name="T4" fmla="*/ 0 w 777"/>
                  <a:gd name="T5" fmla="*/ 0 h 7"/>
                  <a:gd name="T6" fmla="*/ 777 w 777"/>
                  <a:gd name="T7" fmla="*/ 0 h 7"/>
                  <a:gd name="T8" fmla="*/ 773 w 77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77"/>
                  <a:gd name="T16" fmla="*/ 0 h 7"/>
                  <a:gd name="T17" fmla="*/ 777 w 77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77" h="7">
                    <a:moveTo>
                      <a:pt x="773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777" y="0"/>
                    </a:lnTo>
                    <a:lnTo>
                      <a:pt x="773" y="7"/>
                    </a:lnTo>
                    <a:close/>
                  </a:path>
                </a:pathLst>
              </a:custGeom>
              <a:solidFill>
                <a:srgbClr val="A2A1A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04" name="Freeform 209"/>
              <p:cNvSpPr>
                <a:spLocks/>
              </p:cNvSpPr>
              <p:nvPr/>
            </p:nvSpPr>
            <p:spPr bwMode="auto">
              <a:xfrm>
                <a:off x="2779" y="10435"/>
                <a:ext cx="777" cy="11"/>
              </a:xfrm>
              <a:custGeom>
                <a:avLst/>
                <a:gdLst>
                  <a:gd name="T0" fmla="*/ 773 w 777"/>
                  <a:gd name="T1" fmla="*/ 11 h 11"/>
                  <a:gd name="T2" fmla="*/ 0 w 777"/>
                  <a:gd name="T3" fmla="*/ 11 h 11"/>
                  <a:gd name="T4" fmla="*/ 0 w 777"/>
                  <a:gd name="T5" fmla="*/ 0 h 11"/>
                  <a:gd name="T6" fmla="*/ 777 w 777"/>
                  <a:gd name="T7" fmla="*/ 0 h 11"/>
                  <a:gd name="T8" fmla="*/ 773 w 77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77"/>
                  <a:gd name="T16" fmla="*/ 0 h 11"/>
                  <a:gd name="T17" fmla="*/ 777 w 77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77" h="11">
                    <a:moveTo>
                      <a:pt x="773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777" y="0"/>
                    </a:lnTo>
                    <a:lnTo>
                      <a:pt x="773" y="11"/>
                    </a:lnTo>
                    <a:close/>
                  </a:path>
                </a:pathLst>
              </a:custGeom>
              <a:solidFill>
                <a:srgbClr val="A2A1A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05" name="Freeform 210"/>
              <p:cNvSpPr>
                <a:spLocks/>
              </p:cNvSpPr>
              <p:nvPr/>
            </p:nvSpPr>
            <p:spPr bwMode="auto">
              <a:xfrm>
                <a:off x="2775" y="10431"/>
                <a:ext cx="784" cy="11"/>
              </a:xfrm>
              <a:custGeom>
                <a:avLst/>
                <a:gdLst>
                  <a:gd name="T0" fmla="*/ 781 w 784"/>
                  <a:gd name="T1" fmla="*/ 11 h 11"/>
                  <a:gd name="T2" fmla="*/ 4 w 784"/>
                  <a:gd name="T3" fmla="*/ 11 h 11"/>
                  <a:gd name="T4" fmla="*/ 0 w 784"/>
                  <a:gd name="T5" fmla="*/ 0 h 11"/>
                  <a:gd name="T6" fmla="*/ 784 w 784"/>
                  <a:gd name="T7" fmla="*/ 0 h 11"/>
                  <a:gd name="T8" fmla="*/ 781 w 784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4"/>
                  <a:gd name="T16" fmla="*/ 0 h 11"/>
                  <a:gd name="T17" fmla="*/ 784 w 784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4" h="11">
                    <a:moveTo>
                      <a:pt x="781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84" y="0"/>
                    </a:lnTo>
                    <a:lnTo>
                      <a:pt x="781" y="11"/>
                    </a:lnTo>
                    <a:close/>
                  </a:path>
                </a:pathLst>
              </a:custGeom>
              <a:solidFill>
                <a:srgbClr val="A2A1A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06" name="Freeform 211"/>
              <p:cNvSpPr>
                <a:spLocks/>
              </p:cNvSpPr>
              <p:nvPr/>
            </p:nvSpPr>
            <p:spPr bwMode="auto">
              <a:xfrm>
                <a:off x="2775" y="10427"/>
                <a:ext cx="784" cy="8"/>
              </a:xfrm>
              <a:custGeom>
                <a:avLst/>
                <a:gdLst>
                  <a:gd name="T0" fmla="*/ 781 w 784"/>
                  <a:gd name="T1" fmla="*/ 8 h 8"/>
                  <a:gd name="T2" fmla="*/ 4 w 784"/>
                  <a:gd name="T3" fmla="*/ 8 h 8"/>
                  <a:gd name="T4" fmla="*/ 0 w 784"/>
                  <a:gd name="T5" fmla="*/ 0 h 8"/>
                  <a:gd name="T6" fmla="*/ 784 w 784"/>
                  <a:gd name="T7" fmla="*/ 0 h 8"/>
                  <a:gd name="T8" fmla="*/ 784 w 784"/>
                  <a:gd name="T9" fmla="*/ 0 h 8"/>
                  <a:gd name="T10" fmla="*/ 781 w 784"/>
                  <a:gd name="T11" fmla="*/ 8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4"/>
                  <a:gd name="T19" fmla="*/ 0 h 8"/>
                  <a:gd name="T20" fmla="*/ 784 w 78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4" h="8">
                    <a:moveTo>
                      <a:pt x="781" y="8"/>
                    </a:moveTo>
                    <a:lnTo>
                      <a:pt x="4" y="8"/>
                    </a:lnTo>
                    <a:lnTo>
                      <a:pt x="0" y="0"/>
                    </a:lnTo>
                    <a:lnTo>
                      <a:pt x="784" y="0"/>
                    </a:lnTo>
                    <a:lnTo>
                      <a:pt x="781" y="8"/>
                    </a:lnTo>
                    <a:close/>
                  </a:path>
                </a:pathLst>
              </a:custGeom>
              <a:solidFill>
                <a:srgbClr val="A1A0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07" name="Freeform 212"/>
              <p:cNvSpPr>
                <a:spLocks/>
              </p:cNvSpPr>
              <p:nvPr/>
            </p:nvSpPr>
            <p:spPr bwMode="auto">
              <a:xfrm>
                <a:off x="2775" y="10420"/>
                <a:ext cx="784" cy="11"/>
              </a:xfrm>
              <a:custGeom>
                <a:avLst/>
                <a:gdLst>
                  <a:gd name="T0" fmla="*/ 784 w 784"/>
                  <a:gd name="T1" fmla="*/ 11 h 11"/>
                  <a:gd name="T2" fmla="*/ 0 w 784"/>
                  <a:gd name="T3" fmla="*/ 11 h 11"/>
                  <a:gd name="T4" fmla="*/ 0 w 784"/>
                  <a:gd name="T5" fmla="*/ 0 h 11"/>
                  <a:gd name="T6" fmla="*/ 784 w 784"/>
                  <a:gd name="T7" fmla="*/ 0 h 11"/>
                  <a:gd name="T8" fmla="*/ 784 w 784"/>
                  <a:gd name="T9" fmla="*/ 7 h 11"/>
                  <a:gd name="T10" fmla="*/ 784 w 784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4"/>
                  <a:gd name="T19" fmla="*/ 0 h 11"/>
                  <a:gd name="T20" fmla="*/ 784 w 784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4" h="11">
                    <a:moveTo>
                      <a:pt x="784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784" y="0"/>
                    </a:lnTo>
                    <a:lnTo>
                      <a:pt x="784" y="7"/>
                    </a:lnTo>
                    <a:lnTo>
                      <a:pt x="784" y="11"/>
                    </a:lnTo>
                    <a:close/>
                  </a:path>
                </a:pathLst>
              </a:custGeom>
              <a:solidFill>
                <a:srgbClr val="A1A0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08" name="Rectangle 213"/>
              <p:cNvSpPr>
                <a:spLocks noChangeArrowheads="1"/>
              </p:cNvSpPr>
              <p:nvPr/>
            </p:nvSpPr>
            <p:spPr bwMode="auto">
              <a:xfrm>
                <a:off x="2775" y="10417"/>
                <a:ext cx="784" cy="10"/>
              </a:xfrm>
              <a:prstGeom prst="rect">
                <a:avLst/>
              </a:prstGeom>
              <a:solidFill>
                <a:srgbClr val="A1A0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09" name="Freeform 214"/>
              <p:cNvSpPr>
                <a:spLocks/>
              </p:cNvSpPr>
              <p:nvPr/>
            </p:nvSpPr>
            <p:spPr bwMode="auto">
              <a:xfrm>
                <a:off x="2771" y="10413"/>
                <a:ext cx="788" cy="7"/>
              </a:xfrm>
              <a:custGeom>
                <a:avLst/>
                <a:gdLst>
                  <a:gd name="T0" fmla="*/ 788 w 788"/>
                  <a:gd name="T1" fmla="*/ 7 h 7"/>
                  <a:gd name="T2" fmla="*/ 4 w 788"/>
                  <a:gd name="T3" fmla="*/ 7 h 7"/>
                  <a:gd name="T4" fmla="*/ 0 w 788"/>
                  <a:gd name="T5" fmla="*/ 0 h 7"/>
                  <a:gd name="T6" fmla="*/ 788 w 788"/>
                  <a:gd name="T7" fmla="*/ 0 h 7"/>
                  <a:gd name="T8" fmla="*/ 788 w 788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8"/>
                  <a:gd name="T16" fmla="*/ 0 h 7"/>
                  <a:gd name="T17" fmla="*/ 788 w 78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8" h="7">
                    <a:moveTo>
                      <a:pt x="788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788" y="0"/>
                    </a:lnTo>
                    <a:lnTo>
                      <a:pt x="788" y="7"/>
                    </a:lnTo>
                    <a:close/>
                  </a:path>
                </a:pathLst>
              </a:custGeom>
              <a:solidFill>
                <a:srgbClr val="A09F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0" name="Freeform 215"/>
              <p:cNvSpPr>
                <a:spLocks/>
              </p:cNvSpPr>
              <p:nvPr/>
            </p:nvSpPr>
            <p:spPr bwMode="auto">
              <a:xfrm>
                <a:off x="2771" y="10406"/>
                <a:ext cx="792" cy="11"/>
              </a:xfrm>
              <a:custGeom>
                <a:avLst/>
                <a:gdLst>
                  <a:gd name="T0" fmla="*/ 788 w 792"/>
                  <a:gd name="T1" fmla="*/ 11 h 11"/>
                  <a:gd name="T2" fmla="*/ 4 w 792"/>
                  <a:gd name="T3" fmla="*/ 11 h 11"/>
                  <a:gd name="T4" fmla="*/ 0 w 792"/>
                  <a:gd name="T5" fmla="*/ 0 h 11"/>
                  <a:gd name="T6" fmla="*/ 792 w 792"/>
                  <a:gd name="T7" fmla="*/ 0 h 11"/>
                  <a:gd name="T8" fmla="*/ 788 w 792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2"/>
                  <a:gd name="T16" fmla="*/ 0 h 11"/>
                  <a:gd name="T17" fmla="*/ 792 w 79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2" h="11">
                    <a:moveTo>
                      <a:pt x="788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92" y="0"/>
                    </a:lnTo>
                    <a:lnTo>
                      <a:pt x="788" y="11"/>
                    </a:lnTo>
                    <a:close/>
                  </a:path>
                </a:pathLst>
              </a:custGeom>
              <a:solidFill>
                <a:srgbClr val="A09F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1" name="Freeform 216"/>
              <p:cNvSpPr>
                <a:spLocks/>
              </p:cNvSpPr>
              <p:nvPr/>
            </p:nvSpPr>
            <p:spPr bwMode="auto">
              <a:xfrm>
                <a:off x="2771" y="10402"/>
                <a:ext cx="792" cy="11"/>
              </a:xfrm>
              <a:custGeom>
                <a:avLst/>
                <a:gdLst>
                  <a:gd name="T0" fmla="*/ 788 w 792"/>
                  <a:gd name="T1" fmla="*/ 11 h 11"/>
                  <a:gd name="T2" fmla="*/ 0 w 792"/>
                  <a:gd name="T3" fmla="*/ 11 h 11"/>
                  <a:gd name="T4" fmla="*/ 0 w 792"/>
                  <a:gd name="T5" fmla="*/ 0 h 11"/>
                  <a:gd name="T6" fmla="*/ 792 w 792"/>
                  <a:gd name="T7" fmla="*/ 0 h 11"/>
                  <a:gd name="T8" fmla="*/ 788 w 792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2"/>
                  <a:gd name="T16" fmla="*/ 0 h 11"/>
                  <a:gd name="T17" fmla="*/ 792 w 79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2" h="11">
                    <a:moveTo>
                      <a:pt x="788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792" y="0"/>
                    </a:lnTo>
                    <a:lnTo>
                      <a:pt x="788" y="11"/>
                    </a:lnTo>
                    <a:close/>
                  </a:path>
                </a:pathLst>
              </a:custGeom>
              <a:solidFill>
                <a:srgbClr val="9F9E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2" name="Rectangle 217"/>
              <p:cNvSpPr>
                <a:spLocks noChangeArrowheads="1"/>
              </p:cNvSpPr>
              <p:nvPr/>
            </p:nvSpPr>
            <p:spPr bwMode="auto">
              <a:xfrm>
                <a:off x="2771" y="10395"/>
                <a:ext cx="792" cy="11"/>
              </a:xfrm>
              <a:prstGeom prst="rect">
                <a:avLst/>
              </a:prstGeom>
              <a:solidFill>
                <a:srgbClr val="9F9E9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3" name="Freeform 218"/>
              <p:cNvSpPr>
                <a:spLocks/>
              </p:cNvSpPr>
              <p:nvPr/>
            </p:nvSpPr>
            <p:spPr bwMode="auto">
              <a:xfrm>
                <a:off x="2768" y="10391"/>
                <a:ext cx="795" cy="11"/>
              </a:xfrm>
              <a:custGeom>
                <a:avLst/>
                <a:gdLst>
                  <a:gd name="T0" fmla="*/ 795 w 795"/>
                  <a:gd name="T1" fmla="*/ 11 h 11"/>
                  <a:gd name="T2" fmla="*/ 3 w 795"/>
                  <a:gd name="T3" fmla="*/ 11 h 11"/>
                  <a:gd name="T4" fmla="*/ 0 w 795"/>
                  <a:gd name="T5" fmla="*/ 0 h 11"/>
                  <a:gd name="T6" fmla="*/ 795 w 795"/>
                  <a:gd name="T7" fmla="*/ 0 h 11"/>
                  <a:gd name="T8" fmla="*/ 795 w 795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5"/>
                  <a:gd name="T16" fmla="*/ 0 h 11"/>
                  <a:gd name="T17" fmla="*/ 795 w 79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5" h="11">
                    <a:moveTo>
                      <a:pt x="795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795" y="0"/>
                    </a:lnTo>
                    <a:lnTo>
                      <a:pt x="795" y="11"/>
                    </a:lnTo>
                    <a:close/>
                  </a:path>
                </a:pathLst>
              </a:custGeom>
              <a:solidFill>
                <a:srgbClr val="9F9E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4" name="Freeform 219"/>
              <p:cNvSpPr>
                <a:spLocks/>
              </p:cNvSpPr>
              <p:nvPr/>
            </p:nvSpPr>
            <p:spPr bwMode="auto">
              <a:xfrm>
                <a:off x="2768" y="10388"/>
                <a:ext cx="795" cy="7"/>
              </a:xfrm>
              <a:custGeom>
                <a:avLst/>
                <a:gdLst>
                  <a:gd name="T0" fmla="*/ 795 w 795"/>
                  <a:gd name="T1" fmla="*/ 7 h 7"/>
                  <a:gd name="T2" fmla="*/ 3 w 795"/>
                  <a:gd name="T3" fmla="*/ 7 h 7"/>
                  <a:gd name="T4" fmla="*/ 0 w 795"/>
                  <a:gd name="T5" fmla="*/ 0 h 7"/>
                  <a:gd name="T6" fmla="*/ 795 w 795"/>
                  <a:gd name="T7" fmla="*/ 0 h 7"/>
                  <a:gd name="T8" fmla="*/ 795 w 79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5"/>
                  <a:gd name="T16" fmla="*/ 0 h 7"/>
                  <a:gd name="T17" fmla="*/ 795 w 79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5" h="7">
                    <a:moveTo>
                      <a:pt x="795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795" y="0"/>
                    </a:lnTo>
                    <a:lnTo>
                      <a:pt x="795" y="7"/>
                    </a:lnTo>
                    <a:close/>
                  </a:path>
                </a:pathLst>
              </a:custGeom>
              <a:solidFill>
                <a:srgbClr val="9F9E9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5" name="Freeform 220"/>
              <p:cNvSpPr>
                <a:spLocks/>
              </p:cNvSpPr>
              <p:nvPr/>
            </p:nvSpPr>
            <p:spPr bwMode="auto">
              <a:xfrm>
                <a:off x="2768" y="10380"/>
                <a:ext cx="798" cy="11"/>
              </a:xfrm>
              <a:custGeom>
                <a:avLst/>
                <a:gdLst>
                  <a:gd name="T0" fmla="*/ 795 w 798"/>
                  <a:gd name="T1" fmla="*/ 11 h 11"/>
                  <a:gd name="T2" fmla="*/ 0 w 798"/>
                  <a:gd name="T3" fmla="*/ 11 h 11"/>
                  <a:gd name="T4" fmla="*/ 0 w 798"/>
                  <a:gd name="T5" fmla="*/ 0 h 11"/>
                  <a:gd name="T6" fmla="*/ 798 w 798"/>
                  <a:gd name="T7" fmla="*/ 0 h 11"/>
                  <a:gd name="T8" fmla="*/ 795 w 798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8"/>
                  <a:gd name="T16" fmla="*/ 0 h 11"/>
                  <a:gd name="T17" fmla="*/ 798 w 798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8" h="11">
                    <a:moveTo>
                      <a:pt x="795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798" y="0"/>
                    </a:lnTo>
                    <a:lnTo>
                      <a:pt x="795" y="11"/>
                    </a:lnTo>
                    <a:close/>
                  </a:path>
                </a:pathLst>
              </a:custGeom>
              <a:solidFill>
                <a:srgbClr val="9F9E9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6" name="Freeform 221"/>
              <p:cNvSpPr>
                <a:spLocks/>
              </p:cNvSpPr>
              <p:nvPr/>
            </p:nvSpPr>
            <p:spPr bwMode="auto">
              <a:xfrm>
                <a:off x="2764" y="10377"/>
                <a:ext cx="802" cy="11"/>
              </a:xfrm>
              <a:custGeom>
                <a:avLst/>
                <a:gdLst>
                  <a:gd name="T0" fmla="*/ 799 w 802"/>
                  <a:gd name="T1" fmla="*/ 11 h 11"/>
                  <a:gd name="T2" fmla="*/ 4 w 802"/>
                  <a:gd name="T3" fmla="*/ 11 h 11"/>
                  <a:gd name="T4" fmla="*/ 0 w 802"/>
                  <a:gd name="T5" fmla="*/ 0 h 11"/>
                  <a:gd name="T6" fmla="*/ 802 w 802"/>
                  <a:gd name="T7" fmla="*/ 0 h 11"/>
                  <a:gd name="T8" fmla="*/ 799 w 802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2"/>
                  <a:gd name="T16" fmla="*/ 0 h 11"/>
                  <a:gd name="T17" fmla="*/ 802 w 80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2" h="11">
                    <a:moveTo>
                      <a:pt x="799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802" y="0"/>
                    </a:lnTo>
                    <a:lnTo>
                      <a:pt x="799" y="11"/>
                    </a:lnTo>
                    <a:close/>
                  </a:path>
                </a:pathLst>
              </a:custGeom>
              <a:solidFill>
                <a:srgbClr val="9E9D9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7" name="Freeform 222"/>
              <p:cNvSpPr>
                <a:spLocks/>
              </p:cNvSpPr>
              <p:nvPr/>
            </p:nvSpPr>
            <p:spPr bwMode="auto">
              <a:xfrm>
                <a:off x="2764" y="10373"/>
                <a:ext cx="802" cy="7"/>
              </a:xfrm>
              <a:custGeom>
                <a:avLst/>
                <a:gdLst>
                  <a:gd name="T0" fmla="*/ 802 w 802"/>
                  <a:gd name="T1" fmla="*/ 7 h 7"/>
                  <a:gd name="T2" fmla="*/ 4 w 802"/>
                  <a:gd name="T3" fmla="*/ 7 h 7"/>
                  <a:gd name="T4" fmla="*/ 0 w 802"/>
                  <a:gd name="T5" fmla="*/ 0 h 7"/>
                  <a:gd name="T6" fmla="*/ 0 w 802"/>
                  <a:gd name="T7" fmla="*/ 0 h 7"/>
                  <a:gd name="T8" fmla="*/ 802 w 802"/>
                  <a:gd name="T9" fmla="*/ 0 h 7"/>
                  <a:gd name="T10" fmla="*/ 802 w 802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2"/>
                  <a:gd name="T19" fmla="*/ 0 h 7"/>
                  <a:gd name="T20" fmla="*/ 802 w 802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2" h="7">
                    <a:moveTo>
                      <a:pt x="802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802" y="0"/>
                    </a:lnTo>
                    <a:lnTo>
                      <a:pt x="802" y="7"/>
                    </a:lnTo>
                    <a:close/>
                  </a:path>
                </a:pathLst>
              </a:custGeom>
              <a:solidFill>
                <a:srgbClr val="9E9D9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8" name="Freeform 223"/>
              <p:cNvSpPr>
                <a:spLocks/>
              </p:cNvSpPr>
              <p:nvPr/>
            </p:nvSpPr>
            <p:spPr bwMode="auto">
              <a:xfrm>
                <a:off x="2764" y="10366"/>
                <a:ext cx="802" cy="11"/>
              </a:xfrm>
              <a:custGeom>
                <a:avLst/>
                <a:gdLst>
                  <a:gd name="T0" fmla="*/ 802 w 802"/>
                  <a:gd name="T1" fmla="*/ 11 h 11"/>
                  <a:gd name="T2" fmla="*/ 0 w 802"/>
                  <a:gd name="T3" fmla="*/ 11 h 11"/>
                  <a:gd name="T4" fmla="*/ 0 w 802"/>
                  <a:gd name="T5" fmla="*/ 7 h 11"/>
                  <a:gd name="T6" fmla="*/ 0 w 802"/>
                  <a:gd name="T7" fmla="*/ 0 h 11"/>
                  <a:gd name="T8" fmla="*/ 802 w 802"/>
                  <a:gd name="T9" fmla="*/ 0 h 11"/>
                  <a:gd name="T10" fmla="*/ 802 w 802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2"/>
                  <a:gd name="T19" fmla="*/ 0 h 11"/>
                  <a:gd name="T20" fmla="*/ 802 w 802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2" h="11">
                    <a:moveTo>
                      <a:pt x="802" y="11"/>
                    </a:moveTo>
                    <a:lnTo>
                      <a:pt x="0" y="11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802" y="0"/>
                    </a:lnTo>
                    <a:lnTo>
                      <a:pt x="802" y="11"/>
                    </a:lnTo>
                    <a:close/>
                  </a:path>
                </a:pathLst>
              </a:custGeom>
              <a:solidFill>
                <a:srgbClr val="9D9C9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9" name="Rectangle 224"/>
              <p:cNvSpPr>
                <a:spLocks noChangeArrowheads="1"/>
              </p:cNvSpPr>
              <p:nvPr/>
            </p:nvSpPr>
            <p:spPr bwMode="auto">
              <a:xfrm>
                <a:off x="2764" y="10362"/>
                <a:ext cx="802" cy="11"/>
              </a:xfrm>
              <a:prstGeom prst="rect">
                <a:avLst/>
              </a:prstGeom>
              <a:solidFill>
                <a:srgbClr val="9D9C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20" name="Rectangle 225"/>
              <p:cNvSpPr>
                <a:spLocks noChangeArrowheads="1"/>
              </p:cNvSpPr>
              <p:nvPr/>
            </p:nvSpPr>
            <p:spPr bwMode="auto">
              <a:xfrm>
                <a:off x="2764" y="10359"/>
                <a:ext cx="802" cy="7"/>
              </a:xfrm>
              <a:prstGeom prst="rect">
                <a:avLst/>
              </a:prstGeom>
              <a:solidFill>
                <a:srgbClr val="9D9C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21" name="Freeform 226"/>
              <p:cNvSpPr>
                <a:spLocks/>
              </p:cNvSpPr>
              <p:nvPr/>
            </p:nvSpPr>
            <p:spPr bwMode="auto">
              <a:xfrm>
                <a:off x="2764" y="10351"/>
                <a:ext cx="806" cy="11"/>
              </a:xfrm>
              <a:custGeom>
                <a:avLst/>
                <a:gdLst>
                  <a:gd name="T0" fmla="*/ 802 w 806"/>
                  <a:gd name="T1" fmla="*/ 11 h 11"/>
                  <a:gd name="T2" fmla="*/ 0 w 806"/>
                  <a:gd name="T3" fmla="*/ 11 h 11"/>
                  <a:gd name="T4" fmla="*/ 0 w 806"/>
                  <a:gd name="T5" fmla="*/ 0 h 11"/>
                  <a:gd name="T6" fmla="*/ 806 w 806"/>
                  <a:gd name="T7" fmla="*/ 0 h 11"/>
                  <a:gd name="T8" fmla="*/ 802 w 806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6"/>
                  <a:gd name="T16" fmla="*/ 0 h 11"/>
                  <a:gd name="T17" fmla="*/ 806 w 80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6" h="11">
                    <a:moveTo>
                      <a:pt x="802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06" y="0"/>
                    </a:lnTo>
                    <a:lnTo>
                      <a:pt x="802" y="11"/>
                    </a:lnTo>
                    <a:close/>
                  </a:path>
                </a:pathLst>
              </a:custGeom>
              <a:solidFill>
                <a:srgbClr val="9C9B9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22" name="Freeform 227"/>
              <p:cNvSpPr>
                <a:spLocks/>
              </p:cNvSpPr>
              <p:nvPr/>
            </p:nvSpPr>
            <p:spPr bwMode="auto">
              <a:xfrm>
                <a:off x="2764" y="10348"/>
                <a:ext cx="806" cy="11"/>
              </a:xfrm>
              <a:custGeom>
                <a:avLst/>
                <a:gdLst>
                  <a:gd name="T0" fmla="*/ 802 w 806"/>
                  <a:gd name="T1" fmla="*/ 11 h 11"/>
                  <a:gd name="T2" fmla="*/ 0 w 806"/>
                  <a:gd name="T3" fmla="*/ 11 h 11"/>
                  <a:gd name="T4" fmla="*/ 0 w 806"/>
                  <a:gd name="T5" fmla="*/ 0 h 11"/>
                  <a:gd name="T6" fmla="*/ 806 w 806"/>
                  <a:gd name="T7" fmla="*/ 0 h 11"/>
                  <a:gd name="T8" fmla="*/ 802 w 806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6"/>
                  <a:gd name="T16" fmla="*/ 0 h 11"/>
                  <a:gd name="T17" fmla="*/ 806 w 80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6" h="11">
                    <a:moveTo>
                      <a:pt x="802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06" y="0"/>
                    </a:lnTo>
                    <a:lnTo>
                      <a:pt x="802" y="11"/>
                    </a:lnTo>
                    <a:close/>
                  </a:path>
                </a:pathLst>
              </a:custGeom>
              <a:solidFill>
                <a:srgbClr val="9C9B9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23" name="Freeform 228"/>
              <p:cNvSpPr>
                <a:spLocks/>
              </p:cNvSpPr>
              <p:nvPr/>
            </p:nvSpPr>
            <p:spPr bwMode="auto">
              <a:xfrm>
                <a:off x="2761" y="10344"/>
                <a:ext cx="809" cy="7"/>
              </a:xfrm>
              <a:custGeom>
                <a:avLst/>
                <a:gdLst>
                  <a:gd name="T0" fmla="*/ 809 w 809"/>
                  <a:gd name="T1" fmla="*/ 7 h 7"/>
                  <a:gd name="T2" fmla="*/ 3 w 809"/>
                  <a:gd name="T3" fmla="*/ 7 h 7"/>
                  <a:gd name="T4" fmla="*/ 0 w 809"/>
                  <a:gd name="T5" fmla="*/ 0 h 7"/>
                  <a:gd name="T6" fmla="*/ 809 w 809"/>
                  <a:gd name="T7" fmla="*/ 0 h 7"/>
                  <a:gd name="T8" fmla="*/ 809 w 80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9"/>
                  <a:gd name="T16" fmla="*/ 0 h 7"/>
                  <a:gd name="T17" fmla="*/ 809 w 80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9" h="7">
                    <a:moveTo>
                      <a:pt x="809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809" y="0"/>
                    </a:lnTo>
                    <a:lnTo>
                      <a:pt x="809" y="7"/>
                    </a:lnTo>
                    <a:close/>
                  </a:path>
                </a:pathLst>
              </a:custGeom>
              <a:solidFill>
                <a:srgbClr val="9B9A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24" name="Freeform 229"/>
              <p:cNvSpPr>
                <a:spLocks/>
              </p:cNvSpPr>
              <p:nvPr/>
            </p:nvSpPr>
            <p:spPr bwMode="auto">
              <a:xfrm>
                <a:off x="2761" y="10337"/>
                <a:ext cx="809" cy="11"/>
              </a:xfrm>
              <a:custGeom>
                <a:avLst/>
                <a:gdLst>
                  <a:gd name="T0" fmla="*/ 809 w 809"/>
                  <a:gd name="T1" fmla="*/ 11 h 11"/>
                  <a:gd name="T2" fmla="*/ 3 w 809"/>
                  <a:gd name="T3" fmla="*/ 11 h 11"/>
                  <a:gd name="T4" fmla="*/ 0 w 809"/>
                  <a:gd name="T5" fmla="*/ 0 h 11"/>
                  <a:gd name="T6" fmla="*/ 809 w 809"/>
                  <a:gd name="T7" fmla="*/ 0 h 11"/>
                  <a:gd name="T8" fmla="*/ 809 w 80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9"/>
                  <a:gd name="T16" fmla="*/ 0 h 11"/>
                  <a:gd name="T17" fmla="*/ 809 w 80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9" h="11">
                    <a:moveTo>
                      <a:pt x="809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809" y="0"/>
                    </a:lnTo>
                    <a:lnTo>
                      <a:pt x="809" y="11"/>
                    </a:lnTo>
                    <a:close/>
                  </a:path>
                </a:pathLst>
              </a:custGeom>
              <a:solidFill>
                <a:srgbClr val="9B9A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25" name="Rectangle 230"/>
              <p:cNvSpPr>
                <a:spLocks noChangeArrowheads="1"/>
              </p:cNvSpPr>
              <p:nvPr/>
            </p:nvSpPr>
            <p:spPr bwMode="auto">
              <a:xfrm>
                <a:off x="2761" y="10333"/>
                <a:ext cx="809" cy="11"/>
              </a:xfrm>
              <a:prstGeom prst="rect">
                <a:avLst/>
              </a:prstGeom>
              <a:solidFill>
                <a:srgbClr val="9B9A9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26" name="Freeform 231"/>
              <p:cNvSpPr>
                <a:spLocks/>
              </p:cNvSpPr>
              <p:nvPr/>
            </p:nvSpPr>
            <p:spPr bwMode="auto">
              <a:xfrm>
                <a:off x="2761" y="10330"/>
                <a:ext cx="813" cy="7"/>
              </a:xfrm>
              <a:custGeom>
                <a:avLst/>
                <a:gdLst>
                  <a:gd name="T0" fmla="*/ 809 w 813"/>
                  <a:gd name="T1" fmla="*/ 7 h 7"/>
                  <a:gd name="T2" fmla="*/ 0 w 813"/>
                  <a:gd name="T3" fmla="*/ 7 h 7"/>
                  <a:gd name="T4" fmla="*/ 0 w 813"/>
                  <a:gd name="T5" fmla="*/ 0 h 7"/>
                  <a:gd name="T6" fmla="*/ 813 w 813"/>
                  <a:gd name="T7" fmla="*/ 0 h 7"/>
                  <a:gd name="T8" fmla="*/ 809 w 813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3"/>
                  <a:gd name="T16" fmla="*/ 0 h 7"/>
                  <a:gd name="T17" fmla="*/ 813 w 813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3" h="7">
                    <a:moveTo>
                      <a:pt x="80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13" y="0"/>
                    </a:lnTo>
                    <a:lnTo>
                      <a:pt x="809" y="7"/>
                    </a:lnTo>
                    <a:close/>
                  </a:path>
                </a:pathLst>
              </a:custGeom>
              <a:solidFill>
                <a:srgbClr val="9B9A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27" name="Freeform 232"/>
              <p:cNvSpPr>
                <a:spLocks/>
              </p:cNvSpPr>
              <p:nvPr/>
            </p:nvSpPr>
            <p:spPr bwMode="auto">
              <a:xfrm>
                <a:off x="2761" y="10323"/>
                <a:ext cx="813" cy="10"/>
              </a:xfrm>
              <a:custGeom>
                <a:avLst/>
                <a:gdLst>
                  <a:gd name="T0" fmla="*/ 809 w 813"/>
                  <a:gd name="T1" fmla="*/ 10 h 10"/>
                  <a:gd name="T2" fmla="*/ 0 w 813"/>
                  <a:gd name="T3" fmla="*/ 10 h 10"/>
                  <a:gd name="T4" fmla="*/ 0 w 813"/>
                  <a:gd name="T5" fmla="*/ 0 h 10"/>
                  <a:gd name="T6" fmla="*/ 813 w 813"/>
                  <a:gd name="T7" fmla="*/ 0 h 10"/>
                  <a:gd name="T8" fmla="*/ 809 w 813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3"/>
                  <a:gd name="T16" fmla="*/ 0 h 10"/>
                  <a:gd name="T17" fmla="*/ 813 w 813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3" h="10">
                    <a:moveTo>
                      <a:pt x="809" y="10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813" y="0"/>
                    </a:lnTo>
                    <a:lnTo>
                      <a:pt x="809" y="10"/>
                    </a:lnTo>
                    <a:close/>
                  </a:path>
                </a:pathLst>
              </a:custGeom>
              <a:solidFill>
                <a:srgbClr val="9B9A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28" name="Rectangle 233"/>
              <p:cNvSpPr>
                <a:spLocks noChangeArrowheads="1"/>
              </p:cNvSpPr>
              <p:nvPr/>
            </p:nvSpPr>
            <p:spPr bwMode="auto">
              <a:xfrm>
                <a:off x="2761" y="10319"/>
                <a:ext cx="813" cy="11"/>
              </a:xfrm>
              <a:prstGeom prst="rect">
                <a:avLst/>
              </a:prstGeom>
              <a:solidFill>
                <a:srgbClr val="9A999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29" name="Rectangle 234"/>
              <p:cNvSpPr>
                <a:spLocks noChangeArrowheads="1"/>
              </p:cNvSpPr>
              <p:nvPr/>
            </p:nvSpPr>
            <p:spPr bwMode="auto">
              <a:xfrm>
                <a:off x="2761" y="10315"/>
                <a:ext cx="813" cy="8"/>
              </a:xfrm>
              <a:prstGeom prst="rect">
                <a:avLst/>
              </a:prstGeom>
              <a:solidFill>
                <a:srgbClr val="9A999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30" name="Freeform 235"/>
              <p:cNvSpPr>
                <a:spLocks/>
              </p:cNvSpPr>
              <p:nvPr/>
            </p:nvSpPr>
            <p:spPr bwMode="auto">
              <a:xfrm>
                <a:off x="2757" y="10308"/>
                <a:ext cx="817" cy="11"/>
              </a:xfrm>
              <a:custGeom>
                <a:avLst/>
                <a:gdLst>
                  <a:gd name="T0" fmla="*/ 817 w 817"/>
                  <a:gd name="T1" fmla="*/ 11 h 11"/>
                  <a:gd name="T2" fmla="*/ 4 w 817"/>
                  <a:gd name="T3" fmla="*/ 11 h 11"/>
                  <a:gd name="T4" fmla="*/ 0 w 817"/>
                  <a:gd name="T5" fmla="*/ 0 h 11"/>
                  <a:gd name="T6" fmla="*/ 817 w 817"/>
                  <a:gd name="T7" fmla="*/ 0 h 11"/>
                  <a:gd name="T8" fmla="*/ 817 w 81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7"/>
                  <a:gd name="T16" fmla="*/ 0 h 11"/>
                  <a:gd name="T17" fmla="*/ 817 w 81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7" h="11">
                    <a:moveTo>
                      <a:pt x="817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817" y="0"/>
                    </a:lnTo>
                    <a:lnTo>
                      <a:pt x="817" y="11"/>
                    </a:lnTo>
                    <a:close/>
                  </a:path>
                </a:pathLst>
              </a:custGeom>
              <a:solidFill>
                <a:srgbClr val="99989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31" name="Freeform 236"/>
              <p:cNvSpPr>
                <a:spLocks/>
              </p:cNvSpPr>
              <p:nvPr/>
            </p:nvSpPr>
            <p:spPr bwMode="auto">
              <a:xfrm>
                <a:off x="2757" y="10304"/>
                <a:ext cx="820" cy="11"/>
              </a:xfrm>
              <a:custGeom>
                <a:avLst/>
                <a:gdLst>
                  <a:gd name="T0" fmla="*/ 817 w 820"/>
                  <a:gd name="T1" fmla="*/ 11 h 11"/>
                  <a:gd name="T2" fmla="*/ 4 w 820"/>
                  <a:gd name="T3" fmla="*/ 11 h 11"/>
                  <a:gd name="T4" fmla="*/ 0 w 820"/>
                  <a:gd name="T5" fmla="*/ 0 h 11"/>
                  <a:gd name="T6" fmla="*/ 820 w 820"/>
                  <a:gd name="T7" fmla="*/ 0 h 11"/>
                  <a:gd name="T8" fmla="*/ 817 w 820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0"/>
                  <a:gd name="T16" fmla="*/ 0 h 11"/>
                  <a:gd name="T17" fmla="*/ 820 w 820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0" h="11">
                    <a:moveTo>
                      <a:pt x="817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820" y="0"/>
                    </a:lnTo>
                    <a:lnTo>
                      <a:pt x="817" y="11"/>
                    </a:lnTo>
                    <a:close/>
                  </a:path>
                </a:pathLst>
              </a:custGeom>
              <a:solidFill>
                <a:srgbClr val="99989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32" name="Freeform 237"/>
              <p:cNvSpPr>
                <a:spLocks/>
              </p:cNvSpPr>
              <p:nvPr/>
            </p:nvSpPr>
            <p:spPr bwMode="auto">
              <a:xfrm>
                <a:off x="2757" y="10301"/>
                <a:ext cx="820" cy="7"/>
              </a:xfrm>
              <a:custGeom>
                <a:avLst/>
                <a:gdLst>
                  <a:gd name="T0" fmla="*/ 817 w 820"/>
                  <a:gd name="T1" fmla="*/ 7 h 7"/>
                  <a:gd name="T2" fmla="*/ 0 w 820"/>
                  <a:gd name="T3" fmla="*/ 7 h 7"/>
                  <a:gd name="T4" fmla="*/ 0 w 820"/>
                  <a:gd name="T5" fmla="*/ 0 h 7"/>
                  <a:gd name="T6" fmla="*/ 820 w 820"/>
                  <a:gd name="T7" fmla="*/ 0 h 7"/>
                  <a:gd name="T8" fmla="*/ 817 w 820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0"/>
                  <a:gd name="T16" fmla="*/ 0 h 7"/>
                  <a:gd name="T17" fmla="*/ 820 w 820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0" h="7">
                    <a:moveTo>
                      <a:pt x="817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20" y="0"/>
                    </a:lnTo>
                    <a:lnTo>
                      <a:pt x="817" y="7"/>
                    </a:lnTo>
                    <a:close/>
                  </a:path>
                </a:pathLst>
              </a:custGeom>
              <a:solidFill>
                <a:srgbClr val="99989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33" name="Rectangle 238"/>
              <p:cNvSpPr>
                <a:spLocks noChangeArrowheads="1"/>
              </p:cNvSpPr>
              <p:nvPr/>
            </p:nvSpPr>
            <p:spPr bwMode="auto">
              <a:xfrm>
                <a:off x="2757" y="10294"/>
                <a:ext cx="820" cy="10"/>
              </a:xfrm>
              <a:prstGeom prst="rect">
                <a:avLst/>
              </a:prstGeom>
              <a:solidFill>
                <a:srgbClr val="9897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34" name="Rectangle 239"/>
              <p:cNvSpPr>
                <a:spLocks noChangeArrowheads="1"/>
              </p:cNvSpPr>
              <p:nvPr/>
            </p:nvSpPr>
            <p:spPr bwMode="auto">
              <a:xfrm>
                <a:off x="2757" y="10290"/>
                <a:ext cx="820" cy="11"/>
              </a:xfrm>
              <a:prstGeom prst="rect">
                <a:avLst/>
              </a:prstGeom>
              <a:solidFill>
                <a:srgbClr val="9897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35" name="Rectangle 240"/>
              <p:cNvSpPr>
                <a:spLocks noChangeArrowheads="1"/>
              </p:cNvSpPr>
              <p:nvPr/>
            </p:nvSpPr>
            <p:spPr bwMode="auto">
              <a:xfrm>
                <a:off x="2757" y="10286"/>
                <a:ext cx="820" cy="8"/>
              </a:xfrm>
              <a:prstGeom prst="rect">
                <a:avLst/>
              </a:prstGeom>
              <a:solidFill>
                <a:srgbClr val="9796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36" name="Rectangle 241"/>
              <p:cNvSpPr>
                <a:spLocks noChangeArrowheads="1"/>
              </p:cNvSpPr>
              <p:nvPr/>
            </p:nvSpPr>
            <p:spPr bwMode="auto">
              <a:xfrm>
                <a:off x="2757" y="10279"/>
                <a:ext cx="820" cy="11"/>
              </a:xfrm>
              <a:prstGeom prst="rect">
                <a:avLst/>
              </a:prstGeom>
              <a:solidFill>
                <a:srgbClr val="9796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37" name="Freeform 242"/>
              <p:cNvSpPr>
                <a:spLocks/>
              </p:cNvSpPr>
              <p:nvPr/>
            </p:nvSpPr>
            <p:spPr bwMode="auto">
              <a:xfrm>
                <a:off x="2753" y="10275"/>
                <a:ext cx="828" cy="11"/>
              </a:xfrm>
              <a:custGeom>
                <a:avLst/>
                <a:gdLst>
                  <a:gd name="T0" fmla="*/ 824 w 828"/>
                  <a:gd name="T1" fmla="*/ 11 h 11"/>
                  <a:gd name="T2" fmla="*/ 4 w 828"/>
                  <a:gd name="T3" fmla="*/ 11 h 11"/>
                  <a:gd name="T4" fmla="*/ 0 w 828"/>
                  <a:gd name="T5" fmla="*/ 0 h 11"/>
                  <a:gd name="T6" fmla="*/ 828 w 828"/>
                  <a:gd name="T7" fmla="*/ 0 h 11"/>
                  <a:gd name="T8" fmla="*/ 828 w 828"/>
                  <a:gd name="T9" fmla="*/ 4 h 11"/>
                  <a:gd name="T10" fmla="*/ 824 w 828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28"/>
                  <a:gd name="T19" fmla="*/ 0 h 11"/>
                  <a:gd name="T20" fmla="*/ 828 w 828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28" h="11">
                    <a:moveTo>
                      <a:pt x="824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828" y="0"/>
                    </a:lnTo>
                    <a:lnTo>
                      <a:pt x="828" y="4"/>
                    </a:lnTo>
                    <a:lnTo>
                      <a:pt x="824" y="11"/>
                    </a:lnTo>
                    <a:close/>
                  </a:path>
                </a:pathLst>
              </a:custGeom>
              <a:solidFill>
                <a:srgbClr val="9796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38" name="Freeform 243"/>
              <p:cNvSpPr>
                <a:spLocks/>
              </p:cNvSpPr>
              <p:nvPr/>
            </p:nvSpPr>
            <p:spPr bwMode="auto">
              <a:xfrm>
                <a:off x="2753" y="10272"/>
                <a:ext cx="828" cy="7"/>
              </a:xfrm>
              <a:custGeom>
                <a:avLst/>
                <a:gdLst>
                  <a:gd name="T0" fmla="*/ 824 w 828"/>
                  <a:gd name="T1" fmla="*/ 7 h 7"/>
                  <a:gd name="T2" fmla="*/ 4 w 828"/>
                  <a:gd name="T3" fmla="*/ 7 h 7"/>
                  <a:gd name="T4" fmla="*/ 0 w 828"/>
                  <a:gd name="T5" fmla="*/ 0 h 7"/>
                  <a:gd name="T6" fmla="*/ 828 w 828"/>
                  <a:gd name="T7" fmla="*/ 0 h 7"/>
                  <a:gd name="T8" fmla="*/ 828 w 828"/>
                  <a:gd name="T9" fmla="*/ 7 h 7"/>
                  <a:gd name="T10" fmla="*/ 824 w 828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28"/>
                  <a:gd name="T19" fmla="*/ 0 h 7"/>
                  <a:gd name="T20" fmla="*/ 828 w 828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28" h="7">
                    <a:moveTo>
                      <a:pt x="824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828" y="0"/>
                    </a:lnTo>
                    <a:lnTo>
                      <a:pt x="828" y="7"/>
                    </a:lnTo>
                    <a:lnTo>
                      <a:pt x="824" y="7"/>
                    </a:lnTo>
                    <a:close/>
                  </a:path>
                </a:pathLst>
              </a:custGeom>
              <a:solidFill>
                <a:srgbClr val="96959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39" name="Rectangle 244"/>
              <p:cNvSpPr>
                <a:spLocks noChangeArrowheads="1"/>
              </p:cNvSpPr>
              <p:nvPr/>
            </p:nvSpPr>
            <p:spPr bwMode="auto">
              <a:xfrm>
                <a:off x="2753" y="10265"/>
                <a:ext cx="828" cy="10"/>
              </a:xfrm>
              <a:prstGeom prst="rect">
                <a:avLst/>
              </a:prstGeom>
              <a:solidFill>
                <a:srgbClr val="9695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40" name="Rectangle 245"/>
              <p:cNvSpPr>
                <a:spLocks noChangeArrowheads="1"/>
              </p:cNvSpPr>
              <p:nvPr/>
            </p:nvSpPr>
            <p:spPr bwMode="auto">
              <a:xfrm>
                <a:off x="2753" y="10261"/>
                <a:ext cx="828" cy="11"/>
              </a:xfrm>
              <a:prstGeom prst="rect">
                <a:avLst/>
              </a:prstGeom>
              <a:solidFill>
                <a:srgbClr val="96959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41" name="Rectangle 246"/>
              <p:cNvSpPr>
                <a:spLocks noChangeArrowheads="1"/>
              </p:cNvSpPr>
              <p:nvPr/>
            </p:nvSpPr>
            <p:spPr bwMode="auto">
              <a:xfrm>
                <a:off x="2753" y="10257"/>
                <a:ext cx="828" cy="8"/>
              </a:xfrm>
              <a:prstGeom prst="rect">
                <a:avLst/>
              </a:prstGeom>
              <a:solidFill>
                <a:srgbClr val="96959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42" name="Rectangle 247"/>
              <p:cNvSpPr>
                <a:spLocks noChangeArrowheads="1"/>
              </p:cNvSpPr>
              <p:nvPr/>
            </p:nvSpPr>
            <p:spPr bwMode="auto">
              <a:xfrm>
                <a:off x="2753" y="10250"/>
                <a:ext cx="828" cy="11"/>
              </a:xfrm>
              <a:prstGeom prst="rect">
                <a:avLst/>
              </a:prstGeom>
              <a:solidFill>
                <a:srgbClr val="9594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43" name="Rectangle 248"/>
              <p:cNvSpPr>
                <a:spLocks noChangeArrowheads="1"/>
              </p:cNvSpPr>
              <p:nvPr/>
            </p:nvSpPr>
            <p:spPr bwMode="auto">
              <a:xfrm>
                <a:off x="2753" y="10247"/>
                <a:ext cx="828" cy="10"/>
              </a:xfrm>
              <a:prstGeom prst="rect">
                <a:avLst/>
              </a:prstGeom>
              <a:solidFill>
                <a:srgbClr val="9594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44" name="Freeform 249"/>
              <p:cNvSpPr>
                <a:spLocks/>
              </p:cNvSpPr>
              <p:nvPr/>
            </p:nvSpPr>
            <p:spPr bwMode="auto">
              <a:xfrm>
                <a:off x="2750" y="10243"/>
                <a:ext cx="831" cy="7"/>
              </a:xfrm>
              <a:custGeom>
                <a:avLst/>
                <a:gdLst>
                  <a:gd name="T0" fmla="*/ 831 w 831"/>
                  <a:gd name="T1" fmla="*/ 7 h 7"/>
                  <a:gd name="T2" fmla="*/ 3 w 831"/>
                  <a:gd name="T3" fmla="*/ 7 h 7"/>
                  <a:gd name="T4" fmla="*/ 0 w 831"/>
                  <a:gd name="T5" fmla="*/ 0 h 7"/>
                  <a:gd name="T6" fmla="*/ 831 w 831"/>
                  <a:gd name="T7" fmla="*/ 0 h 7"/>
                  <a:gd name="T8" fmla="*/ 831 w 83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1"/>
                  <a:gd name="T16" fmla="*/ 0 h 7"/>
                  <a:gd name="T17" fmla="*/ 831 w 83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1" h="7">
                    <a:moveTo>
                      <a:pt x="831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831" y="0"/>
                    </a:lnTo>
                    <a:lnTo>
                      <a:pt x="831" y="7"/>
                    </a:lnTo>
                    <a:close/>
                  </a:path>
                </a:pathLst>
              </a:custGeom>
              <a:solidFill>
                <a:srgbClr val="95949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45" name="Freeform 250"/>
              <p:cNvSpPr>
                <a:spLocks/>
              </p:cNvSpPr>
              <p:nvPr/>
            </p:nvSpPr>
            <p:spPr bwMode="auto">
              <a:xfrm>
                <a:off x="2750" y="10236"/>
                <a:ext cx="831" cy="11"/>
              </a:xfrm>
              <a:custGeom>
                <a:avLst/>
                <a:gdLst>
                  <a:gd name="T0" fmla="*/ 831 w 831"/>
                  <a:gd name="T1" fmla="*/ 11 h 11"/>
                  <a:gd name="T2" fmla="*/ 3 w 831"/>
                  <a:gd name="T3" fmla="*/ 11 h 11"/>
                  <a:gd name="T4" fmla="*/ 0 w 831"/>
                  <a:gd name="T5" fmla="*/ 0 h 11"/>
                  <a:gd name="T6" fmla="*/ 831 w 831"/>
                  <a:gd name="T7" fmla="*/ 0 h 11"/>
                  <a:gd name="T8" fmla="*/ 831 w 83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1"/>
                  <a:gd name="T16" fmla="*/ 0 h 11"/>
                  <a:gd name="T17" fmla="*/ 831 w 83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1" h="11">
                    <a:moveTo>
                      <a:pt x="831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831" y="0"/>
                    </a:lnTo>
                    <a:lnTo>
                      <a:pt x="831" y="11"/>
                    </a:lnTo>
                    <a:close/>
                  </a:path>
                </a:pathLst>
              </a:custGeom>
              <a:solidFill>
                <a:srgbClr val="94939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46" name="Rectangle 251"/>
              <p:cNvSpPr>
                <a:spLocks noChangeArrowheads="1"/>
              </p:cNvSpPr>
              <p:nvPr/>
            </p:nvSpPr>
            <p:spPr bwMode="auto">
              <a:xfrm>
                <a:off x="2750" y="10232"/>
                <a:ext cx="831" cy="11"/>
              </a:xfrm>
              <a:prstGeom prst="rect">
                <a:avLst/>
              </a:prstGeom>
              <a:solidFill>
                <a:srgbClr val="9493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47" name="Rectangle 252"/>
              <p:cNvSpPr>
                <a:spLocks noChangeArrowheads="1"/>
              </p:cNvSpPr>
              <p:nvPr/>
            </p:nvSpPr>
            <p:spPr bwMode="auto">
              <a:xfrm>
                <a:off x="2750" y="10228"/>
                <a:ext cx="831" cy="8"/>
              </a:xfrm>
              <a:prstGeom prst="rect">
                <a:avLst/>
              </a:prstGeom>
              <a:solidFill>
                <a:srgbClr val="9492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48" name="Rectangle 253"/>
              <p:cNvSpPr>
                <a:spLocks noChangeArrowheads="1"/>
              </p:cNvSpPr>
              <p:nvPr/>
            </p:nvSpPr>
            <p:spPr bwMode="auto">
              <a:xfrm>
                <a:off x="2750" y="10221"/>
                <a:ext cx="831" cy="11"/>
              </a:xfrm>
              <a:prstGeom prst="rect">
                <a:avLst/>
              </a:prstGeom>
              <a:solidFill>
                <a:srgbClr val="9492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49" name="Rectangle 254"/>
              <p:cNvSpPr>
                <a:spLocks noChangeArrowheads="1"/>
              </p:cNvSpPr>
              <p:nvPr/>
            </p:nvSpPr>
            <p:spPr bwMode="auto">
              <a:xfrm>
                <a:off x="2750" y="10218"/>
                <a:ext cx="831" cy="10"/>
              </a:xfrm>
              <a:prstGeom prst="rect">
                <a:avLst/>
              </a:prstGeom>
              <a:solidFill>
                <a:srgbClr val="9492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50" name="Rectangle 255"/>
              <p:cNvSpPr>
                <a:spLocks noChangeArrowheads="1"/>
              </p:cNvSpPr>
              <p:nvPr/>
            </p:nvSpPr>
            <p:spPr bwMode="auto">
              <a:xfrm>
                <a:off x="2750" y="10214"/>
                <a:ext cx="831" cy="7"/>
              </a:xfrm>
              <a:prstGeom prst="rect">
                <a:avLst/>
              </a:prstGeom>
              <a:solidFill>
                <a:srgbClr val="9392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51" name="Rectangle 256"/>
              <p:cNvSpPr>
                <a:spLocks noChangeArrowheads="1"/>
              </p:cNvSpPr>
              <p:nvPr/>
            </p:nvSpPr>
            <p:spPr bwMode="auto">
              <a:xfrm>
                <a:off x="2750" y="10207"/>
                <a:ext cx="831" cy="11"/>
              </a:xfrm>
              <a:prstGeom prst="rect">
                <a:avLst/>
              </a:prstGeom>
              <a:solidFill>
                <a:srgbClr val="9392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52" name="Freeform 257"/>
              <p:cNvSpPr>
                <a:spLocks/>
              </p:cNvSpPr>
              <p:nvPr/>
            </p:nvSpPr>
            <p:spPr bwMode="auto">
              <a:xfrm>
                <a:off x="2746" y="10203"/>
                <a:ext cx="835" cy="11"/>
              </a:xfrm>
              <a:custGeom>
                <a:avLst/>
                <a:gdLst>
                  <a:gd name="T0" fmla="*/ 835 w 835"/>
                  <a:gd name="T1" fmla="*/ 11 h 11"/>
                  <a:gd name="T2" fmla="*/ 4 w 835"/>
                  <a:gd name="T3" fmla="*/ 11 h 11"/>
                  <a:gd name="T4" fmla="*/ 0 w 835"/>
                  <a:gd name="T5" fmla="*/ 4 h 11"/>
                  <a:gd name="T6" fmla="*/ 0 w 835"/>
                  <a:gd name="T7" fmla="*/ 0 h 11"/>
                  <a:gd name="T8" fmla="*/ 835 w 835"/>
                  <a:gd name="T9" fmla="*/ 0 h 11"/>
                  <a:gd name="T10" fmla="*/ 835 w 835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5"/>
                  <a:gd name="T19" fmla="*/ 0 h 11"/>
                  <a:gd name="T20" fmla="*/ 835 w 835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5" h="11">
                    <a:moveTo>
                      <a:pt x="835" y="11"/>
                    </a:moveTo>
                    <a:lnTo>
                      <a:pt x="4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835" y="0"/>
                    </a:lnTo>
                    <a:lnTo>
                      <a:pt x="835" y="11"/>
                    </a:lnTo>
                    <a:close/>
                  </a:path>
                </a:pathLst>
              </a:custGeom>
              <a:solidFill>
                <a:srgbClr val="92919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53" name="Freeform 258"/>
              <p:cNvSpPr>
                <a:spLocks/>
              </p:cNvSpPr>
              <p:nvPr/>
            </p:nvSpPr>
            <p:spPr bwMode="auto">
              <a:xfrm>
                <a:off x="2746" y="10200"/>
                <a:ext cx="835" cy="7"/>
              </a:xfrm>
              <a:custGeom>
                <a:avLst/>
                <a:gdLst>
                  <a:gd name="T0" fmla="*/ 835 w 835"/>
                  <a:gd name="T1" fmla="*/ 7 h 7"/>
                  <a:gd name="T2" fmla="*/ 4 w 835"/>
                  <a:gd name="T3" fmla="*/ 7 h 7"/>
                  <a:gd name="T4" fmla="*/ 0 w 835"/>
                  <a:gd name="T5" fmla="*/ 7 h 7"/>
                  <a:gd name="T6" fmla="*/ 0 w 835"/>
                  <a:gd name="T7" fmla="*/ 0 h 7"/>
                  <a:gd name="T8" fmla="*/ 835 w 835"/>
                  <a:gd name="T9" fmla="*/ 0 h 7"/>
                  <a:gd name="T10" fmla="*/ 835 w 835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5"/>
                  <a:gd name="T19" fmla="*/ 0 h 7"/>
                  <a:gd name="T20" fmla="*/ 835 w 835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5" h="7">
                    <a:moveTo>
                      <a:pt x="835" y="7"/>
                    </a:moveTo>
                    <a:lnTo>
                      <a:pt x="4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835" y="0"/>
                    </a:lnTo>
                    <a:lnTo>
                      <a:pt x="835" y="7"/>
                    </a:lnTo>
                    <a:close/>
                  </a:path>
                </a:pathLst>
              </a:custGeom>
              <a:solidFill>
                <a:srgbClr val="92919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54" name="Rectangle 259"/>
              <p:cNvSpPr>
                <a:spLocks noChangeArrowheads="1"/>
              </p:cNvSpPr>
              <p:nvPr/>
            </p:nvSpPr>
            <p:spPr bwMode="auto">
              <a:xfrm>
                <a:off x="2746" y="10192"/>
                <a:ext cx="835" cy="11"/>
              </a:xfrm>
              <a:prstGeom prst="rect">
                <a:avLst/>
              </a:prstGeom>
              <a:solidFill>
                <a:srgbClr val="9190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55" name="Rectangle 260"/>
              <p:cNvSpPr>
                <a:spLocks noChangeArrowheads="1"/>
              </p:cNvSpPr>
              <p:nvPr/>
            </p:nvSpPr>
            <p:spPr bwMode="auto">
              <a:xfrm>
                <a:off x="2746" y="10189"/>
                <a:ext cx="835" cy="11"/>
              </a:xfrm>
              <a:prstGeom prst="rect">
                <a:avLst/>
              </a:prstGeom>
              <a:solidFill>
                <a:srgbClr val="9190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56" name="Rectangle 261"/>
              <p:cNvSpPr>
                <a:spLocks noChangeArrowheads="1"/>
              </p:cNvSpPr>
              <p:nvPr/>
            </p:nvSpPr>
            <p:spPr bwMode="auto">
              <a:xfrm>
                <a:off x="2746" y="10185"/>
                <a:ext cx="835" cy="7"/>
              </a:xfrm>
              <a:prstGeom prst="rect">
                <a:avLst/>
              </a:prstGeom>
              <a:solidFill>
                <a:srgbClr val="9190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57" name="Rectangle 262"/>
              <p:cNvSpPr>
                <a:spLocks noChangeArrowheads="1"/>
              </p:cNvSpPr>
              <p:nvPr/>
            </p:nvSpPr>
            <p:spPr bwMode="auto">
              <a:xfrm>
                <a:off x="2746" y="10178"/>
                <a:ext cx="835" cy="11"/>
              </a:xfrm>
              <a:prstGeom prst="rect">
                <a:avLst/>
              </a:prstGeom>
              <a:solidFill>
                <a:srgbClr val="9190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58" name="Rectangle 263"/>
              <p:cNvSpPr>
                <a:spLocks noChangeArrowheads="1"/>
              </p:cNvSpPr>
              <p:nvPr/>
            </p:nvSpPr>
            <p:spPr bwMode="auto">
              <a:xfrm>
                <a:off x="2746" y="10174"/>
                <a:ext cx="835" cy="11"/>
              </a:xfrm>
              <a:prstGeom prst="rect">
                <a:avLst/>
              </a:prstGeom>
              <a:solidFill>
                <a:srgbClr val="9190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59" name="Rectangle 264"/>
              <p:cNvSpPr>
                <a:spLocks noChangeArrowheads="1"/>
              </p:cNvSpPr>
              <p:nvPr/>
            </p:nvSpPr>
            <p:spPr bwMode="auto">
              <a:xfrm>
                <a:off x="2746" y="10171"/>
                <a:ext cx="835" cy="7"/>
              </a:xfrm>
              <a:prstGeom prst="rect">
                <a:avLst/>
              </a:prstGeom>
              <a:solidFill>
                <a:srgbClr val="908F8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60" name="Freeform 265"/>
              <p:cNvSpPr>
                <a:spLocks/>
              </p:cNvSpPr>
              <p:nvPr/>
            </p:nvSpPr>
            <p:spPr bwMode="auto">
              <a:xfrm>
                <a:off x="2746" y="10163"/>
                <a:ext cx="838" cy="11"/>
              </a:xfrm>
              <a:custGeom>
                <a:avLst/>
                <a:gdLst>
                  <a:gd name="T0" fmla="*/ 835 w 838"/>
                  <a:gd name="T1" fmla="*/ 11 h 11"/>
                  <a:gd name="T2" fmla="*/ 0 w 838"/>
                  <a:gd name="T3" fmla="*/ 11 h 11"/>
                  <a:gd name="T4" fmla="*/ 0 w 838"/>
                  <a:gd name="T5" fmla="*/ 0 h 11"/>
                  <a:gd name="T6" fmla="*/ 838 w 838"/>
                  <a:gd name="T7" fmla="*/ 0 h 11"/>
                  <a:gd name="T8" fmla="*/ 835 w 838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8"/>
                  <a:gd name="T16" fmla="*/ 0 h 11"/>
                  <a:gd name="T17" fmla="*/ 838 w 838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8" h="11">
                    <a:moveTo>
                      <a:pt x="835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38" y="0"/>
                    </a:lnTo>
                    <a:lnTo>
                      <a:pt x="835" y="11"/>
                    </a:lnTo>
                    <a:close/>
                  </a:path>
                </a:pathLst>
              </a:custGeom>
              <a:solidFill>
                <a:srgbClr val="908F8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61" name="Freeform 266"/>
              <p:cNvSpPr>
                <a:spLocks/>
              </p:cNvSpPr>
              <p:nvPr/>
            </p:nvSpPr>
            <p:spPr bwMode="auto">
              <a:xfrm>
                <a:off x="2746" y="10160"/>
                <a:ext cx="838" cy="11"/>
              </a:xfrm>
              <a:custGeom>
                <a:avLst/>
                <a:gdLst>
                  <a:gd name="T0" fmla="*/ 835 w 838"/>
                  <a:gd name="T1" fmla="*/ 11 h 11"/>
                  <a:gd name="T2" fmla="*/ 0 w 838"/>
                  <a:gd name="T3" fmla="*/ 11 h 11"/>
                  <a:gd name="T4" fmla="*/ 0 w 838"/>
                  <a:gd name="T5" fmla="*/ 0 h 11"/>
                  <a:gd name="T6" fmla="*/ 838 w 838"/>
                  <a:gd name="T7" fmla="*/ 0 h 11"/>
                  <a:gd name="T8" fmla="*/ 835 w 838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8"/>
                  <a:gd name="T16" fmla="*/ 0 h 11"/>
                  <a:gd name="T17" fmla="*/ 838 w 838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8" h="11">
                    <a:moveTo>
                      <a:pt x="835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38" y="0"/>
                    </a:lnTo>
                    <a:lnTo>
                      <a:pt x="835" y="11"/>
                    </a:lnTo>
                    <a:close/>
                  </a:path>
                </a:pathLst>
              </a:custGeom>
              <a:solidFill>
                <a:srgbClr val="908F8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62" name="Rectangle 267"/>
              <p:cNvSpPr>
                <a:spLocks noChangeArrowheads="1"/>
              </p:cNvSpPr>
              <p:nvPr/>
            </p:nvSpPr>
            <p:spPr bwMode="auto">
              <a:xfrm>
                <a:off x="2746" y="10156"/>
                <a:ext cx="838" cy="7"/>
              </a:xfrm>
              <a:prstGeom prst="rect">
                <a:avLst/>
              </a:prstGeom>
              <a:solidFill>
                <a:srgbClr val="8F8E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63" name="Rectangle 268"/>
              <p:cNvSpPr>
                <a:spLocks noChangeArrowheads="1"/>
              </p:cNvSpPr>
              <p:nvPr/>
            </p:nvSpPr>
            <p:spPr bwMode="auto">
              <a:xfrm>
                <a:off x="2746" y="10149"/>
                <a:ext cx="838" cy="11"/>
              </a:xfrm>
              <a:prstGeom prst="rect">
                <a:avLst/>
              </a:prstGeom>
              <a:solidFill>
                <a:srgbClr val="8F8E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64" name="Rectangle 269"/>
              <p:cNvSpPr>
                <a:spLocks noChangeArrowheads="1"/>
              </p:cNvSpPr>
              <p:nvPr/>
            </p:nvSpPr>
            <p:spPr bwMode="auto">
              <a:xfrm>
                <a:off x="2746" y="10145"/>
                <a:ext cx="838" cy="11"/>
              </a:xfrm>
              <a:prstGeom prst="rect">
                <a:avLst/>
              </a:prstGeom>
              <a:solidFill>
                <a:srgbClr val="8E8D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65" name="Freeform 270"/>
              <p:cNvSpPr>
                <a:spLocks/>
              </p:cNvSpPr>
              <p:nvPr/>
            </p:nvSpPr>
            <p:spPr bwMode="auto">
              <a:xfrm>
                <a:off x="2743" y="10142"/>
                <a:ext cx="841" cy="7"/>
              </a:xfrm>
              <a:custGeom>
                <a:avLst/>
                <a:gdLst>
                  <a:gd name="T0" fmla="*/ 841 w 841"/>
                  <a:gd name="T1" fmla="*/ 7 h 7"/>
                  <a:gd name="T2" fmla="*/ 3 w 841"/>
                  <a:gd name="T3" fmla="*/ 7 h 7"/>
                  <a:gd name="T4" fmla="*/ 0 w 841"/>
                  <a:gd name="T5" fmla="*/ 0 h 7"/>
                  <a:gd name="T6" fmla="*/ 841 w 841"/>
                  <a:gd name="T7" fmla="*/ 0 h 7"/>
                  <a:gd name="T8" fmla="*/ 841 w 84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1"/>
                  <a:gd name="T16" fmla="*/ 0 h 7"/>
                  <a:gd name="T17" fmla="*/ 841 w 84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1" h="7">
                    <a:moveTo>
                      <a:pt x="841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841" y="0"/>
                    </a:lnTo>
                    <a:lnTo>
                      <a:pt x="841" y="7"/>
                    </a:lnTo>
                    <a:close/>
                  </a:path>
                </a:pathLst>
              </a:custGeom>
              <a:solidFill>
                <a:srgbClr val="8E8D8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66" name="Freeform 271"/>
              <p:cNvSpPr>
                <a:spLocks/>
              </p:cNvSpPr>
              <p:nvPr/>
            </p:nvSpPr>
            <p:spPr bwMode="auto">
              <a:xfrm>
                <a:off x="2743" y="10134"/>
                <a:ext cx="841" cy="11"/>
              </a:xfrm>
              <a:custGeom>
                <a:avLst/>
                <a:gdLst>
                  <a:gd name="T0" fmla="*/ 841 w 841"/>
                  <a:gd name="T1" fmla="*/ 11 h 11"/>
                  <a:gd name="T2" fmla="*/ 3 w 841"/>
                  <a:gd name="T3" fmla="*/ 11 h 11"/>
                  <a:gd name="T4" fmla="*/ 0 w 841"/>
                  <a:gd name="T5" fmla="*/ 0 h 11"/>
                  <a:gd name="T6" fmla="*/ 841 w 841"/>
                  <a:gd name="T7" fmla="*/ 0 h 11"/>
                  <a:gd name="T8" fmla="*/ 841 w 84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1"/>
                  <a:gd name="T16" fmla="*/ 0 h 11"/>
                  <a:gd name="T17" fmla="*/ 841 w 84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1" h="11">
                    <a:moveTo>
                      <a:pt x="841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841" y="0"/>
                    </a:lnTo>
                    <a:lnTo>
                      <a:pt x="841" y="11"/>
                    </a:lnTo>
                    <a:close/>
                  </a:path>
                </a:pathLst>
              </a:custGeom>
              <a:solidFill>
                <a:srgbClr val="8E8D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67" name="Rectangle 272"/>
              <p:cNvSpPr>
                <a:spLocks noChangeArrowheads="1"/>
              </p:cNvSpPr>
              <p:nvPr/>
            </p:nvSpPr>
            <p:spPr bwMode="auto">
              <a:xfrm>
                <a:off x="2743" y="10131"/>
                <a:ext cx="841" cy="11"/>
              </a:xfrm>
              <a:prstGeom prst="rect">
                <a:avLst/>
              </a:prstGeom>
              <a:solidFill>
                <a:srgbClr val="8E8D8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68" name="Freeform 273"/>
              <p:cNvSpPr>
                <a:spLocks/>
              </p:cNvSpPr>
              <p:nvPr/>
            </p:nvSpPr>
            <p:spPr bwMode="auto">
              <a:xfrm>
                <a:off x="2743" y="10127"/>
                <a:ext cx="841" cy="7"/>
              </a:xfrm>
              <a:custGeom>
                <a:avLst/>
                <a:gdLst>
                  <a:gd name="T0" fmla="*/ 841 w 841"/>
                  <a:gd name="T1" fmla="*/ 7 h 7"/>
                  <a:gd name="T2" fmla="*/ 0 w 841"/>
                  <a:gd name="T3" fmla="*/ 7 h 7"/>
                  <a:gd name="T4" fmla="*/ 0 w 841"/>
                  <a:gd name="T5" fmla="*/ 0 h 7"/>
                  <a:gd name="T6" fmla="*/ 0 w 841"/>
                  <a:gd name="T7" fmla="*/ 0 h 7"/>
                  <a:gd name="T8" fmla="*/ 841 w 841"/>
                  <a:gd name="T9" fmla="*/ 0 h 7"/>
                  <a:gd name="T10" fmla="*/ 841 w 84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1"/>
                  <a:gd name="T19" fmla="*/ 0 h 7"/>
                  <a:gd name="T20" fmla="*/ 841 w 84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1" h="7">
                    <a:moveTo>
                      <a:pt x="841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41" y="0"/>
                    </a:lnTo>
                    <a:lnTo>
                      <a:pt x="841" y="7"/>
                    </a:lnTo>
                    <a:close/>
                  </a:path>
                </a:pathLst>
              </a:custGeom>
              <a:solidFill>
                <a:srgbClr val="8E8D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69" name="Freeform 274"/>
              <p:cNvSpPr>
                <a:spLocks/>
              </p:cNvSpPr>
              <p:nvPr/>
            </p:nvSpPr>
            <p:spPr bwMode="auto">
              <a:xfrm>
                <a:off x="2743" y="10120"/>
                <a:ext cx="841" cy="11"/>
              </a:xfrm>
              <a:custGeom>
                <a:avLst/>
                <a:gdLst>
                  <a:gd name="T0" fmla="*/ 841 w 841"/>
                  <a:gd name="T1" fmla="*/ 11 h 11"/>
                  <a:gd name="T2" fmla="*/ 0 w 841"/>
                  <a:gd name="T3" fmla="*/ 11 h 11"/>
                  <a:gd name="T4" fmla="*/ 0 w 841"/>
                  <a:gd name="T5" fmla="*/ 7 h 11"/>
                  <a:gd name="T6" fmla="*/ 0 w 841"/>
                  <a:gd name="T7" fmla="*/ 0 h 11"/>
                  <a:gd name="T8" fmla="*/ 841 w 841"/>
                  <a:gd name="T9" fmla="*/ 0 h 11"/>
                  <a:gd name="T10" fmla="*/ 841 w 841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1"/>
                  <a:gd name="T19" fmla="*/ 0 h 11"/>
                  <a:gd name="T20" fmla="*/ 841 w 841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1" h="11">
                    <a:moveTo>
                      <a:pt x="841" y="11"/>
                    </a:moveTo>
                    <a:lnTo>
                      <a:pt x="0" y="11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841" y="0"/>
                    </a:lnTo>
                    <a:lnTo>
                      <a:pt x="841" y="11"/>
                    </a:lnTo>
                    <a:close/>
                  </a:path>
                </a:pathLst>
              </a:custGeom>
              <a:solidFill>
                <a:srgbClr val="8D8C8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70" name="Rectangle 275"/>
              <p:cNvSpPr>
                <a:spLocks noChangeArrowheads="1"/>
              </p:cNvSpPr>
              <p:nvPr/>
            </p:nvSpPr>
            <p:spPr bwMode="auto">
              <a:xfrm>
                <a:off x="2743" y="10116"/>
                <a:ext cx="841" cy="11"/>
              </a:xfrm>
              <a:prstGeom prst="rect">
                <a:avLst/>
              </a:prstGeom>
              <a:solidFill>
                <a:srgbClr val="8D8C8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71" name="Rectangle 276"/>
              <p:cNvSpPr>
                <a:spLocks noChangeArrowheads="1"/>
              </p:cNvSpPr>
              <p:nvPr/>
            </p:nvSpPr>
            <p:spPr bwMode="auto">
              <a:xfrm>
                <a:off x="2743" y="10113"/>
                <a:ext cx="841" cy="7"/>
              </a:xfrm>
              <a:prstGeom prst="rect">
                <a:avLst/>
              </a:prstGeom>
              <a:solidFill>
                <a:srgbClr val="8C8B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72" name="Freeform 277"/>
              <p:cNvSpPr>
                <a:spLocks/>
              </p:cNvSpPr>
              <p:nvPr/>
            </p:nvSpPr>
            <p:spPr bwMode="auto">
              <a:xfrm>
                <a:off x="2743" y="10105"/>
                <a:ext cx="841" cy="11"/>
              </a:xfrm>
              <a:custGeom>
                <a:avLst/>
                <a:gdLst>
                  <a:gd name="T0" fmla="*/ 841 w 841"/>
                  <a:gd name="T1" fmla="*/ 11 h 11"/>
                  <a:gd name="T2" fmla="*/ 0 w 841"/>
                  <a:gd name="T3" fmla="*/ 11 h 11"/>
                  <a:gd name="T4" fmla="*/ 0 w 841"/>
                  <a:gd name="T5" fmla="*/ 0 h 11"/>
                  <a:gd name="T6" fmla="*/ 841 w 841"/>
                  <a:gd name="T7" fmla="*/ 0 h 11"/>
                  <a:gd name="T8" fmla="*/ 841 w 841"/>
                  <a:gd name="T9" fmla="*/ 4 h 11"/>
                  <a:gd name="T10" fmla="*/ 841 w 841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1"/>
                  <a:gd name="T19" fmla="*/ 0 h 11"/>
                  <a:gd name="T20" fmla="*/ 841 w 841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1" h="11">
                    <a:moveTo>
                      <a:pt x="841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41" y="0"/>
                    </a:lnTo>
                    <a:lnTo>
                      <a:pt x="841" y="4"/>
                    </a:lnTo>
                    <a:lnTo>
                      <a:pt x="841" y="11"/>
                    </a:lnTo>
                    <a:close/>
                  </a:path>
                </a:pathLst>
              </a:custGeom>
              <a:solidFill>
                <a:srgbClr val="8C8B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73" name="Freeform 278"/>
              <p:cNvSpPr>
                <a:spLocks/>
              </p:cNvSpPr>
              <p:nvPr/>
            </p:nvSpPr>
            <p:spPr bwMode="auto">
              <a:xfrm>
                <a:off x="2743" y="10102"/>
                <a:ext cx="841" cy="11"/>
              </a:xfrm>
              <a:custGeom>
                <a:avLst/>
                <a:gdLst>
                  <a:gd name="T0" fmla="*/ 841 w 841"/>
                  <a:gd name="T1" fmla="*/ 11 h 11"/>
                  <a:gd name="T2" fmla="*/ 0 w 841"/>
                  <a:gd name="T3" fmla="*/ 11 h 11"/>
                  <a:gd name="T4" fmla="*/ 0 w 841"/>
                  <a:gd name="T5" fmla="*/ 0 h 11"/>
                  <a:gd name="T6" fmla="*/ 841 w 841"/>
                  <a:gd name="T7" fmla="*/ 0 h 11"/>
                  <a:gd name="T8" fmla="*/ 841 w 841"/>
                  <a:gd name="T9" fmla="*/ 7 h 11"/>
                  <a:gd name="T10" fmla="*/ 841 w 841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1"/>
                  <a:gd name="T19" fmla="*/ 0 h 11"/>
                  <a:gd name="T20" fmla="*/ 841 w 841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1" h="11">
                    <a:moveTo>
                      <a:pt x="841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41" y="0"/>
                    </a:lnTo>
                    <a:lnTo>
                      <a:pt x="841" y="7"/>
                    </a:lnTo>
                    <a:lnTo>
                      <a:pt x="841" y="11"/>
                    </a:lnTo>
                    <a:close/>
                  </a:path>
                </a:pathLst>
              </a:custGeom>
              <a:solidFill>
                <a:srgbClr val="8C8B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74" name="Rectangle 279"/>
              <p:cNvSpPr>
                <a:spLocks noChangeArrowheads="1"/>
              </p:cNvSpPr>
              <p:nvPr/>
            </p:nvSpPr>
            <p:spPr bwMode="auto">
              <a:xfrm>
                <a:off x="2743" y="10098"/>
                <a:ext cx="841" cy="7"/>
              </a:xfrm>
              <a:prstGeom prst="rect">
                <a:avLst/>
              </a:prstGeom>
              <a:solidFill>
                <a:srgbClr val="8B8A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75" name="Rectangle 280"/>
              <p:cNvSpPr>
                <a:spLocks noChangeArrowheads="1"/>
              </p:cNvSpPr>
              <p:nvPr/>
            </p:nvSpPr>
            <p:spPr bwMode="auto">
              <a:xfrm>
                <a:off x="2743" y="10091"/>
                <a:ext cx="841" cy="11"/>
              </a:xfrm>
              <a:prstGeom prst="rect">
                <a:avLst/>
              </a:prstGeom>
              <a:solidFill>
                <a:srgbClr val="8B8A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76" name="Rectangle 281"/>
              <p:cNvSpPr>
                <a:spLocks noChangeArrowheads="1"/>
              </p:cNvSpPr>
              <p:nvPr/>
            </p:nvSpPr>
            <p:spPr bwMode="auto">
              <a:xfrm>
                <a:off x="2743" y="10087"/>
                <a:ext cx="841" cy="11"/>
              </a:xfrm>
              <a:prstGeom prst="rect">
                <a:avLst/>
              </a:prstGeom>
              <a:solidFill>
                <a:srgbClr val="8B898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77" name="Rectangle 282"/>
              <p:cNvSpPr>
                <a:spLocks noChangeArrowheads="1"/>
              </p:cNvSpPr>
              <p:nvPr/>
            </p:nvSpPr>
            <p:spPr bwMode="auto">
              <a:xfrm>
                <a:off x="2743" y="10084"/>
                <a:ext cx="841" cy="7"/>
              </a:xfrm>
              <a:prstGeom prst="rect">
                <a:avLst/>
              </a:prstGeom>
              <a:solidFill>
                <a:srgbClr val="8B898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78" name="Rectangle 283"/>
              <p:cNvSpPr>
                <a:spLocks noChangeArrowheads="1"/>
              </p:cNvSpPr>
              <p:nvPr/>
            </p:nvSpPr>
            <p:spPr bwMode="auto">
              <a:xfrm>
                <a:off x="2743" y="10076"/>
                <a:ext cx="841" cy="11"/>
              </a:xfrm>
              <a:prstGeom prst="rect">
                <a:avLst/>
              </a:prstGeom>
              <a:solidFill>
                <a:srgbClr val="8A89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79" name="Rectangle 284"/>
              <p:cNvSpPr>
                <a:spLocks noChangeArrowheads="1"/>
              </p:cNvSpPr>
              <p:nvPr/>
            </p:nvSpPr>
            <p:spPr bwMode="auto">
              <a:xfrm>
                <a:off x="2743" y="10073"/>
                <a:ext cx="841" cy="11"/>
              </a:xfrm>
              <a:prstGeom prst="rect">
                <a:avLst/>
              </a:prstGeom>
              <a:solidFill>
                <a:srgbClr val="8A89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80" name="Rectangle 285"/>
              <p:cNvSpPr>
                <a:spLocks noChangeArrowheads="1"/>
              </p:cNvSpPr>
              <p:nvPr/>
            </p:nvSpPr>
            <p:spPr bwMode="auto">
              <a:xfrm>
                <a:off x="2743" y="10069"/>
                <a:ext cx="841" cy="7"/>
              </a:xfrm>
              <a:prstGeom prst="rect">
                <a:avLst/>
              </a:prstGeom>
              <a:solidFill>
                <a:srgbClr val="8988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81" name="Rectangle 286"/>
              <p:cNvSpPr>
                <a:spLocks noChangeArrowheads="1"/>
              </p:cNvSpPr>
              <p:nvPr/>
            </p:nvSpPr>
            <p:spPr bwMode="auto">
              <a:xfrm>
                <a:off x="2743" y="10062"/>
                <a:ext cx="841" cy="11"/>
              </a:xfrm>
              <a:prstGeom prst="rect">
                <a:avLst/>
              </a:prstGeom>
              <a:solidFill>
                <a:srgbClr val="8988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82" name="Rectangle 287"/>
              <p:cNvSpPr>
                <a:spLocks noChangeArrowheads="1"/>
              </p:cNvSpPr>
              <p:nvPr/>
            </p:nvSpPr>
            <p:spPr bwMode="auto">
              <a:xfrm>
                <a:off x="2743" y="10058"/>
                <a:ext cx="841" cy="11"/>
              </a:xfrm>
              <a:prstGeom prst="rect">
                <a:avLst/>
              </a:prstGeom>
              <a:solidFill>
                <a:srgbClr val="8988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83" name="Rectangle 288"/>
              <p:cNvSpPr>
                <a:spLocks noChangeArrowheads="1"/>
              </p:cNvSpPr>
              <p:nvPr/>
            </p:nvSpPr>
            <p:spPr bwMode="auto">
              <a:xfrm>
                <a:off x="2743" y="10055"/>
                <a:ext cx="841" cy="7"/>
              </a:xfrm>
              <a:prstGeom prst="rect">
                <a:avLst/>
              </a:prstGeom>
              <a:solidFill>
                <a:srgbClr val="8887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84" name="Rectangle 289"/>
              <p:cNvSpPr>
                <a:spLocks noChangeArrowheads="1"/>
              </p:cNvSpPr>
              <p:nvPr/>
            </p:nvSpPr>
            <p:spPr bwMode="auto">
              <a:xfrm>
                <a:off x="2743" y="10048"/>
                <a:ext cx="841" cy="10"/>
              </a:xfrm>
              <a:prstGeom prst="rect">
                <a:avLst/>
              </a:prstGeom>
              <a:solidFill>
                <a:srgbClr val="8887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85" name="Rectangle 290"/>
              <p:cNvSpPr>
                <a:spLocks noChangeArrowheads="1"/>
              </p:cNvSpPr>
              <p:nvPr/>
            </p:nvSpPr>
            <p:spPr bwMode="auto">
              <a:xfrm>
                <a:off x="2743" y="10044"/>
                <a:ext cx="841" cy="11"/>
              </a:xfrm>
              <a:prstGeom prst="rect">
                <a:avLst/>
              </a:prstGeom>
              <a:solidFill>
                <a:srgbClr val="8887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86" name="Rectangle 291"/>
              <p:cNvSpPr>
                <a:spLocks noChangeArrowheads="1"/>
              </p:cNvSpPr>
              <p:nvPr/>
            </p:nvSpPr>
            <p:spPr bwMode="auto">
              <a:xfrm>
                <a:off x="2743" y="10040"/>
                <a:ext cx="841" cy="8"/>
              </a:xfrm>
              <a:prstGeom prst="rect">
                <a:avLst/>
              </a:prstGeom>
              <a:solidFill>
                <a:srgbClr val="88878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87" name="Rectangle 292"/>
              <p:cNvSpPr>
                <a:spLocks noChangeArrowheads="1"/>
              </p:cNvSpPr>
              <p:nvPr/>
            </p:nvSpPr>
            <p:spPr bwMode="auto">
              <a:xfrm>
                <a:off x="2743" y="10033"/>
                <a:ext cx="841" cy="11"/>
              </a:xfrm>
              <a:prstGeom prst="rect">
                <a:avLst/>
              </a:prstGeom>
              <a:solidFill>
                <a:srgbClr val="88878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88" name="Rectangle 293"/>
              <p:cNvSpPr>
                <a:spLocks noChangeArrowheads="1"/>
              </p:cNvSpPr>
              <p:nvPr/>
            </p:nvSpPr>
            <p:spPr bwMode="auto">
              <a:xfrm>
                <a:off x="2743" y="10029"/>
                <a:ext cx="841" cy="11"/>
              </a:xfrm>
              <a:prstGeom prst="rect">
                <a:avLst/>
              </a:prstGeom>
              <a:solidFill>
                <a:srgbClr val="8786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89" name="Rectangle 294"/>
              <p:cNvSpPr>
                <a:spLocks noChangeArrowheads="1"/>
              </p:cNvSpPr>
              <p:nvPr/>
            </p:nvSpPr>
            <p:spPr bwMode="auto">
              <a:xfrm>
                <a:off x="2743" y="10026"/>
                <a:ext cx="841" cy="7"/>
              </a:xfrm>
              <a:prstGeom prst="rect">
                <a:avLst/>
              </a:prstGeom>
              <a:solidFill>
                <a:srgbClr val="8786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90" name="Rectangle 295"/>
              <p:cNvSpPr>
                <a:spLocks noChangeArrowheads="1"/>
              </p:cNvSpPr>
              <p:nvPr/>
            </p:nvSpPr>
            <p:spPr bwMode="auto">
              <a:xfrm>
                <a:off x="2743" y="10019"/>
                <a:ext cx="841" cy="10"/>
              </a:xfrm>
              <a:prstGeom prst="rect">
                <a:avLst/>
              </a:prstGeom>
              <a:solidFill>
                <a:srgbClr val="8685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91" name="Rectangle 296"/>
              <p:cNvSpPr>
                <a:spLocks noChangeArrowheads="1"/>
              </p:cNvSpPr>
              <p:nvPr/>
            </p:nvSpPr>
            <p:spPr bwMode="auto">
              <a:xfrm>
                <a:off x="2743" y="10015"/>
                <a:ext cx="841" cy="11"/>
              </a:xfrm>
              <a:prstGeom prst="rect">
                <a:avLst/>
              </a:prstGeom>
              <a:solidFill>
                <a:srgbClr val="8685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92" name="Rectangle 297"/>
              <p:cNvSpPr>
                <a:spLocks noChangeArrowheads="1"/>
              </p:cNvSpPr>
              <p:nvPr/>
            </p:nvSpPr>
            <p:spPr bwMode="auto">
              <a:xfrm>
                <a:off x="2743" y="10011"/>
                <a:ext cx="841" cy="8"/>
              </a:xfrm>
              <a:prstGeom prst="rect">
                <a:avLst/>
              </a:prstGeom>
              <a:solidFill>
                <a:srgbClr val="8684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93" name="Rectangle 298"/>
              <p:cNvSpPr>
                <a:spLocks noChangeArrowheads="1"/>
              </p:cNvSpPr>
              <p:nvPr/>
            </p:nvSpPr>
            <p:spPr bwMode="auto">
              <a:xfrm>
                <a:off x="2743" y="10004"/>
                <a:ext cx="841" cy="11"/>
              </a:xfrm>
              <a:prstGeom prst="rect">
                <a:avLst/>
              </a:prstGeom>
              <a:solidFill>
                <a:srgbClr val="8684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94" name="Rectangle 299"/>
              <p:cNvSpPr>
                <a:spLocks noChangeArrowheads="1"/>
              </p:cNvSpPr>
              <p:nvPr/>
            </p:nvSpPr>
            <p:spPr bwMode="auto">
              <a:xfrm>
                <a:off x="2743" y="10000"/>
                <a:ext cx="841" cy="11"/>
              </a:xfrm>
              <a:prstGeom prst="rect">
                <a:avLst/>
              </a:prstGeom>
              <a:solidFill>
                <a:srgbClr val="8684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95" name="Rectangle 300"/>
              <p:cNvSpPr>
                <a:spLocks noChangeArrowheads="1"/>
              </p:cNvSpPr>
              <p:nvPr/>
            </p:nvSpPr>
            <p:spPr bwMode="auto">
              <a:xfrm>
                <a:off x="2743" y="9997"/>
                <a:ext cx="841" cy="7"/>
              </a:xfrm>
              <a:prstGeom prst="rect">
                <a:avLst/>
              </a:prstGeom>
              <a:solidFill>
                <a:srgbClr val="8584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96" name="Rectangle 301"/>
              <p:cNvSpPr>
                <a:spLocks noChangeArrowheads="1"/>
              </p:cNvSpPr>
              <p:nvPr/>
            </p:nvSpPr>
            <p:spPr bwMode="auto">
              <a:xfrm>
                <a:off x="2743" y="9990"/>
                <a:ext cx="841" cy="10"/>
              </a:xfrm>
              <a:prstGeom prst="rect">
                <a:avLst/>
              </a:prstGeom>
              <a:solidFill>
                <a:srgbClr val="8584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97" name="Rectangle 302"/>
              <p:cNvSpPr>
                <a:spLocks noChangeArrowheads="1"/>
              </p:cNvSpPr>
              <p:nvPr/>
            </p:nvSpPr>
            <p:spPr bwMode="auto">
              <a:xfrm>
                <a:off x="2743" y="9986"/>
                <a:ext cx="841" cy="11"/>
              </a:xfrm>
              <a:prstGeom prst="rect">
                <a:avLst/>
              </a:prstGeom>
              <a:solidFill>
                <a:srgbClr val="8584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98" name="Rectangle 303"/>
              <p:cNvSpPr>
                <a:spLocks noChangeArrowheads="1"/>
              </p:cNvSpPr>
              <p:nvPr/>
            </p:nvSpPr>
            <p:spPr bwMode="auto">
              <a:xfrm>
                <a:off x="2743" y="9982"/>
                <a:ext cx="841" cy="8"/>
              </a:xfrm>
              <a:prstGeom prst="rect">
                <a:avLst/>
              </a:prstGeom>
              <a:solidFill>
                <a:srgbClr val="8483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99" name="Rectangle 304"/>
              <p:cNvSpPr>
                <a:spLocks noChangeArrowheads="1"/>
              </p:cNvSpPr>
              <p:nvPr/>
            </p:nvSpPr>
            <p:spPr bwMode="auto">
              <a:xfrm>
                <a:off x="2743" y="9975"/>
                <a:ext cx="841" cy="11"/>
              </a:xfrm>
              <a:prstGeom prst="rect">
                <a:avLst/>
              </a:prstGeom>
              <a:solidFill>
                <a:srgbClr val="8483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00" name="Rectangle 305"/>
              <p:cNvSpPr>
                <a:spLocks noChangeArrowheads="1"/>
              </p:cNvSpPr>
              <p:nvPr/>
            </p:nvSpPr>
            <p:spPr bwMode="auto">
              <a:xfrm>
                <a:off x="2743" y="9972"/>
                <a:ext cx="841" cy="10"/>
              </a:xfrm>
              <a:prstGeom prst="rect">
                <a:avLst/>
              </a:prstGeom>
              <a:solidFill>
                <a:srgbClr val="8482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01" name="Rectangle 306"/>
              <p:cNvSpPr>
                <a:spLocks noChangeArrowheads="1"/>
              </p:cNvSpPr>
              <p:nvPr/>
            </p:nvSpPr>
            <p:spPr bwMode="auto">
              <a:xfrm>
                <a:off x="2743" y="9968"/>
                <a:ext cx="841" cy="7"/>
              </a:xfrm>
              <a:prstGeom prst="rect">
                <a:avLst/>
              </a:prstGeom>
              <a:solidFill>
                <a:srgbClr val="8482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02" name="Rectangle 307"/>
              <p:cNvSpPr>
                <a:spLocks noChangeArrowheads="1"/>
              </p:cNvSpPr>
              <p:nvPr/>
            </p:nvSpPr>
            <p:spPr bwMode="auto">
              <a:xfrm>
                <a:off x="2743" y="9961"/>
                <a:ext cx="841" cy="11"/>
              </a:xfrm>
              <a:prstGeom prst="rect">
                <a:avLst/>
              </a:prstGeom>
              <a:solidFill>
                <a:srgbClr val="8382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03" name="Rectangle 308"/>
              <p:cNvSpPr>
                <a:spLocks noChangeArrowheads="1"/>
              </p:cNvSpPr>
              <p:nvPr/>
            </p:nvSpPr>
            <p:spPr bwMode="auto">
              <a:xfrm>
                <a:off x="2743" y="9957"/>
                <a:ext cx="841" cy="11"/>
              </a:xfrm>
              <a:prstGeom prst="rect">
                <a:avLst/>
              </a:prstGeom>
              <a:solidFill>
                <a:srgbClr val="8382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04" name="Rectangle 309"/>
              <p:cNvSpPr>
                <a:spLocks noChangeArrowheads="1"/>
              </p:cNvSpPr>
              <p:nvPr/>
            </p:nvSpPr>
            <p:spPr bwMode="auto">
              <a:xfrm>
                <a:off x="2743" y="9953"/>
                <a:ext cx="841" cy="8"/>
              </a:xfrm>
              <a:prstGeom prst="rect">
                <a:avLst/>
              </a:prstGeom>
              <a:solidFill>
                <a:srgbClr val="8281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05" name="Rectangle 310"/>
              <p:cNvSpPr>
                <a:spLocks noChangeArrowheads="1"/>
              </p:cNvSpPr>
              <p:nvPr/>
            </p:nvSpPr>
            <p:spPr bwMode="auto">
              <a:xfrm>
                <a:off x="2743" y="9946"/>
                <a:ext cx="841" cy="11"/>
              </a:xfrm>
              <a:prstGeom prst="rect">
                <a:avLst/>
              </a:prstGeom>
              <a:solidFill>
                <a:srgbClr val="8281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06" name="Rectangle 311"/>
              <p:cNvSpPr>
                <a:spLocks noChangeArrowheads="1"/>
              </p:cNvSpPr>
              <p:nvPr/>
            </p:nvSpPr>
            <p:spPr bwMode="auto">
              <a:xfrm>
                <a:off x="2743" y="9943"/>
                <a:ext cx="841" cy="10"/>
              </a:xfrm>
              <a:prstGeom prst="rect">
                <a:avLst/>
              </a:prstGeom>
              <a:solidFill>
                <a:srgbClr val="8281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07" name="Rectangle 312"/>
              <p:cNvSpPr>
                <a:spLocks noChangeArrowheads="1"/>
              </p:cNvSpPr>
              <p:nvPr/>
            </p:nvSpPr>
            <p:spPr bwMode="auto">
              <a:xfrm>
                <a:off x="2743" y="9939"/>
                <a:ext cx="841" cy="7"/>
              </a:xfrm>
              <a:prstGeom prst="rect">
                <a:avLst/>
              </a:prstGeom>
              <a:solidFill>
                <a:srgbClr val="82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08" name="Rectangle 313"/>
              <p:cNvSpPr>
                <a:spLocks noChangeArrowheads="1"/>
              </p:cNvSpPr>
              <p:nvPr/>
            </p:nvSpPr>
            <p:spPr bwMode="auto">
              <a:xfrm>
                <a:off x="2743" y="9932"/>
                <a:ext cx="841" cy="11"/>
              </a:xfrm>
              <a:prstGeom prst="rect">
                <a:avLst/>
              </a:prstGeom>
              <a:solidFill>
                <a:srgbClr val="82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09" name="Rectangle 314"/>
              <p:cNvSpPr>
                <a:spLocks noChangeArrowheads="1"/>
              </p:cNvSpPr>
              <p:nvPr/>
            </p:nvSpPr>
            <p:spPr bwMode="auto">
              <a:xfrm>
                <a:off x="2743" y="9928"/>
                <a:ext cx="841" cy="11"/>
              </a:xfrm>
              <a:prstGeom prst="rect">
                <a:avLst/>
              </a:prstGeom>
              <a:solidFill>
                <a:srgbClr val="8180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0" name="Rectangle 315"/>
              <p:cNvSpPr>
                <a:spLocks noChangeArrowheads="1"/>
              </p:cNvSpPr>
              <p:nvPr/>
            </p:nvSpPr>
            <p:spPr bwMode="auto">
              <a:xfrm>
                <a:off x="2743" y="9925"/>
                <a:ext cx="841" cy="7"/>
              </a:xfrm>
              <a:prstGeom prst="rect">
                <a:avLst/>
              </a:prstGeom>
              <a:solidFill>
                <a:srgbClr val="8180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1" name="Rectangle 316"/>
              <p:cNvSpPr>
                <a:spLocks noChangeArrowheads="1"/>
              </p:cNvSpPr>
              <p:nvPr/>
            </p:nvSpPr>
            <p:spPr bwMode="auto">
              <a:xfrm>
                <a:off x="2743" y="9917"/>
                <a:ext cx="841" cy="11"/>
              </a:xfrm>
              <a:prstGeom prst="rect">
                <a:avLst/>
              </a:prstGeom>
              <a:solidFill>
                <a:srgbClr val="8180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2" name="Rectangle 317"/>
              <p:cNvSpPr>
                <a:spLocks noChangeArrowheads="1"/>
              </p:cNvSpPr>
              <p:nvPr/>
            </p:nvSpPr>
            <p:spPr bwMode="auto">
              <a:xfrm>
                <a:off x="2743" y="9914"/>
                <a:ext cx="841" cy="11"/>
              </a:xfrm>
              <a:prstGeom prst="rect">
                <a:avLst/>
              </a:prstGeom>
              <a:solidFill>
                <a:srgbClr val="807F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3" name="Rectangle 318"/>
              <p:cNvSpPr>
                <a:spLocks noChangeArrowheads="1"/>
              </p:cNvSpPr>
              <p:nvPr/>
            </p:nvSpPr>
            <p:spPr bwMode="auto">
              <a:xfrm>
                <a:off x="2743" y="9910"/>
                <a:ext cx="841" cy="7"/>
              </a:xfrm>
              <a:prstGeom prst="rect">
                <a:avLst/>
              </a:prstGeom>
              <a:solidFill>
                <a:srgbClr val="807F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4" name="Rectangle 319"/>
              <p:cNvSpPr>
                <a:spLocks noChangeArrowheads="1"/>
              </p:cNvSpPr>
              <p:nvPr/>
            </p:nvSpPr>
            <p:spPr bwMode="auto">
              <a:xfrm>
                <a:off x="2743" y="9903"/>
                <a:ext cx="841" cy="11"/>
              </a:xfrm>
              <a:prstGeom prst="rect">
                <a:avLst/>
              </a:prstGeom>
              <a:solidFill>
                <a:srgbClr val="7F7E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5" name="Rectangle 320"/>
              <p:cNvSpPr>
                <a:spLocks noChangeArrowheads="1"/>
              </p:cNvSpPr>
              <p:nvPr/>
            </p:nvSpPr>
            <p:spPr bwMode="auto">
              <a:xfrm>
                <a:off x="2743" y="9899"/>
                <a:ext cx="841" cy="11"/>
              </a:xfrm>
              <a:prstGeom prst="rect">
                <a:avLst/>
              </a:prstGeom>
              <a:solidFill>
                <a:srgbClr val="7F7E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303" name="Group 321"/>
            <p:cNvGrpSpPr>
              <a:grpSpLocks/>
            </p:cNvGrpSpPr>
            <p:nvPr/>
          </p:nvGrpSpPr>
          <p:grpSpPr bwMode="auto">
            <a:xfrm>
              <a:off x="2743" y="8721"/>
              <a:ext cx="841" cy="2250"/>
              <a:chOff x="2743" y="8721"/>
              <a:chExt cx="841" cy="2250"/>
            </a:xfrm>
          </p:grpSpPr>
          <p:sp>
            <p:nvSpPr>
              <p:cNvPr id="12916" name="Rectangle 322"/>
              <p:cNvSpPr>
                <a:spLocks noChangeArrowheads="1"/>
              </p:cNvSpPr>
              <p:nvPr/>
            </p:nvSpPr>
            <p:spPr bwMode="auto">
              <a:xfrm>
                <a:off x="2743" y="10002"/>
                <a:ext cx="841" cy="7"/>
              </a:xfrm>
              <a:prstGeom prst="rect">
                <a:avLst/>
              </a:prstGeom>
              <a:solidFill>
                <a:srgbClr val="7F7D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17" name="Rectangle 323"/>
              <p:cNvSpPr>
                <a:spLocks noChangeArrowheads="1"/>
              </p:cNvSpPr>
              <p:nvPr/>
            </p:nvSpPr>
            <p:spPr bwMode="auto">
              <a:xfrm>
                <a:off x="2743" y="9994"/>
                <a:ext cx="841" cy="11"/>
              </a:xfrm>
              <a:prstGeom prst="rect">
                <a:avLst/>
              </a:prstGeom>
              <a:solidFill>
                <a:srgbClr val="7F7D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18" name="Rectangle 324"/>
              <p:cNvSpPr>
                <a:spLocks noChangeArrowheads="1"/>
              </p:cNvSpPr>
              <p:nvPr/>
            </p:nvSpPr>
            <p:spPr bwMode="auto">
              <a:xfrm>
                <a:off x="2743" y="9991"/>
                <a:ext cx="841" cy="11"/>
              </a:xfrm>
              <a:prstGeom prst="rect">
                <a:avLst/>
              </a:prstGeom>
              <a:solidFill>
                <a:srgbClr val="7F7D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19" name="Rectangle 325"/>
              <p:cNvSpPr>
                <a:spLocks noChangeArrowheads="1"/>
              </p:cNvSpPr>
              <p:nvPr/>
            </p:nvSpPr>
            <p:spPr bwMode="auto">
              <a:xfrm>
                <a:off x="2743" y="9987"/>
                <a:ext cx="841" cy="7"/>
              </a:xfrm>
              <a:prstGeom prst="rect">
                <a:avLst/>
              </a:prstGeom>
              <a:solidFill>
                <a:srgbClr val="7E7D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20" name="Rectangle 326"/>
              <p:cNvSpPr>
                <a:spLocks noChangeArrowheads="1"/>
              </p:cNvSpPr>
              <p:nvPr/>
            </p:nvSpPr>
            <p:spPr bwMode="auto">
              <a:xfrm>
                <a:off x="2743" y="9980"/>
                <a:ext cx="841" cy="11"/>
              </a:xfrm>
              <a:prstGeom prst="rect">
                <a:avLst/>
              </a:prstGeom>
              <a:solidFill>
                <a:srgbClr val="7E7D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21" name="Rectangle 327"/>
              <p:cNvSpPr>
                <a:spLocks noChangeArrowheads="1"/>
              </p:cNvSpPr>
              <p:nvPr/>
            </p:nvSpPr>
            <p:spPr bwMode="auto">
              <a:xfrm>
                <a:off x="2743" y="9976"/>
                <a:ext cx="841" cy="11"/>
              </a:xfrm>
              <a:prstGeom prst="rect">
                <a:avLst/>
              </a:prstGeom>
              <a:solidFill>
                <a:srgbClr val="7D7C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22" name="Rectangle 328"/>
              <p:cNvSpPr>
                <a:spLocks noChangeArrowheads="1"/>
              </p:cNvSpPr>
              <p:nvPr/>
            </p:nvSpPr>
            <p:spPr bwMode="auto">
              <a:xfrm>
                <a:off x="2743" y="9973"/>
                <a:ext cx="841" cy="7"/>
              </a:xfrm>
              <a:prstGeom prst="rect">
                <a:avLst/>
              </a:prstGeom>
              <a:solidFill>
                <a:srgbClr val="7D7C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23" name="Rectangle 329"/>
              <p:cNvSpPr>
                <a:spLocks noChangeArrowheads="1"/>
              </p:cNvSpPr>
              <p:nvPr/>
            </p:nvSpPr>
            <p:spPr bwMode="auto">
              <a:xfrm>
                <a:off x="2743" y="9965"/>
                <a:ext cx="841" cy="11"/>
              </a:xfrm>
              <a:prstGeom prst="rect">
                <a:avLst/>
              </a:prstGeom>
              <a:solidFill>
                <a:srgbClr val="7D7C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24" name="Rectangle 330"/>
              <p:cNvSpPr>
                <a:spLocks noChangeArrowheads="1"/>
              </p:cNvSpPr>
              <p:nvPr/>
            </p:nvSpPr>
            <p:spPr bwMode="auto">
              <a:xfrm>
                <a:off x="2743" y="9962"/>
                <a:ext cx="841" cy="11"/>
              </a:xfrm>
              <a:prstGeom prst="rect">
                <a:avLst/>
              </a:prstGeom>
              <a:solidFill>
                <a:srgbClr val="7D7B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25" name="Rectangle 331"/>
              <p:cNvSpPr>
                <a:spLocks noChangeArrowheads="1"/>
              </p:cNvSpPr>
              <p:nvPr/>
            </p:nvSpPr>
            <p:spPr bwMode="auto">
              <a:xfrm>
                <a:off x="2743" y="9958"/>
                <a:ext cx="841" cy="7"/>
              </a:xfrm>
              <a:prstGeom prst="rect">
                <a:avLst/>
              </a:prstGeom>
              <a:solidFill>
                <a:srgbClr val="7D7B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26" name="Rectangle 332"/>
              <p:cNvSpPr>
                <a:spLocks noChangeArrowheads="1"/>
              </p:cNvSpPr>
              <p:nvPr/>
            </p:nvSpPr>
            <p:spPr bwMode="auto">
              <a:xfrm>
                <a:off x="2743" y="9951"/>
                <a:ext cx="841" cy="11"/>
              </a:xfrm>
              <a:prstGeom prst="rect">
                <a:avLst/>
              </a:prstGeom>
              <a:solidFill>
                <a:srgbClr val="7C7B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27" name="Rectangle 333"/>
              <p:cNvSpPr>
                <a:spLocks noChangeArrowheads="1"/>
              </p:cNvSpPr>
              <p:nvPr/>
            </p:nvSpPr>
            <p:spPr bwMode="auto">
              <a:xfrm>
                <a:off x="2743" y="9947"/>
                <a:ext cx="841" cy="11"/>
              </a:xfrm>
              <a:prstGeom prst="rect">
                <a:avLst/>
              </a:prstGeom>
              <a:solidFill>
                <a:srgbClr val="7C7B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28" name="Rectangle 334"/>
              <p:cNvSpPr>
                <a:spLocks noChangeArrowheads="1"/>
              </p:cNvSpPr>
              <p:nvPr/>
            </p:nvSpPr>
            <p:spPr bwMode="auto">
              <a:xfrm>
                <a:off x="2743" y="9944"/>
                <a:ext cx="841" cy="7"/>
              </a:xfrm>
              <a:prstGeom prst="rect">
                <a:avLst/>
              </a:prstGeom>
              <a:solidFill>
                <a:srgbClr val="7B7A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29" name="Rectangle 335"/>
              <p:cNvSpPr>
                <a:spLocks noChangeArrowheads="1"/>
              </p:cNvSpPr>
              <p:nvPr/>
            </p:nvSpPr>
            <p:spPr bwMode="auto">
              <a:xfrm>
                <a:off x="2743" y="9936"/>
                <a:ext cx="841" cy="11"/>
              </a:xfrm>
              <a:prstGeom prst="rect">
                <a:avLst/>
              </a:prstGeom>
              <a:solidFill>
                <a:srgbClr val="7B7A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30" name="Rectangle 336"/>
              <p:cNvSpPr>
                <a:spLocks noChangeArrowheads="1"/>
              </p:cNvSpPr>
              <p:nvPr/>
            </p:nvSpPr>
            <p:spPr bwMode="auto">
              <a:xfrm>
                <a:off x="2743" y="9933"/>
                <a:ext cx="841" cy="11"/>
              </a:xfrm>
              <a:prstGeom prst="rect">
                <a:avLst/>
              </a:prstGeom>
              <a:solidFill>
                <a:srgbClr val="7B7A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31" name="Rectangle 337"/>
              <p:cNvSpPr>
                <a:spLocks noChangeArrowheads="1"/>
              </p:cNvSpPr>
              <p:nvPr/>
            </p:nvSpPr>
            <p:spPr bwMode="auto">
              <a:xfrm>
                <a:off x="2743" y="9926"/>
                <a:ext cx="841" cy="10"/>
              </a:xfrm>
              <a:prstGeom prst="rect">
                <a:avLst/>
              </a:prstGeom>
              <a:solidFill>
                <a:srgbClr val="7B79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32" name="Rectangle 338"/>
              <p:cNvSpPr>
                <a:spLocks noChangeArrowheads="1"/>
              </p:cNvSpPr>
              <p:nvPr/>
            </p:nvSpPr>
            <p:spPr bwMode="auto">
              <a:xfrm>
                <a:off x="2743" y="9922"/>
                <a:ext cx="841" cy="11"/>
              </a:xfrm>
              <a:prstGeom prst="rect">
                <a:avLst/>
              </a:prstGeom>
              <a:solidFill>
                <a:srgbClr val="7B79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33" name="Rectangle 339"/>
              <p:cNvSpPr>
                <a:spLocks noChangeArrowheads="1"/>
              </p:cNvSpPr>
              <p:nvPr/>
            </p:nvSpPr>
            <p:spPr bwMode="auto">
              <a:xfrm>
                <a:off x="2743" y="9918"/>
                <a:ext cx="841" cy="8"/>
              </a:xfrm>
              <a:prstGeom prst="rect">
                <a:avLst/>
              </a:prstGeom>
              <a:solidFill>
                <a:srgbClr val="7A78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34" name="Rectangle 340"/>
              <p:cNvSpPr>
                <a:spLocks noChangeArrowheads="1"/>
              </p:cNvSpPr>
              <p:nvPr/>
            </p:nvSpPr>
            <p:spPr bwMode="auto">
              <a:xfrm>
                <a:off x="2743" y="9911"/>
                <a:ext cx="841" cy="11"/>
              </a:xfrm>
              <a:prstGeom prst="rect">
                <a:avLst/>
              </a:prstGeom>
              <a:solidFill>
                <a:srgbClr val="7A78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35" name="Rectangle 341"/>
              <p:cNvSpPr>
                <a:spLocks noChangeArrowheads="1"/>
              </p:cNvSpPr>
              <p:nvPr/>
            </p:nvSpPr>
            <p:spPr bwMode="auto">
              <a:xfrm>
                <a:off x="2743" y="9907"/>
                <a:ext cx="841" cy="11"/>
              </a:xfrm>
              <a:prstGeom prst="rect">
                <a:avLst/>
              </a:prstGeom>
              <a:solidFill>
                <a:srgbClr val="7A78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36" name="Rectangle 342"/>
              <p:cNvSpPr>
                <a:spLocks noChangeArrowheads="1"/>
              </p:cNvSpPr>
              <p:nvPr/>
            </p:nvSpPr>
            <p:spPr bwMode="auto">
              <a:xfrm>
                <a:off x="2743" y="9904"/>
                <a:ext cx="841" cy="7"/>
              </a:xfrm>
              <a:prstGeom prst="rect">
                <a:avLst/>
              </a:prstGeom>
              <a:solidFill>
                <a:srgbClr val="7978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37" name="Rectangle 343"/>
              <p:cNvSpPr>
                <a:spLocks noChangeArrowheads="1"/>
              </p:cNvSpPr>
              <p:nvPr/>
            </p:nvSpPr>
            <p:spPr bwMode="auto">
              <a:xfrm>
                <a:off x="2743" y="9897"/>
                <a:ext cx="841" cy="10"/>
              </a:xfrm>
              <a:prstGeom prst="rect">
                <a:avLst/>
              </a:prstGeom>
              <a:solidFill>
                <a:srgbClr val="7978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38" name="Rectangle 344"/>
              <p:cNvSpPr>
                <a:spLocks noChangeArrowheads="1"/>
              </p:cNvSpPr>
              <p:nvPr/>
            </p:nvSpPr>
            <p:spPr bwMode="auto">
              <a:xfrm>
                <a:off x="2743" y="9893"/>
                <a:ext cx="841" cy="11"/>
              </a:xfrm>
              <a:prstGeom prst="rect">
                <a:avLst/>
              </a:prstGeom>
              <a:solidFill>
                <a:srgbClr val="7977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39" name="Rectangle 345"/>
              <p:cNvSpPr>
                <a:spLocks noChangeArrowheads="1"/>
              </p:cNvSpPr>
              <p:nvPr/>
            </p:nvSpPr>
            <p:spPr bwMode="auto">
              <a:xfrm>
                <a:off x="2743" y="9889"/>
                <a:ext cx="841" cy="8"/>
              </a:xfrm>
              <a:prstGeom prst="rect">
                <a:avLst/>
              </a:prstGeom>
              <a:solidFill>
                <a:srgbClr val="7977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40" name="Rectangle 346"/>
              <p:cNvSpPr>
                <a:spLocks noChangeArrowheads="1"/>
              </p:cNvSpPr>
              <p:nvPr/>
            </p:nvSpPr>
            <p:spPr bwMode="auto">
              <a:xfrm>
                <a:off x="2743" y="9882"/>
                <a:ext cx="841" cy="11"/>
              </a:xfrm>
              <a:prstGeom prst="rect">
                <a:avLst/>
              </a:prstGeom>
              <a:solidFill>
                <a:srgbClr val="7876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41" name="Rectangle 347"/>
              <p:cNvSpPr>
                <a:spLocks noChangeArrowheads="1"/>
              </p:cNvSpPr>
              <p:nvPr/>
            </p:nvSpPr>
            <p:spPr bwMode="auto">
              <a:xfrm>
                <a:off x="2743" y="9879"/>
                <a:ext cx="841" cy="10"/>
              </a:xfrm>
              <a:prstGeom prst="rect">
                <a:avLst/>
              </a:prstGeom>
              <a:solidFill>
                <a:srgbClr val="7876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42" name="Rectangle 348"/>
              <p:cNvSpPr>
                <a:spLocks noChangeArrowheads="1"/>
              </p:cNvSpPr>
              <p:nvPr/>
            </p:nvSpPr>
            <p:spPr bwMode="auto">
              <a:xfrm>
                <a:off x="2743" y="9875"/>
                <a:ext cx="841" cy="7"/>
              </a:xfrm>
              <a:prstGeom prst="rect">
                <a:avLst/>
              </a:prstGeom>
              <a:solidFill>
                <a:srgbClr val="7876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43" name="Rectangle 349"/>
              <p:cNvSpPr>
                <a:spLocks noChangeArrowheads="1"/>
              </p:cNvSpPr>
              <p:nvPr/>
            </p:nvSpPr>
            <p:spPr bwMode="auto">
              <a:xfrm>
                <a:off x="2743" y="9868"/>
                <a:ext cx="841" cy="11"/>
              </a:xfrm>
              <a:prstGeom prst="rect">
                <a:avLst/>
              </a:prstGeom>
              <a:solidFill>
                <a:srgbClr val="7776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44" name="Rectangle 350"/>
              <p:cNvSpPr>
                <a:spLocks noChangeArrowheads="1"/>
              </p:cNvSpPr>
              <p:nvPr/>
            </p:nvSpPr>
            <p:spPr bwMode="auto">
              <a:xfrm>
                <a:off x="2743" y="9864"/>
                <a:ext cx="841" cy="11"/>
              </a:xfrm>
              <a:prstGeom prst="rect">
                <a:avLst/>
              </a:prstGeom>
              <a:solidFill>
                <a:srgbClr val="7776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45" name="Rectangle 351"/>
              <p:cNvSpPr>
                <a:spLocks noChangeArrowheads="1"/>
              </p:cNvSpPr>
              <p:nvPr/>
            </p:nvSpPr>
            <p:spPr bwMode="auto">
              <a:xfrm>
                <a:off x="2743" y="9860"/>
                <a:ext cx="841" cy="8"/>
              </a:xfrm>
              <a:prstGeom prst="rect">
                <a:avLst/>
              </a:prstGeom>
              <a:solidFill>
                <a:srgbClr val="7775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46" name="Rectangle 352"/>
              <p:cNvSpPr>
                <a:spLocks noChangeArrowheads="1"/>
              </p:cNvSpPr>
              <p:nvPr/>
            </p:nvSpPr>
            <p:spPr bwMode="auto">
              <a:xfrm>
                <a:off x="2743" y="9853"/>
                <a:ext cx="841" cy="11"/>
              </a:xfrm>
              <a:prstGeom prst="rect">
                <a:avLst/>
              </a:prstGeom>
              <a:solidFill>
                <a:srgbClr val="7775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47" name="Rectangle 353"/>
              <p:cNvSpPr>
                <a:spLocks noChangeArrowheads="1"/>
              </p:cNvSpPr>
              <p:nvPr/>
            </p:nvSpPr>
            <p:spPr bwMode="auto">
              <a:xfrm>
                <a:off x="2743" y="9850"/>
                <a:ext cx="841" cy="10"/>
              </a:xfrm>
              <a:prstGeom prst="rect">
                <a:avLst/>
              </a:prstGeom>
              <a:solidFill>
                <a:srgbClr val="7775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48" name="Rectangle 354"/>
              <p:cNvSpPr>
                <a:spLocks noChangeArrowheads="1"/>
              </p:cNvSpPr>
              <p:nvPr/>
            </p:nvSpPr>
            <p:spPr bwMode="auto">
              <a:xfrm>
                <a:off x="2743" y="9846"/>
                <a:ext cx="841" cy="7"/>
              </a:xfrm>
              <a:prstGeom prst="rect">
                <a:avLst/>
              </a:prstGeom>
              <a:solidFill>
                <a:srgbClr val="7674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49" name="Rectangle 355"/>
              <p:cNvSpPr>
                <a:spLocks noChangeArrowheads="1"/>
              </p:cNvSpPr>
              <p:nvPr/>
            </p:nvSpPr>
            <p:spPr bwMode="auto">
              <a:xfrm>
                <a:off x="2743" y="9839"/>
                <a:ext cx="841" cy="11"/>
              </a:xfrm>
              <a:prstGeom prst="rect">
                <a:avLst/>
              </a:prstGeom>
              <a:solidFill>
                <a:srgbClr val="7674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50" name="Rectangle 356"/>
              <p:cNvSpPr>
                <a:spLocks noChangeArrowheads="1"/>
              </p:cNvSpPr>
              <p:nvPr/>
            </p:nvSpPr>
            <p:spPr bwMode="auto">
              <a:xfrm>
                <a:off x="2743" y="9835"/>
                <a:ext cx="841" cy="11"/>
              </a:xfrm>
              <a:prstGeom prst="rect">
                <a:avLst/>
              </a:prstGeom>
              <a:solidFill>
                <a:srgbClr val="7574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51" name="Rectangle 357"/>
              <p:cNvSpPr>
                <a:spLocks noChangeArrowheads="1"/>
              </p:cNvSpPr>
              <p:nvPr/>
            </p:nvSpPr>
            <p:spPr bwMode="auto">
              <a:xfrm>
                <a:off x="2743" y="9831"/>
                <a:ext cx="841" cy="8"/>
              </a:xfrm>
              <a:prstGeom prst="rect">
                <a:avLst/>
              </a:prstGeom>
              <a:solidFill>
                <a:srgbClr val="7574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52" name="Rectangle 358"/>
              <p:cNvSpPr>
                <a:spLocks noChangeArrowheads="1"/>
              </p:cNvSpPr>
              <p:nvPr/>
            </p:nvSpPr>
            <p:spPr bwMode="auto">
              <a:xfrm>
                <a:off x="2743" y="9824"/>
                <a:ext cx="841" cy="11"/>
              </a:xfrm>
              <a:prstGeom prst="rect">
                <a:avLst/>
              </a:prstGeom>
              <a:solidFill>
                <a:srgbClr val="7573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53" name="Rectangle 359"/>
              <p:cNvSpPr>
                <a:spLocks noChangeArrowheads="1"/>
              </p:cNvSpPr>
              <p:nvPr/>
            </p:nvSpPr>
            <p:spPr bwMode="auto">
              <a:xfrm>
                <a:off x="2743" y="9821"/>
                <a:ext cx="841" cy="10"/>
              </a:xfrm>
              <a:prstGeom prst="rect">
                <a:avLst/>
              </a:prstGeom>
              <a:solidFill>
                <a:srgbClr val="7573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54" name="Rectangle 360"/>
              <p:cNvSpPr>
                <a:spLocks noChangeArrowheads="1"/>
              </p:cNvSpPr>
              <p:nvPr/>
            </p:nvSpPr>
            <p:spPr bwMode="auto">
              <a:xfrm>
                <a:off x="2743" y="9817"/>
                <a:ext cx="841" cy="7"/>
              </a:xfrm>
              <a:prstGeom prst="rect">
                <a:avLst/>
              </a:prstGeom>
              <a:solidFill>
                <a:srgbClr val="7573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55" name="Rectangle 361"/>
              <p:cNvSpPr>
                <a:spLocks noChangeArrowheads="1"/>
              </p:cNvSpPr>
              <p:nvPr/>
            </p:nvSpPr>
            <p:spPr bwMode="auto">
              <a:xfrm>
                <a:off x="2743" y="9810"/>
                <a:ext cx="841" cy="11"/>
              </a:xfrm>
              <a:prstGeom prst="rect">
                <a:avLst/>
              </a:prstGeom>
              <a:solidFill>
                <a:srgbClr val="7472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56" name="Rectangle 362"/>
              <p:cNvSpPr>
                <a:spLocks noChangeArrowheads="1"/>
              </p:cNvSpPr>
              <p:nvPr/>
            </p:nvSpPr>
            <p:spPr bwMode="auto">
              <a:xfrm>
                <a:off x="2743" y="9806"/>
                <a:ext cx="841" cy="11"/>
              </a:xfrm>
              <a:prstGeom prst="rect">
                <a:avLst/>
              </a:prstGeom>
              <a:solidFill>
                <a:srgbClr val="7472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57" name="Rectangle 363"/>
              <p:cNvSpPr>
                <a:spLocks noChangeArrowheads="1"/>
              </p:cNvSpPr>
              <p:nvPr/>
            </p:nvSpPr>
            <p:spPr bwMode="auto">
              <a:xfrm>
                <a:off x="2743" y="9803"/>
                <a:ext cx="841" cy="7"/>
              </a:xfrm>
              <a:prstGeom prst="rect">
                <a:avLst/>
              </a:prstGeom>
              <a:solidFill>
                <a:srgbClr val="7371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58" name="Rectangle 364"/>
              <p:cNvSpPr>
                <a:spLocks noChangeArrowheads="1"/>
              </p:cNvSpPr>
              <p:nvPr/>
            </p:nvSpPr>
            <p:spPr bwMode="auto">
              <a:xfrm>
                <a:off x="2743" y="9795"/>
                <a:ext cx="841" cy="11"/>
              </a:xfrm>
              <a:prstGeom prst="rect">
                <a:avLst/>
              </a:prstGeom>
              <a:solidFill>
                <a:srgbClr val="7371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59" name="Freeform 365"/>
              <p:cNvSpPr>
                <a:spLocks/>
              </p:cNvSpPr>
              <p:nvPr/>
            </p:nvSpPr>
            <p:spPr bwMode="auto">
              <a:xfrm>
                <a:off x="2743" y="9792"/>
                <a:ext cx="841" cy="11"/>
              </a:xfrm>
              <a:custGeom>
                <a:avLst/>
                <a:gdLst>
                  <a:gd name="T0" fmla="*/ 841 w 841"/>
                  <a:gd name="T1" fmla="*/ 11 h 11"/>
                  <a:gd name="T2" fmla="*/ 0 w 841"/>
                  <a:gd name="T3" fmla="*/ 11 h 11"/>
                  <a:gd name="T4" fmla="*/ 0 w 841"/>
                  <a:gd name="T5" fmla="*/ 3 h 11"/>
                  <a:gd name="T6" fmla="*/ 0 w 841"/>
                  <a:gd name="T7" fmla="*/ 0 h 11"/>
                  <a:gd name="T8" fmla="*/ 834 w 841"/>
                  <a:gd name="T9" fmla="*/ 0 h 11"/>
                  <a:gd name="T10" fmla="*/ 841 w 841"/>
                  <a:gd name="T11" fmla="*/ 3 h 11"/>
                  <a:gd name="T12" fmla="*/ 841 w 841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41"/>
                  <a:gd name="T22" fmla="*/ 0 h 11"/>
                  <a:gd name="T23" fmla="*/ 841 w 841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41" h="11">
                    <a:moveTo>
                      <a:pt x="841" y="11"/>
                    </a:moveTo>
                    <a:lnTo>
                      <a:pt x="0" y="11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834" y="0"/>
                    </a:lnTo>
                    <a:lnTo>
                      <a:pt x="841" y="3"/>
                    </a:lnTo>
                    <a:lnTo>
                      <a:pt x="841" y="11"/>
                    </a:lnTo>
                    <a:close/>
                  </a:path>
                </a:pathLst>
              </a:custGeom>
              <a:solidFill>
                <a:srgbClr val="7371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60" name="Freeform 366"/>
              <p:cNvSpPr>
                <a:spLocks/>
              </p:cNvSpPr>
              <p:nvPr/>
            </p:nvSpPr>
            <p:spPr bwMode="auto">
              <a:xfrm>
                <a:off x="2743" y="9788"/>
                <a:ext cx="841" cy="7"/>
              </a:xfrm>
              <a:custGeom>
                <a:avLst/>
                <a:gdLst>
                  <a:gd name="T0" fmla="*/ 841 w 841"/>
                  <a:gd name="T1" fmla="*/ 7 h 7"/>
                  <a:gd name="T2" fmla="*/ 0 w 841"/>
                  <a:gd name="T3" fmla="*/ 7 h 7"/>
                  <a:gd name="T4" fmla="*/ 0 w 841"/>
                  <a:gd name="T5" fmla="*/ 7 h 7"/>
                  <a:gd name="T6" fmla="*/ 7 w 841"/>
                  <a:gd name="T7" fmla="*/ 0 h 7"/>
                  <a:gd name="T8" fmla="*/ 823 w 841"/>
                  <a:gd name="T9" fmla="*/ 0 h 7"/>
                  <a:gd name="T10" fmla="*/ 841 w 841"/>
                  <a:gd name="T11" fmla="*/ 7 h 7"/>
                  <a:gd name="T12" fmla="*/ 841 w 841"/>
                  <a:gd name="T13" fmla="*/ 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41"/>
                  <a:gd name="T22" fmla="*/ 0 h 7"/>
                  <a:gd name="T23" fmla="*/ 841 w 841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41" h="7">
                    <a:moveTo>
                      <a:pt x="841" y="7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823" y="0"/>
                    </a:lnTo>
                    <a:lnTo>
                      <a:pt x="841" y="7"/>
                    </a:lnTo>
                    <a:close/>
                  </a:path>
                </a:pathLst>
              </a:custGeom>
              <a:solidFill>
                <a:srgbClr val="7271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61" name="Freeform 367"/>
              <p:cNvSpPr>
                <a:spLocks/>
              </p:cNvSpPr>
              <p:nvPr/>
            </p:nvSpPr>
            <p:spPr bwMode="auto">
              <a:xfrm>
                <a:off x="2743" y="9781"/>
                <a:ext cx="834" cy="11"/>
              </a:xfrm>
              <a:custGeom>
                <a:avLst/>
                <a:gdLst>
                  <a:gd name="T0" fmla="*/ 834 w 834"/>
                  <a:gd name="T1" fmla="*/ 11 h 11"/>
                  <a:gd name="T2" fmla="*/ 0 w 834"/>
                  <a:gd name="T3" fmla="*/ 11 h 11"/>
                  <a:gd name="T4" fmla="*/ 10 w 834"/>
                  <a:gd name="T5" fmla="*/ 3 h 11"/>
                  <a:gd name="T6" fmla="*/ 21 w 834"/>
                  <a:gd name="T7" fmla="*/ 0 h 11"/>
                  <a:gd name="T8" fmla="*/ 805 w 834"/>
                  <a:gd name="T9" fmla="*/ 0 h 11"/>
                  <a:gd name="T10" fmla="*/ 816 w 834"/>
                  <a:gd name="T11" fmla="*/ 3 h 11"/>
                  <a:gd name="T12" fmla="*/ 834 w 834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34"/>
                  <a:gd name="T22" fmla="*/ 0 h 11"/>
                  <a:gd name="T23" fmla="*/ 834 w 834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34" h="11">
                    <a:moveTo>
                      <a:pt x="834" y="11"/>
                    </a:moveTo>
                    <a:lnTo>
                      <a:pt x="0" y="11"/>
                    </a:lnTo>
                    <a:lnTo>
                      <a:pt x="10" y="3"/>
                    </a:lnTo>
                    <a:lnTo>
                      <a:pt x="21" y="0"/>
                    </a:lnTo>
                    <a:lnTo>
                      <a:pt x="805" y="0"/>
                    </a:lnTo>
                    <a:lnTo>
                      <a:pt x="816" y="3"/>
                    </a:lnTo>
                    <a:lnTo>
                      <a:pt x="834" y="11"/>
                    </a:lnTo>
                    <a:close/>
                  </a:path>
                </a:pathLst>
              </a:custGeom>
              <a:solidFill>
                <a:srgbClr val="7271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62" name="Freeform 368"/>
              <p:cNvSpPr>
                <a:spLocks/>
              </p:cNvSpPr>
              <p:nvPr/>
            </p:nvSpPr>
            <p:spPr bwMode="auto">
              <a:xfrm>
                <a:off x="2750" y="9777"/>
                <a:ext cx="816" cy="11"/>
              </a:xfrm>
              <a:custGeom>
                <a:avLst/>
                <a:gdLst>
                  <a:gd name="T0" fmla="*/ 816 w 816"/>
                  <a:gd name="T1" fmla="*/ 11 h 11"/>
                  <a:gd name="T2" fmla="*/ 0 w 816"/>
                  <a:gd name="T3" fmla="*/ 11 h 11"/>
                  <a:gd name="T4" fmla="*/ 3 w 816"/>
                  <a:gd name="T5" fmla="*/ 7 h 11"/>
                  <a:gd name="T6" fmla="*/ 43 w 816"/>
                  <a:gd name="T7" fmla="*/ 0 h 11"/>
                  <a:gd name="T8" fmla="*/ 770 w 816"/>
                  <a:gd name="T9" fmla="*/ 0 h 11"/>
                  <a:gd name="T10" fmla="*/ 809 w 816"/>
                  <a:gd name="T11" fmla="*/ 7 h 11"/>
                  <a:gd name="T12" fmla="*/ 816 w 816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16"/>
                  <a:gd name="T22" fmla="*/ 0 h 11"/>
                  <a:gd name="T23" fmla="*/ 816 w 816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16" h="11">
                    <a:moveTo>
                      <a:pt x="816" y="11"/>
                    </a:moveTo>
                    <a:lnTo>
                      <a:pt x="0" y="11"/>
                    </a:lnTo>
                    <a:lnTo>
                      <a:pt x="3" y="7"/>
                    </a:lnTo>
                    <a:lnTo>
                      <a:pt x="43" y="0"/>
                    </a:lnTo>
                    <a:lnTo>
                      <a:pt x="770" y="0"/>
                    </a:lnTo>
                    <a:lnTo>
                      <a:pt x="809" y="7"/>
                    </a:lnTo>
                    <a:lnTo>
                      <a:pt x="816" y="11"/>
                    </a:lnTo>
                    <a:close/>
                  </a:path>
                </a:pathLst>
              </a:custGeom>
              <a:solidFill>
                <a:srgbClr val="7270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63" name="Freeform 369"/>
              <p:cNvSpPr>
                <a:spLocks/>
              </p:cNvSpPr>
              <p:nvPr/>
            </p:nvSpPr>
            <p:spPr bwMode="auto">
              <a:xfrm>
                <a:off x="2764" y="9774"/>
                <a:ext cx="784" cy="7"/>
              </a:xfrm>
              <a:custGeom>
                <a:avLst/>
                <a:gdLst>
                  <a:gd name="T0" fmla="*/ 784 w 784"/>
                  <a:gd name="T1" fmla="*/ 7 h 7"/>
                  <a:gd name="T2" fmla="*/ 0 w 784"/>
                  <a:gd name="T3" fmla="*/ 7 h 7"/>
                  <a:gd name="T4" fmla="*/ 58 w 784"/>
                  <a:gd name="T5" fmla="*/ 0 h 7"/>
                  <a:gd name="T6" fmla="*/ 727 w 784"/>
                  <a:gd name="T7" fmla="*/ 0 h 7"/>
                  <a:gd name="T8" fmla="*/ 784 w 784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4"/>
                  <a:gd name="T16" fmla="*/ 0 h 7"/>
                  <a:gd name="T17" fmla="*/ 784 w 78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4" h="7">
                    <a:moveTo>
                      <a:pt x="784" y="7"/>
                    </a:moveTo>
                    <a:lnTo>
                      <a:pt x="0" y="7"/>
                    </a:lnTo>
                    <a:lnTo>
                      <a:pt x="58" y="0"/>
                    </a:lnTo>
                    <a:lnTo>
                      <a:pt x="727" y="0"/>
                    </a:lnTo>
                    <a:lnTo>
                      <a:pt x="784" y="7"/>
                    </a:lnTo>
                    <a:close/>
                  </a:path>
                </a:pathLst>
              </a:custGeom>
              <a:solidFill>
                <a:srgbClr val="7270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64" name="Freeform 370"/>
              <p:cNvSpPr>
                <a:spLocks/>
              </p:cNvSpPr>
              <p:nvPr/>
            </p:nvSpPr>
            <p:spPr bwMode="auto">
              <a:xfrm>
                <a:off x="2793" y="9766"/>
                <a:ext cx="727" cy="11"/>
              </a:xfrm>
              <a:custGeom>
                <a:avLst/>
                <a:gdLst>
                  <a:gd name="T0" fmla="*/ 727 w 727"/>
                  <a:gd name="T1" fmla="*/ 11 h 11"/>
                  <a:gd name="T2" fmla="*/ 0 w 727"/>
                  <a:gd name="T3" fmla="*/ 11 h 11"/>
                  <a:gd name="T4" fmla="*/ 58 w 727"/>
                  <a:gd name="T5" fmla="*/ 0 h 11"/>
                  <a:gd name="T6" fmla="*/ 669 w 727"/>
                  <a:gd name="T7" fmla="*/ 0 h 11"/>
                  <a:gd name="T8" fmla="*/ 727 w 72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7"/>
                  <a:gd name="T16" fmla="*/ 0 h 11"/>
                  <a:gd name="T17" fmla="*/ 727 w 72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7" h="11">
                    <a:moveTo>
                      <a:pt x="727" y="11"/>
                    </a:moveTo>
                    <a:lnTo>
                      <a:pt x="0" y="11"/>
                    </a:lnTo>
                    <a:lnTo>
                      <a:pt x="58" y="0"/>
                    </a:lnTo>
                    <a:lnTo>
                      <a:pt x="669" y="0"/>
                    </a:lnTo>
                    <a:lnTo>
                      <a:pt x="727" y="11"/>
                    </a:lnTo>
                    <a:close/>
                  </a:path>
                </a:pathLst>
              </a:custGeom>
              <a:solidFill>
                <a:srgbClr val="716F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65" name="Freeform 371"/>
              <p:cNvSpPr>
                <a:spLocks/>
              </p:cNvSpPr>
              <p:nvPr/>
            </p:nvSpPr>
            <p:spPr bwMode="auto">
              <a:xfrm>
                <a:off x="2822" y="9763"/>
                <a:ext cx="669" cy="11"/>
              </a:xfrm>
              <a:custGeom>
                <a:avLst/>
                <a:gdLst>
                  <a:gd name="T0" fmla="*/ 669 w 669"/>
                  <a:gd name="T1" fmla="*/ 11 h 11"/>
                  <a:gd name="T2" fmla="*/ 0 w 669"/>
                  <a:gd name="T3" fmla="*/ 11 h 11"/>
                  <a:gd name="T4" fmla="*/ 57 w 669"/>
                  <a:gd name="T5" fmla="*/ 0 h 11"/>
                  <a:gd name="T6" fmla="*/ 611 w 669"/>
                  <a:gd name="T7" fmla="*/ 0 h 11"/>
                  <a:gd name="T8" fmla="*/ 669 w 66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9"/>
                  <a:gd name="T16" fmla="*/ 0 h 11"/>
                  <a:gd name="T17" fmla="*/ 669 w 66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9" h="11">
                    <a:moveTo>
                      <a:pt x="669" y="11"/>
                    </a:moveTo>
                    <a:lnTo>
                      <a:pt x="0" y="11"/>
                    </a:lnTo>
                    <a:lnTo>
                      <a:pt x="57" y="0"/>
                    </a:lnTo>
                    <a:lnTo>
                      <a:pt x="611" y="0"/>
                    </a:lnTo>
                    <a:lnTo>
                      <a:pt x="669" y="11"/>
                    </a:lnTo>
                    <a:close/>
                  </a:path>
                </a:pathLst>
              </a:custGeom>
              <a:solidFill>
                <a:srgbClr val="716F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66" name="Freeform 372"/>
              <p:cNvSpPr>
                <a:spLocks/>
              </p:cNvSpPr>
              <p:nvPr/>
            </p:nvSpPr>
            <p:spPr bwMode="auto">
              <a:xfrm>
                <a:off x="2851" y="9759"/>
                <a:ext cx="611" cy="7"/>
              </a:xfrm>
              <a:custGeom>
                <a:avLst/>
                <a:gdLst>
                  <a:gd name="T0" fmla="*/ 611 w 611"/>
                  <a:gd name="T1" fmla="*/ 7 h 7"/>
                  <a:gd name="T2" fmla="*/ 0 w 611"/>
                  <a:gd name="T3" fmla="*/ 7 h 7"/>
                  <a:gd name="T4" fmla="*/ 39 w 611"/>
                  <a:gd name="T5" fmla="*/ 4 h 7"/>
                  <a:gd name="T6" fmla="*/ 57 w 611"/>
                  <a:gd name="T7" fmla="*/ 0 h 7"/>
                  <a:gd name="T8" fmla="*/ 554 w 611"/>
                  <a:gd name="T9" fmla="*/ 0 h 7"/>
                  <a:gd name="T10" fmla="*/ 611 w 61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1"/>
                  <a:gd name="T19" fmla="*/ 0 h 7"/>
                  <a:gd name="T20" fmla="*/ 611 w 61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1" h="7">
                    <a:moveTo>
                      <a:pt x="611" y="7"/>
                    </a:moveTo>
                    <a:lnTo>
                      <a:pt x="0" y="7"/>
                    </a:lnTo>
                    <a:lnTo>
                      <a:pt x="39" y="4"/>
                    </a:lnTo>
                    <a:lnTo>
                      <a:pt x="57" y="0"/>
                    </a:lnTo>
                    <a:lnTo>
                      <a:pt x="554" y="0"/>
                    </a:lnTo>
                    <a:lnTo>
                      <a:pt x="611" y="7"/>
                    </a:lnTo>
                    <a:close/>
                  </a:path>
                </a:pathLst>
              </a:custGeom>
              <a:solidFill>
                <a:srgbClr val="716F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67" name="Freeform 373"/>
              <p:cNvSpPr>
                <a:spLocks/>
              </p:cNvSpPr>
              <p:nvPr/>
            </p:nvSpPr>
            <p:spPr bwMode="auto">
              <a:xfrm>
                <a:off x="2879" y="9752"/>
                <a:ext cx="554" cy="11"/>
              </a:xfrm>
              <a:custGeom>
                <a:avLst/>
                <a:gdLst>
                  <a:gd name="T0" fmla="*/ 554 w 554"/>
                  <a:gd name="T1" fmla="*/ 11 h 11"/>
                  <a:gd name="T2" fmla="*/ 0 w 554"/>
                  <a:gd name="T3" fmla="*/ 11 h 11"/>
                  <a:gd name="T4" fmla="*/ 11 w 554"/>
                  <a:gd name="T5" fmla="*/ 11 h 11"/>
                  <a:gd name="T6" fmla="*/ 61 w 554"/>
                  <a:gd name="T7" fmla="*/ 0 h 11"/>
                  <a:gd name="T8" fmla="*/ 490 w 554"/>
                  <a:gd name="T9" fmla="*/ 0 h 11"/>
                  <a:gd name="T10" fmla="*/ 522 w 554"/>
                  <a:gd name="T11" fmla="*/ 7 h 11"/>
                  <a:gd name="T12" fmla="*/ 554 w 554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54"/>
                  <a:gd name="T22" fmla="*/ 0 h 11"/>
                  <a:gd name="T23" fmla="*/ 554 w 554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54" h="11">
                    <a:moveTo>
                      <a:pt x="554" y="11"/>
                    </a:moveTo>
                    <a:lnTo>
                      <a:pt x="0" y="11"/>
                    </a:lnTo>
                    <a:lnTo>
                      <a:pt x="11" y="11"/>
                    </a:lnTo>
                    <a:lnTo>
                      <a:pt x="61" y="0"/>
                    </a:lnTo>
                    <a:lnTo>
                      <a:pt x="490" y="0"/>
                    </a:lnTo>
                    <a:lnTo>
                      <a:pt x="522" y="7"/>
                    </a:lnTo>
                    <a:lnTo>
                      <a:pt x="554" y="11"/>
                    </a:lnTo>
                    <a:close/>
                  </a:path>
                </a:pathLst>
              </a:custGeom>
              <a:solidFill>
                <a:srgbClr val="706E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68" name="Freeform 374"/>
              <p:cNvSpPr>
                <a:spLocks/>
              </p:cNvSpPr>
              <p:nvPr/>
            </p:nvSpPr>
            <p:spPr bwMode="auto">
              <a:xfrm>
                <a:off x="2908" y="9748"/>
                <a:ext cx="497" cy="11"/>
              </a:xfrm>
              <a:custGeom>
                <a:avLst/>
                <a:gdLst>
                  <a:gd name="T0" fmla="*/ 497 w 497"/>
                  <a:gd name="T1" fmla="*/ 11 h 11"/>
                  <a:gd name="T2" fmla="*/ 0 w 497"/>
                  <a:gd name="T3" fmla="*/ 11 h 11"/>
                  <a:gd name="T4" fmla="*/ 65 w 497"/>
                  <a:gd name="T5" fmla="*/ 0 h 11"/>
                  <a:gd name="T6" fmla="*/ 428 w 497"/>
                  <a:gd name="T7" fmla="*/ 0 h 11"/>
                  <a:gd name="T8" fmla="*/ 493 w 497"/>
                  <a:gd name="T9" fmla="*/ 11 h 11"/>
                  <a:gd name="T10" fmla="*/ 497 w 497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7"/>
                  <a:gd name="T19" fmla="*/ 0 h 11"/>
                  <a:gd name="T20" fmla="*/ 497 w 497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7" h="11">
                    <a:moveTo>
                      <a:pt x="497" y="11"/>
                    </a:moveTo>
                    <a:lnTo>
                      <a:pt x="0" y="11"/>
                    </a:lnTo>
                    <a:lnTo>
                      <a:pt x="65" y="0"/>
                    </a:lnTo>
                    <a:lnTo>
                      <a:pt x="428" y="0"/>
                    </a:lnTo>
                    <a:lnTo>
                      <a:pt x="493" y="11"/>
                    </a:lnTo>
                    <a:lnTo>
                      <a:pt x="497" y="11"/>
                    </a:lnTo>
                    <a:close/>
                  </a:path>
                </a:pathLst>
              </a:custGeom>
              <a:solidFill>
                <a:srgbClr val="706E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69" name="Freeform 375"/>
              <p:cNvSpPr>
                <a:spLocks/>
              </p:cNvSpPr>
              <p:nvPr/>
            </p:nvSpPr>
            <p:spPr bwMode="auto">
              <a:xfrm>
                <a:off x="2940" y="9745"/>
                <a:ext cx="429" cy="7"/>
              </a:xfrm>
              <a:custGeom>
                <a:avLst/>
                <a:gdLst>
                  <a:gd name="T0" fmla="*/ 429 w 429"/>
                  <a:gd name="T1" fmla="*/ 7 h 7"/>
                  <a:gd name="T2" fmla="*/ 0 w 429"/>
                  <a:gd name="T3" fmla="*/ 7 h 7"/>
                  <a:gd name="T4" fmla="*/ 65 w 429"/>
                  <a:gd name="T5" fmla="*/ 0 h 7"/>
                  <a:gd name="T6" fmla="*/ 360 w 429"/>
                  <a:gd name="T7" fmla="*/ 0 h 7"/>
                  <a:gd name="T8" fmla="*/ 429 w 42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9"/>
                  <a:gd name="T16" fmla="*/ 0 h 7"/>
                  <a:gd name="T17" fmla="*/ 429 w 42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9" h="7">
                    <a:moveTo>
                      <a:pt x="429" y="7"/>
                    </a:moveTo>
                    <a:lnTo>
                      <a:pt x="0" y="7"/>
                    </a:lnTo>
                    <a:lnTo>
                      <a:pt x="65" y="0"/>
                    </a:lnTo>
                    <a:lnTo>
                      <a:pt x="360" y="0"/>
                    </a:lnTo>
                    <a:lnTo>
                      <a:pt x="429" y="7"/>
                    </a:lnTo>
                    <a:close/>
                  </a:path>
                </a:pathLst>
              </a:custGeom>
              <a:solidFill>
                <a:srgbClr val="706E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70" name="Freeform 376"/>
              <p:cNvSpPr>
                <a:spLocks/>
              </p:cNvSpPr>
              <p:nvPr/>
            </p:nvSpPr>
            <p:spPr bwMode="auto">
              <a:xfrm>
                <a:off x="2973" y="9737"/>
                <a:ext cx="363" cy="11"/>
              </a:xfrm>
              <a:custGeom>
                <a:avLst/>
                <a:gdLst>
                  <a:gd name="T0" fmla="*/ 363 w 363"/>
                  <a:gd name="T1" fmla="*/ 11 h 11"/>
                  <a:gd name="T2" fmla="*/ 0 w 363"/>
                  <a:gd name="T3" fmla="*/ 11 h 11"/>
                  <a:gd name="T4" fmla="*/ 54 w 363"/>
                  <a:gd name="T5" fmla="*/ 4 h 11"/>
                  <a:gd name="T6" fmla="*/ 79 w 363"/>
                  <a:gd name="T7" fmla="*/ 0 h 11"/>
                  <a:gd name="T8" fmla="*/ 295 w 363"/>
                  <a:gd name="T9" fmla="*/ 0 h 11"/>
                  <a:gd name="T10" fmla="*/ 306 w 363"/>
                  <a:gd name="T11" fmla="*/ 4 h 11"/>
                  <a:gd name="T12" fmla="*/ 363 w 363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3"/>
                  <a:gd name="T22" fmla="*/ 0 h 11"/>
                  <a:gd name="T23" fmla="*/ 363 w 363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3" h="11">
                    <a:moveTo>
                      <a:pt x="363" y="11"/>
                    </a:moveTo>
                    <a:lnTo>
                      <a:pt x="0" y="11"/>
                    </a:lnTo>
                    <a:lnTo>
                      <a:pt x="54" y="4"/>
                    </a:lnTo>
                    <a:lnTo>
                      <a:pt x="79" y="0"/>
                    </a:lnTo>
                    <a:lnTo>
                      <a:pt x="295" y="0"/>
                    </a:lnTo>
                    <a:lnTo>
                      <a:pt x="306" y="4"/>
                    </a:lnTo>
                    <a:lnTo>
                      <a:pt x="363" y="11"/>
                    </a:lnTo>
                    <a:close/>
                  </a:path>
                </a:pathLst>
              </a:custGeom>
              <a:solidFill>
                <a:srgbClr val="706E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71" name="Freeform 377"/>
              <p:cNvSpPr>
                <a:spLocks/>
              </p:cNvSpPr>
              <p:nvPr/>
            </p:nvSpPr>
            <p:spPr bwMode="auto">
              <a:xfrm>
                <a:off x="3005" y="9734"/>
                <a:ext cx="295" cy="11"/>
              </a:xfrm>
              <a:custGeom>
                <a:avLst/>
                <a:gdLst>
                  <a:gd name="T0" fmla="*/ 295 w 295"/>
                  <a:gd name="T1" fmla="*/ 11 h 11"/>
                  <a:gd name="T2" fmla="*/ 0 w 295"/>
                  <a:gd name="T3" fmla="*/ 11 h 11"/>
                  <a:gd name="T4" fmla="*/ 22 w 295"/>
                  <a:gd name="T5" fmla="*/ 7 h 11"/>
                  <a:gd name="T6" fmla="*/ 90 w 295"/>
                  <a:gd name="T7" fmla="*/ 3 h 11"/>
                  <a:gd name="T8" fmla="*/ 230 w 295"/>
                  <a:gd name="T9" fmla="*/ 0 h 11"/>
                  <a:gd name="T10" fmla="*/ 274 w 295"/>
                  <a:gd name="T11" fmla="*/ 7 h 11"/>
                  <a:gd name="T12" fmla="*/ 295 w 295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5"/>
                  <a:gd name="T22" fmla="*/ 0 h 11"/>
                  <a:gd name="T23" fmla="*/ 295 w 295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5" h="11">
                    <a:moveTo>
                      <a:pt x="295" y="11"/>
                    </a:moveTo>
                    <a:lnTo>
                      <a:pt x="0" y="11"/>
                    </a:lnTo>
                    <a:lnTo>
                      <a:pt x="22" y="7"/>
                    </a:lnTo>
                    <a:lnTo>
                      <a:pt x="90" y="3"/>
                    </a:lnTo>
                    <a:lnTo>
                      <a:pt x="230" y="0"/>
                    </a:lnTo>
                    <a:lnTo>
                      <a:pt x="274" y="7"/>
                    </a:lnTo>
                    <a:lnTo>
                      <a:pt x="295" y="11"/>
                    </a:lnTo>
                    <a:close/>
                  </a:path>
                </a:pathLst>
              </a:custGeom>
              <a:solidFill>
                <a:srgbClr val="706E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72" name="Freeform 378"/>
              <p:cNvSpPr>
                <a:spLocks/>
              </p:cNvSpPr>
              <p:nvPr/>
            </p:nvSpPr>
            <p:spPr bwMode="auto">
              <a:xfrm>
                <a:off x="3052" y="9734"/>
                <a:ext cx="216" cy="3"/>
              </a:xfrm>
              <a:custGeom>
                <a:avLst/>
                <a:gdLst>
                  <a:gd name="T0" fmla="*/ 216 w 216"/>
                  <a:gd name="T1" fmla="*/ 3 h 3"/>
                  <a:gd name="T2" fmla="*/ 0 w 216"/>
                  <a:gd name="T3" fmla="*/ 3 h 3"/>
                  <a:gd name="T4" fmla="*/ 43 w 216"/>
                  <a:gd name="T5" fmla="*/ 3 h 3"/>
                  <a:gd name="T6" fmla="*/ 183 w 216"/>
                  <a:gd name="T7" fmla="*/ 0 h 3"/>
                  <a:gd name="T8" fmla="*/ 216 w 216"/>
                  <a:gd name="T9" fmla="*/ 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3"/>
                  <a:gd name="T17" fmla="*/ 216 w 216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3">
                    <a:moveTo>
                      <a:pt x="216" y="3"/>
                    </a:moveTo>
                    <a:lnTo>
                      <a:pt x="0" y="3"/>
                    </a:lnTo>
                    <a:lnTo>
                      <a:pt x="43" y="3"/>
                    </a:lnTo>
                    <a:lnTo>
                      <a:pt x="183" y="0"/>
                    </a:lnTo>
                    <a:lnTo>
                      <a:pt x="216" y="3"/>
                    </a:lnTo>
                    <a:close/>
                  </a:path>
                </a:pathLst>
              </a:custGeom>
              <a:solidFill>
                <a:srgbClr val="6E6C6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73" name="Freeform 379"/>
              <p:cNvSpPr>
                <a:spLocks/>
              </p:cNvSpPr>
              <p:nvPr/>
            </p:nvSpPr>
            <p:spPr bwMode="auto">
              <a:xfrm>
                <a:off x="2743" y="9734"/>
                <a:ext cx="841" cy="1237"/>
              </a:xfrm>
              <a:custGeom>
                <a:avLst/>
                <a:gdLst>
                  <a:gd name="T0" fmla="*/ 352 w 841"/>
                  <a:gd name="T1" fmla="*/ 3 h 1237"/>
                  <a:gd name="T2" fmla="*/ 284 w 841"/>
                  <a:gd name="T3" fmla="*/ 7 h 1237"/>
                  <a:gd name="T4" fmla="*/ 147 w 841"/>
                  <a:gd name="T5" fmla="*/ 29 h 1237"/>
                  <a:gd name="T6" fmla="*/ 10 w 841"/>
                  <a:gd name="T7" fmla="*/ 50 h 1237"/>
                  <a:gd name="T8" fmla="*/ 0 w 841"/>
                  <a:gd name="T9" fmla="*/ 61 h 1237"/>
                  <a:gd name="T10" fmla="*/ 0 w 841"/>
                  <a:gd name="T11" fmla="*/ 499 h 1237"/>
                  <a:gd name="T12" fmla="*/ 3 w 841"/>
                  <a:gd name="T13" fmla="*/ 579 h 1237"/>
                  <a:gd name="T14" fmla="*/ 21 w 841"/>
                  <a:gd name="T15" fmla="*/ 745 h 1237"/>
                  <a:gd name="T16" fmla="*/ 39 w 841"/>
                  <a:gd name="T17" fmla="*/ 825 h 1237"/>
                  <a:gd name="T18" fmla="*/ 57 w 841"/>
                  <a:gd name="T19" fmla="*/ 890 h 1237"/>
                  <a:gd name="T20" fmla="*/ 90 w 841"/>
                  <a:gd name="T21" fmla="*/ 970 h 1237"/>
                  <a:gd name="T22" fmla="*/ 147 w 841"/>
                  <a:gd name="T23" fmla="*/ 1053 h 1237"/>
                  <a:gd name="T24" fmla="*/ 219 w 841"/>
                  <a:gd name="T25" fmla="*/ 1125 h 1237"/>
                  <a:gd name="T26" fmla="*/ 320 w 841"/>
                  <a:gd name="T27" fmla="*/ 1201 h 1237"/>
                  <a:gd name="T28" fmla="*/ 421 w 841"/>
                  <a:gd name="T29" fmla="*/ 1237 h 1237"/>
                  <a:gd name="T30" fmla="*/ 507 w 841"/>
                  <a:gd name="T31" fmla="*/ 1205 h 1237"/>
                  <a:gd name="T32" fmla="*/ 579 w 841"/>
                  <a:gd name="T33" fmla="*/ 1158 h 1237"/>
                  <a:gd name="T34" fmla="*/ 654 w 841"/>
                  <a:gd name="T35" fmla="*/ 1093 h 1237"/>
                  <a:gd name="T36" fmla="*/ 723 w 841"/>
                  <a:gd name="T37" fmla="*/ 1013 h 1237"/>
                  <a:gd name="T38" fmla="*/ 777 w 841"/>
                  <a:gd name="T39" fmla="*/ 912 h 1237"/>
                  <a:gd name="T40" fmla="*/ 816 w 841"/>
                  <a:gd name="T41" fmla="*/ 799 h 1237"/>
                  <a:gd name="T42" fmla="*/ 838 w 841"/>
                  <a:gd name="T43" fmla="*/ 651 h 1237"/>
                  <a:gd name="T44" fmla="*/ 841 w 841"/>
                  <a:gd name="T45" fmla="*/ 481 h 1237"/>
                  <a:gd name="T46" fmla="*/ 841 w 841"/>
                  <a:gd name="T47" fmla="*/ 61 h 1237"/>
                  <a:gd name="T48" fmla="*/ 816 w 841"/>
                  <a:gd name="T49" fmla="*/ 50 h 1237"/>
                  <a:gd name="T50" fmla="*/ 658 w 841"/>
                  <a:gd name="T51" fmla="*/ 25 h 1237"/>
                  <a:gd name="T52" fmla="*/ 536 w 841"/>
                  <a:gd name="T53" fmla="*/ 7 h 1237"/>
                  <a:gd name="T54" fmla="*/ 492 w 841"/>
                  <a:gd name="T55" fmla="*/ 0 h 1237"/>
                  <a:gd name="T56" fmla="*/ 352 w 841"/>
                  <a:gd name="T57" fmla="*/ 3 h 1237"/>
                  <a:gd name="T58" fmla="*/ 352 w 841"/>
                  <a:gd name="T59" fmla="*/ 3 h 123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41"/>
                  <a:gd name="T91" fmla="*/ 0 h 1237"/>
                  <a:gd name="T92" fmla="*/ 841 w 841"/>
                  <a:gd name="T93" fmla="*/ 1237 h 1237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41" h="1237">
                    <a:moveTo>
                      <a:pt x="352" y="3"/>
                    </a:moveTo>
                    <a:lnTo>
                      <a:pt x="284" y="7"/>
                    </a:lnTo>
                    <a:lnTo>
                      <a:pt x="147" y="29"/>
                    </a:lnTo>
                    <a:lnTo>
                      <a:pt x="10" y="50"/>
                    </a:lnTo>
                    <a:lnTo>
                      <a:pt x="0" y="61"/>
                    </a:lnTo>
                    <a:lnTo>
                      <a:pt x="0" y="499"/>
                    </a:lnTo>
                    <a:lnTo>
                      <a:pt x="3" y="579"/>
                    </a:lnTo>
                    <a:lnTo>
                      <a:pt x="21" y="745"/>
                    </a:lnTo>
                    <a:lnTo>
                      <a:pt x="39" y="825"/>
                    </a:lnTo>
                    <a:lnTo>
                      <a:pt x="57" y="890"/>
                    </a:lnTo>
                    <a:lnTo>
                      <a:pt x="90" y="970"/>
                    </a:lnTo>
                    <a:lnTo>
                      <a:pt x="147" y="1053"/>
                    </a:lnTo>
                    <a:lnTo>
                      <a:pt x="219" y="1125"/>
                    </a:lnTo>
                    <a:lnTo>
                      <a:pt x="320" y="1201"/>
                    </a:lnTo>
                    <a:lnTo>
                      <a:pt x="421" y="1237"/>
                    </a:lnTo>
                    <a:lnTo>
                      <a:pt x="507" y="1205"/>
                    </a:lnTo>
                    <a:lnTo>
                      <a:pt x="579" y="1158"/>
                    </a:lnTo>
                    <a:lnTo>
                      <a:pt x="654" y="1093"/>
                    </a:lnTo>
                    <a:lnTo>
                      <a:pt x="723" y="1013"/>
                    </a:lnTo>
                    <a:lnTo>
                      <a:pt x="777" y="912"/>
                    </a:lnTo>
                    <a:lnTo>
                      <a:pt x="816" y="799"/>
                    </a:lnTo>
                    <a:lnTo>
                      <a:pt x="838" y="651"/>
                    </a:lnTo>
                    <a:lnTo>
                      <a:pt x="841" y="481"/>
                    </a:lnTo>
                    <a:lnTo>
                      <a:pt x="841" y="61"/>
                    </a:lnTo>
                    <a:lnTo>
                      <a:pt x="816" y="50"/>
                    </a:lnTo>
                    <a:lnTo>
                      <a:pt x="658" y="25"/>
                    </a:lnTo>
                    <a:lnTo>
                      <a:pt x="536" y="7"/>
                    </a:lnTo>
                    <a:lnTo>
                      <a:pt x="492" y="0"/>
                    </a:lnTo>
                    <a:lnTo>
                      <a:pt x="352" y="3"/>
                    </a:lnTo>
                    <a:close/>
                  </a:path>
                </a:pathLst>
              </a:custGeom>
              <a:noFill/>
              <a:ln w="6985">
                <a:solidFill>
                  <a:srgbClr val="1F1A1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74" name="Rectangle 380"/>
              <p:cNvSpPr>
                <a:spLocks noChangeArrowheads="1"/>
              </p:cNvSpPr>
              <p:nvPr/>
            </p:nvSpPr>
            <p:spPr bwMode="auto">
              <a:xfrm>
                <a:off x="3095" y="9318"/>
                <a:ext cx="151" cy="3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75" name="Rectangle 381"/>
              <p:cNvSpPr>
                <a:spLocks noChangeArrowheads="1"/>
              </p:cNvSpPr>
              <p:nvPr/>
            </p:nvSpPr>
            <p:spPr bwMode="auto">
              <a:xfrm>
                <a:off x="3095" y="9314"/>
                <a:ext cx="151" cy="7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76" name="Rectangle 382"/>
              <p:cNvSpPr>
                <a:spLocks noChangeArrowheads="1"/>
              </p:cNvSpPr>
              <p:nvPr/>
            </p:nvSpPr>
            <p:spPr bwMode="auto">
              <a:xfrm>
                <a:off x="3095" y="9310"/>
                <a:ext cx="151" cy="8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77" name="Rectangle 383"/>
              <p:cNvSpPr>
                <a:spLocks noChangeArrowheads="1"/>
              </p:cNvSpPr>
              <p:nvPr/>
            </p:nvSpPr>
            <p:spPr bwMode="auto">
              <a:xfrm>
                <a:off x="3095" y="9303"/>
                <a:ext cx="151" cy="11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78" name="Rectangle 384"/>
              <p:cNvSpPr>
                <a:spLocks noChangeArrowheads="1"/>
              </p:cNvSpPr>
              <p:nvPr/>
            </p:nvSpPr>
            <p:spPr bwMode="auto">
              <a:xfrm>
                <a:off x="3095" y="9300"/>
                <a:ext cx="151" cy="10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79" name="Rectangle 385"/>
              <p:cNvSpPr>
                <a:spLocks noChangeArrowheads="1"/>
              </p:cNvSpPr>
              <p:nvPr/>
            </p:nvSpPr>
            <p:spPr bwMode="auto">
              <a:xfrm>
                <a:off x="3095" y="9296"/>
                <a:ext cx="151" cy="7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80" name="Rectangle 386"/>
              <p:cNvSpPr>
                <a:spLocks noChangeArrowheads="1"/>
              </p:cNvSpPr>
              <p:nvPr/>
            </p:nvSpPr>
            <p:spPr bwMode="auto">
              <a:xfrm>
                <a:off x="3095" y="9292"/>
                <a:ext cx="151" cy="8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81" name="Rectangle 387"/>
              <p:cNvSpPr>
                <a:spLocks noChangeArrowheads="1"/>
              </p:cNvSpPr>
              <p:nvPr/>
            </p:nvSpPr>
            <p:spPr bwMode="auto">
              <a:xfrm>
                <a:off x="3095" y="9289"/>
                <a:ext cx="151" cy="7"/>
              </a:xfrm>
              <a:prstGeom prst="rect">
                <a:avLst/>
              </a:prstGeom>
              <a:solidFill>
                <a:srgbClr val="F2AD6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82" name="Rectangle 388"/>
              <p:cNvSpPr>
                <a:spLocks noChangeArrowheads="1"/>
              </p:cNvSpPr>
              <p:nvPr/>
            </p:nvSpPr>
            <p:spPr bwMode="auto">
              <a:xfrm>
                <a:off x="3095" y="9285"/>
                <a:ext cx="151" cy="7"/>
              </a:xfrm>
              <a:prstGeom prst="rect">
                <a:avLst/>
              </a:prstGeom>
              <a:solidFill>
                <a:srgbClr val="F2AD6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83" name="Rectangle 389"/>
              <p:cNvSpPr>
                <a:spLocks noChangeArrowheads="1"/>
              </p:cNvSpPr>
              <p:nvPr/>
            </p:nvSpPr>
            <p:spPr bwMode="auto">
              <a:xfrm>
                <a:off x="3095" y="9278"/>
                <a:ext cx="151" cy="11"/>
              </a:xfrm>
              <a:prstGeom prst="rect">
                <a:avLst/>
              </a:prstGeom>
              <a:solidFill>
                <a:srgbClr val="F2AD6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84" name="Rectangle 390"/>
              <p:cNvSpPr>
                <a:spLocks noChangeArrowheads="1"/>
              </p:cNvSpPr>
              <p:nvPr/>
            </p:nvSpPr>
            <p:spPr bwMode="auto">
              <a:xfrm>
                <a:off x="3095" y="9274"/>
                <a:ext cx="151" cy="11"/>
              </a:xfrm>
              <a:prstGeom prst="rect">
                <a:avLst/>
              </a:prstGeom>
              <a:solidFill>
                <a:srgbClr val="F2AD6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85" name="Rectangle 391"/>
              <p:cNvSpPr>
                <a:spLocks noChangeArrowheads="1"/>
              </p:cNvSpPr>
              <p:nvPr/>
            </p:nvSpPr>
            <p:spPr bwMode="auto">
              <a:xfrm>
                <a:off x="3095" y="9271"/>
                <a:ext cx="151" cy="7"/>
              </a:xfrm>
              <a:prstGeom prst="rect">
                <a:avLst/>
              </a:prstGeom>
              <a:solidFill>
                <a:srgbClr val="F2AD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86" name="Rectangle 392"/>
              <p:cNvSpPr>
                <a:spLocks noChangeArrowheads="1"/>
              </p:cNvSpPr>
              <p:nvPr/>
            </p:nvSpPr>
            <p:spPr bwMode="auto">
              <a:xfrm>
                <a:off x="3095" y="9267"/>
                <a:ext cx="151" cy="7"/>
              </a:xfrm>
              <a:prstGeom prst="rect">
                <a:avLst/>
              </a:prstGeom>
              <a:solidFill>
                <a:srgbClr val="F2AD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87" name="Rectangle 393"/>
              <p:cNvSpPr>
                <a:spLocks noChangeArrowheads="1"/>
              </p:cNvSpPr>
              <p:nvPr/>
            </p:nvSpPr>
            <p:spPr bwMode="auto">
              <a:xfrm>
                <a:off x="3095" y="9263"/>
                <a:ext cx="151" cy="8"/>
              </a:xfrm>
              <a:prstGeom prst="rect">
                <a:avLst/>
              </a:prstGeom>
              <a:solidFill>
                <a:srgbClr val="F2AE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88" name="Rectangle 394"/>
              <p:cNvSpPr>
                <a:spLocks noChangeArrowheads="1"/>
              </p:cNvSpPr>
              <p:nvPr/>
            </p:nvSpPr>
            <p:spPr bwMode="auto">
              <a:xfrm>
                <a:off x="3095" y="9260"/>
                <a:ext cx="151" cy="7"/>
              </a:xfrm>
              <a:prstGeom prst="rect">
                <a:avLst/>
              </a:prstGeom>
              <a:solidFill>
                <a:srgbClr val="F2AE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89" name="Rectangle 395"/>
              <p:cNvSpPr>
                <a:spLocks noChangeArrowheads="1"/>
              </p:cNvSpPr>
              <p:nvPr/>
            </p:nvSpPr>
            <p:spPr bwMode="auto">
              <a:xfrm>
                <a:off x="3095" y="9253"/>
                <a:ext cx="151" cy="10"/>
              </a:xfrm>
              <a:prstGeom prst="rect">
                <a:avLst/>
              </a:prstGeom>
              <a:solidFill>
                <a:srgbClr val="F2AE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90" name="Rectangle 396"/>
              <p:cNvSpPr>
                <a:spLocks noChangeArrowheads="1"/>
              </p:cNvSpPr>
              <p:nvPr/>
            </p:nvSpPr>
            <p:spPr bwMode="auto">
              <a:xfrm>
                <a:off x="3095" y="9249"/>
                <a:ext cx="151" cy="11"/>
              </a:xfrm>
              <a:prstGeom prst="rect">
                <a:avLst/>
              </a:prstGeom>
              <a:solidFill>
                <a:srgbClr val="F2AE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91" name="Rectangle 397"/>
              <p:cNvSpPr>
                <a:spLocks noChangeArrowheads="1"/>
              </p:cNvSpPr>
              <p:nvPr/>
            </p:nvSpPr>
            <p:spPr bwMode="auto">
              <a:xfrm>
                <a:off x="3095" y="9245"/>
                <a:ext cx="151" cy="8"/>
              </a:xfrm>
              <a:prstGeom prst="rect">
                <a:avLst/>
              </a:prstGeom>
              <a:solidFill>
                <a:srgbClr val="F2AE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92" name="Rectangle 398"/>
              <p:cNvSpPr>
                <a:spLocks noChangeArrowheads="1"/>
              </p:cNvSpPr>
              <p:nvPr/>
            </p:nvSpPr>
            <p:spPr bwMode="auto">
              <a:xfrm>
                <a:off x="3095" y="9242"/>
                <a:ext cx="151" cy="7"/>
              </a:xfrm>
              <a:prstGeom prst="rect">
                <a:avLst/>
              </a:prstGeom>
              <a:solidFill>
                <a:srgbClr val="F2AE6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93" name="Rectangle 399"/>
              <p:cNvSpPr>
                <a:spLocks noChangeArrowheads="1"/>
              </p:cNvSpPr>
              <p:nvPr/>
            </p:nvSpPr>
            <p:spPr bwMode="auto">
              <a:xfrm>
                <a:off x="3095" y="9238"/>
                <a:ext cx="151" cy="7"/>
              </a:xfrm>
              <a:prstGeom prst="rect">
                <a:avLst/>
              </a:prstGeom>
              <a:solidFill>
                <a:srgbClr val="F2AE6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94" name="Rectangle 400"/>
              <p:cNvSpPr>
                <a:spLocks noChangeArrowheads="1"/>
              </p:cNvSpPr>
              <p:nvPr/>
            </p:nvSpPr>
            <p:spPr bwMode="auto">
              <a:xfrm>
                <a:off x="3095" y="9234"/>
                <a:ext cx="151" cy="8"/>
              </a:xfrm>
              <a:prstGeom prst="rect">
                <a:avLst/>
              </a:prstGeom>
              <a:solidFill>
                <a:srgbClr val="F2AE6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95" name="Rectangle 401"/>
              <p:cNvSpPr>
                <a:spLocks noChangeArrowheads="1"/>
              </p:cNvSpPr>
              <p:nvPr/>
            </p:nvSpPr>
            <p:spPr bwMode="auto">
              <a:xfrm>
                <a:off x="3095" y="9227"/>
                <a:ext cx="151" cy="11"/>
              </a:xfrm>
              <a:prstGeom prst="rect">
                <a:avLst/>
              </a:prstGeom>
              <a:solidFill>
                <a:srgbClr val="F2AE6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96" name="Rectangle 402"/>
              <p:cNvSpPr>
                <a:spLocks noChangeArrowheads="1"/>
              </p:cNvSpPr>
              <p:nvPr/>
            </p:nvSpPr>
            <p:spPr bwMode="auto">
              <a:xfrm>
                <a:off x="3095" y="9224"/>
                <a:ext cx="151" cy="10"/>
              </a:xfrm>
              <a:prstGeom prst="rect">
                <a:avLst/>
              </a:prstGeom>
              <a:solidFill>
                <a:srgbClr val="F2AE6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97" name="Rectangle 403"/>
              <p:cNvSpPr>
                <a:spLocks noChangeArrowheads="1"/>
              </p:cNvSpPr>
              <p:nvPr/>
            </p:nvSpPr>
            <p:spPr bwMode="auto">
              <a:xfrm>
                <a:off x="3095" y="9220"/>
                <a:ext cx="151" cy="7"/>
              </a:xfrm>
              <a:prstGeom prst="rect">
                <a:avLst/>
              </a:prstGeom>
              <a:solidFill>
                <a:srgbClr val="F2AE6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98" name="Rectangle 404"/>
              <p:cNvSpPr>
                <a:spLocks noChangeArrowheads="1"/>
              </p:cNvSpPr>
              <p:nvPr/>
            </p:nvSpPr>
            <p:spPr bwMode="auto">
              <a:xfrm>
                <a:off x="3095" y="9216"/>
                <a:ext cx="151" cy="8"/>
              </a:xfrm>
              <a:prstGeom prst="rect">
                <a:avLst/>
              </a:prstGeom>
              <a:solidFill>
                <a:srgbClr val="F2AE6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99" name="Rectangle 405"/>
              <p:cNvSpPr>
                <a:spLocks noChangeArrowheads="1"/>
              </p:cNvSpPr>
              <p:nvPr/>
            </p:nvSpPr>
            <p:spPr bwMode="auto">
              <a:xfrm>
                <a:off x="3095" y="9213"/>
                <a:ext cx="151" cy="7"/>
              </a:xfrm>
              <a:prstGeom prst="rect">
                <a:avLst/>
              </a:prstGeom>
              <a:solidFill>
                <a:srgbClr val="F2AF6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00" name="Rectangle 406"/>
              <p:cNvSpPr>
                <a:spLocks noChangeArrowheads="1"/>
              </p:cNvSpPr>
              <p:nvPr/>
            </p:nvSpPr>
            <p:spPr bwMode="auto">
              <a:xfrm>
                <a:off x="3095" y="9206"/>
                <a:ext cx="151" cy="10"/>
              </a:xfrm>
              <a:prstGeom prst="rect">
                <a:avLst/>
              </a:prstGeom>
              <a:solidFill>
                <a:srgbClr val="F2AF6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01" name="Rectangle 407"/>
              <p:cNvSpPr>
                <a:spLocks noChangeArrowheads="1"/>
              </p:cNvSpPr>
              <p:nvPr/>
            </p:nvSpPr>
            <p:spPr bwMode="auto">
              <a:xfrm>
                <a:off x="3095" y="9202"/>
                <a:ext cx="151" cy="11"/>
              </a:xfrm>
              <a:prstGeom prst="rect">
                <a:avLst/>
              </a:prstGeom>
              <a:solidFill>
                <a:srgbClr val="F2AF6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02" name="Rectangle 408"/>
              <p:cNvSpPr>
                <a:spLocks noChangeArrowheads="1"/>
              </p:cNvSpPr>
              <p:nvPr/>
            </p:nvSpPr>
            <p:spPr bwMode="auto">
              <a:xfrm>
                <a:off x="3095" y="9198"/>
                <a:ext cx="151" cy="8"/>
              </a:xfrm>
              <a:prstGeom prst="rect">
                <a:avLst/>
              </a:prstGeom>
              <a:solidFill>
                <a:srgbClr val="F2AF6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03" name="Rectangle 409"/>
              <p:cNvSpPr>
                <a:spLocks noChangeArrowheads="1"/>
              </p:cNvSpPr>
              <p:nvPr/>
            </p:nvSpPr>
            <p:spPr bwMode="auto">
              <a:xfrm>
                <a:off x="3095" y="9195"/>
                <a:ext cx="151" cy="7"/>
              </a:xfrm>
              <a:prstGeom prst="rect">
                <a:avLst/>
              </a:prstGeom>
              <a:solidFill>
                <a:srgbClr val="F2AF6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04" name="Rectangle 410"/>
              <p:cNvSpPr>
                <a:spLocks noChangeArrowheads="1"/>
              </p:cNvSpPr>
              <p:nvPr/>
            </p:nvSpPr>
            <p:spPr bwMode="auto">
              <a:xfrm>
                <a:off x="3095" y="9191"/>
                <a:ext cx="151" cy="7"/>
              </a:xfrm>
              <a:prstGeom prst="rect">
                <a:avLst/>
              </a:prstGeom>
              <a:solidFill>
                <a:srgbClr val="F2B06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05" name="Rectangle 411"/>
              <p:cNvSpPr>
                <a:spLocks noChangeArrowheads="1"/>
              </p:cNvSpPr>
              <p:nvPr/>
            </p:nvSpPr>
            <p:spPr bwMode="auto">
              <a:xfrm>
                <a:off x="3095" y="9187"/>
                <a:ext cx="151" cy="8"/>
              </a:xfrm>
              <a:prstGeom prst="rect">
                <a:avLst/>
              </a:prstGeom>
              <a:solidFill>
                <a:srgbClr val="F2B06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06" name="Rectangle 412"/>
              <p:cNvSpPr>
                <a:spLocks noChangeArrowheads="1"/>
              </p:cNvSpPr>
              <p:nvPr/>
            </p:nvSpPr>
            <p:spPr bwMode="auto">
              <a:xfrm>
                <a:off x="3095" y="9180"/>
                <a:ext cx="151" cy="11"/>
              </a:xfrm>
              <a:prstGeom prst="rect">
                <a:avLst/>
              </a:prstGeom>
              <a:solidFill>
                <a:srgbClr val="F2B06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07" name="Rectangle 413"/>
              <p:cNvSpPr>
                <a:spLocks noChangeArrowheads="1"/>
              </p:cNvSpPr>
              <p:nvPr/>
            </p:nvSpPr>
            <p:spPr bwMode="auto">
              <a:xfrm>
                <a:off x="3095" y="9177"/>
                <a:ext cx="151" cy="10"/>
              </a:xfrm>
              <a:prstGeom prst="rect">
                <a:avLst/>
              </a:prstGeom>
              <a:solidFill>
                <a:srgbClr val="F2B0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08" name="Rectangle 414"/>
              <p:cNvSpPr>
                <a:spLocks noChangeArrowheads="1"/>
              </p:cNvSpPr>
              <p:nvPr/>
            </p:nvSpPr>
            <p:spPr bwMode="auto">
              <a:xfrm>
                <a:off x="3095" y="9173"/>
                <a:ext cx="151" cy="7"/>
              </a:xfrm>
              <a:prstGeom prst="rect">
                <a:avLst/>
              </a:prstGeom>
              <a:solidFill>
                <a:srgbClr val="F2B0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09" name="Rectangle 415"/>
              <p:cNvSpPr>
                <a:spLocks noChangeArrowheads="1"/>
              </p:cNvSpPr>
              <p:nvPr/>
            </p:nvSpPr>
            <p:spPr bwMode="auto">
              <a:xfrm>
                <a:off x="3095" y="9169"/>
                <a:ext cx="151" cy="8"/>
              </a:xfrm>
              <a:prstGeom prst="rect">
                <a:avLst/>
              </a:prstGeom>
              <a:solidFill>
                <a:srgbClr val="F2B0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10" name="Rectangle 416"/>
              <p:cNvSpPr>
                <a:spLocks noChangeArrowheads="1"/>
              </p:cNvSpPr>
              <p:nvPr/>
            </p:nvSpPr>
            <p:spPr bwMode="auto">
              <a:xfrm>
                <a:off x="3095" y="9166"/>
                <a:ext cx="151" cy="7"/>
              </a:xfrm>
              <a:prstGeom prst="rect">
                <a:avLst/>
              </a:prstGeom>
              <a:solidFill>
                <a:srgbClr val="F3B1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11" name="Rectangle 417"/>
              <p:cNvSpPr>
                <a:spLocks noChangeArrowheads="1"/>
              </p:cNvSpPr>
              <p:nvPr/>
            </p:nvSpPr>
            <p:spPr bwMode="auto">
              <a:xfrm>
                <a:off x="3095" y="9162"/>
                <a:ext cx="151" cy="7"/>
              </a:xfrm>
              <a:prstGeom prst="rect">
                <a:avLst/>
              </a:prstGeom>
              <a:solidFill>
                <a:srgbClr val="F3B1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12" name="Rectangle 418"/>
              <p:cNvSpPr>
                <a:spLocks noChangeArrowheads="1"/>
              </p:cNvSpPr>
              <p:nvPr/>
            </p:nvSpPr>
            <p:spPr bwMode="auto">
              <a:xfrm>
                <a:off x="3095" y="9155"/>
                <a:ext cx="151" cy="11"/>
              </a:xfrm>
              <a:prstGeom prst="rect">
                <a:avLst/>
              </a:prstGeom>
              <a:solidFill>
                <a:srgbClr val="F3B1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13" name="Rectangle 419"/>
              <p:cNvSpPr>
                <a:spLocks noChangeArrowheads="1"/>
              </p:cNvSpPr>
              <p:nvPr/>
            </p:nvSpPr>
            <p:spPr bwMode="auto">
              <a:xfrm>
                <a:off x="3095" y="9151"/>
                <a:ext cx="151" cy="11"/>
              </a:xfrm>
              <a:prstGeom prst="rect">
                <a:avLst/>
              </a:prstGeom>
              <a:solidFill>
                <a:srgbClr val="F3B1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14" name="Rectangle 420"/>
              <p:cNvSpPr>
                <a:spLocks noChangeArrowheads="1"/>
              </p:cNvSpPr>
              <p:nvPr/>
            </p:nvSpPr>
            <p:spPr bwMode="auto">
              <a:xfrm>
                <a:off x="3095" y="9148"/>
                <a:ext cx="151" cy="7"/>
              </a:xfrm>
              <a:prstGeom prst="rect">
                <a:avLst/>
              </a:prstGeom>
              <a:solidFill>
                <a:srgbClr val="F3B1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15" name="Rectangle 421"/>
              <p:cNvSpPr>
                <a:spLocks noChangeArrowheads="1"/>
              </p:cNvSpPr>
              <p:nvPr/>
            </p:nvSpPr>
            <p:spPr bwMode="auto">
              <a:xfrm>
                <a:off x="3095" y="9144"/>
                <a:ext cx="151" cy="7"/>
              </a:xfrm>
              <a:prstGeom prst="rect">
                <a:avLst/>
              </a:prstGeom>
              <a:solidFill>
                <a:srgbClr val="F3B2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16" name="Rectangle 422"/>
              <p:cNvSpPr>
                <a:spLocks noChangeArrowheads="1"/>
              </p:cNvSpPr>
              <p:nvPr/>
            </p:nvSpPr>
            <p:spPr bwMode="auto">
              <a:xfrm>
                <a:off x="3095" y="9140"/>
                <a:ext cx="151" cy="8"/>
              </a:xfrm>
              <a:prstGeom prst="rect">
                <a:avLst/>
              </a:prstGeom>
              <a:solidFill>
                <a:srgbClr val="F3B2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17" name="Rectangle 423"/>
              <p:cNvSpPr>
                <a:spLocks noChangeArrowheads="1"/>
              </p:cNvSpPr>
              <p:nvPr/>
            </p:nvSpPr>
            <p:spPr bwMode="auto">
              <a:xfrm>
                <a:off x="3095" y="9137"/>
                <a:ext cx="151" cy="7"/>
              </a:xfrm>
              <a:prstGeom prst="rect">
                <a:avLst/>
              </a:prstGeom>
              <a:solidFill>
                <a:srgbClr val="F3B2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18" name="Rectangle 424"/>
              <p:cNvSpPr>
                <a:spLocks noChangeArrowheads="1"/>
              </p:cNvSpPr>
              <p:nvPr/>
            </p:nvSpPr>
            <p:spPr bwMode="auto">
              <a:xfrm>
                <a:off x="3095" y="9130"/>
                <a:ext cx="151" cy="10"/>
              </a:xfrm>
              <a:prstGeom prst="rect">
                <a:avLst/>
              </a:prstGeom>
              <a:solidFill>
                <a:srgbClr val="F3B2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19" name="Rectangle 425"/>
              <p:cNvSpPr>
                <a:spLocks noChangeArrowheads="1"/>
              </p:cNvSpPr>
              <p:nvPr/>
            </p:nvSpPr>
            <p:spPr bwMode="auto">
              <a:xfrm>
                <a:off x="3095" y="9126"/>
                <a:ext cx="151" cy="11"/>
              </a:xfrm>
              <a:prstGeom prst="rect">
                <a:avLst/>
              </a:prstGeom>
              <a:solidFill>
                <a:srgbClr val="F3B2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20" name="Rectangle 426"/>
              <p:cNvSpPr>
                <a:spLocks noChangeArrowheads="1"/>
              </p:cNvSpPr>
              <p:nvPr/>
            </p:nvSpPr>
            <p:spPr bwMode="auto">
              <a:xfrm>
                <a:off x="3095" y="9122"/>
                <a:ext cx="151" cy="8"/>
              </a:xfrm>
              <a:prstGeom prst="rect">
                <a:avLst/>
              </a:prstGeom>
              <a:solidFill>
                <a:srgbClr val="F3B2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21" name="Rectangle 427"/>
              <p:cNvSpPr>
                <a:spLocks noChangeArrowheads="1"/>
              </p:cNvSpPr>
              <p:nvPr/>
            </p:nvSpPr>
            <p:spPr bwMode="auto">
              <a:xfrm>
                <a:off x="3095" y="9119"/>
                <a:ext cx="151" cy="7"/>
              </a:xfrm>
              <a:prstGeom prst="rect">
                <a:avLst/>
              </a:prstGeom>
              <a:solidFill>
                <a:srgbClr val="F3B2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22" name="Rectangle 428"/>
              <p:cNvSpPr>
                <a:spLocks noChangeArrowheads="1"/>
              </p:cNvSpPr>
              <p:nvPr/>
            </p:nvSpPr>
            <p:spPr bwMode="auto">
              <a:xfrm>
                <a:off x="3095" y="9115"/>
                <a:ext cx="151" cy="7"/>
              </a:xfrm>
              <a:prstGeom prst="rect">
                <a:avLst/>
              </a:prstGeom>
              <a:solidFill>
                <a:srgbClr val="F3B2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23" name="Rectangle 429"/>
              <p:cNvSpPr>
                <a:spLocks noChangeArrowheads="1"/>
              </p:cNvSpPr>
              <p:nvPr/>
            </p:nvSpPr>
            <p:spPr bwMode="auto">
              <a:xfrm>
                <a:off x="3095" y="9111"/>
                <a:ext cx="151" cy="8"/>
              </a:xfrm>
              <a:prstGeom prst="rect">
                <a:avLst/>
              </a:prstGeom>
              <a:solidFill>
                <a:srgbClr val="F3B2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24" name="Rectangle 430"/>
              <p:cNvSpPr>
                <a:spLocks noChangeArrowheads="1"/>
              </p:cNvSpPr>
              <p:nvPr/>
            </p:nvSpPr>
            <p:spPr bwMode="auto">
              <a:xfrm>
                <a:off x="3095" y="9104"/>
                <a:ext cx="151" cy="11"/>
              </a:xfrm>
              <a:prstGeom prst="rect">
                <a:avLst/>
              </a:prstGeom>
              <a:solidFill>
                <a:srgbClr val="F3B2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25" name="Rectangle 431"/>
              <p:cNvSpPr>
                <a:spLocks noChangeArrowheads="1"/>
              </p:cNvSpPr>
              <p:nvPr/>
            </p:nvSpPr>
            <p:spPr bwMode="auto">
              <a:xfrm>
                <a:off x="3095" y="9101"/>
                <a:ext cx="151" cy="10"/>
              </a:xfrm>
              <a:prstGeom prst="rect">
                <a:avLst/>
              </a:prstGeom>
              <a:solidFill>
                <a:srgbClr val="F3B2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26" name="Rectangle 432"/>
              <p:cNvSpPr>
                <a:spLocks noChangeArrowheads="1"/>
              </p:cNvSpPr>
              <p:nvPr/>
            </p:nvSpPr>
            <p:spPr bwMode="auto">
              <a:xfrm>
                <a:off x="3095" y="9097"/>
                <a:ext cx="151" cy="7"/>
              </a:xfrm>
              <a:prstGeom prst="rect">
                <a:avLst/>
              </a:prstGeom>
              <a:solidFill>
                <a:srgbClr val="F3B3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27" name="Rectangle 433"/>
              <p:cNvSpPr>
                <a:spLocks noChangeArrowheads="1"/>
              </p:cNvSpPr>
              <p:nvPr/>
            </p:nvSpPr>
            <p:spPr bwMode="auto">
              <a:xfrm>
                <a:off x="3095" y="9093"/>
                <a:ext cx="151" cy="8"/>
              </a:xfrm>
              <a:prstGeom prst="rect">
                <a:avLst/>
              </a:prstGeom>
              <a:solidFill>
                <a:srgbClr val="F3B3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28" name="Rectangle 434"/>
              <p:cNvSpPr>
                <a:spLocks noChangeArrowheads="1"/>
              </p:cNvSpPr>
              <p:nvPr/>
            </p:nvSpPr>
            <p:spPr bwMode="auto">
              <a:xfrm>
                <a:off x="3095" y="9090"/>
                <a:ext cx="151" cy="7"/>
              </a:xfrm>
              <a:prstGeom prst="rect">
                <a:avLst/>
              </a:prstGeom>
              <a:solidFill>
                <a:srgbClr val="F3B3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29" name="Rectangle 435"/>
              <p:cNvSpPr>
                <a:spLocks noChangeArrowheads="1"/>
              </p:cNvSpPr>
              <p:nvPr/>
            </p:nvSpPr>
            <p:spPr bwMode="auto">
              <a:xfrm>
                <a:off x="3095" y="9086"/>
                <a:ext cx="151" cy="7"/>
              </a:xfrm>
              <a:prstGeom prst="rect">
                <a:avLst/>
              </a:prstGeom>
              <a:solidFill>
                <a:srgbClr val="F3B3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30" name="Rectangle 436"/>
              <p:cNvSpPr>
                <a:spLocks noChangeArrowheads="1"/>
              </p:cNvSpPr>
              <p:nvPr/>
            </p:nvSpPr>
            <p:spPr bwMode="auto">
              <a:xfrm>
                <a:off x="3095" y="9079"/>
                <a:ext cx="151" cy="11"/>
              </a:xfrm>
              <a:prstGeom prst="rect">
                <a:avLst/>
              </a:prstGeom>
              <a:solidFill>
                <a:srgbClr val="F3B3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31" name="Rectangle 437"/>
              <p:cNvSpPr>
                <a:spLocks noChangeArrowheads="1"/>
              </p:cNvSpPr>
              <p:nvPr/>
            </p:nvSpPr>
            <p:spPr bwMode="auto">
              <a:xfrm>
                <a:off x="3095" y="9075"/>
                <a:ext cx="151" cy="11"/>
              </a:xfrm>
              <a:prstGeom prst="rect">
                <a:avLst/>
              </a:prstGeom>
              <a:solidFill>
                <a:srgbClr val="F3B3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32" name="Rectangle 438"/>
              <p:cNvSpPr>
                <a:spLocks noChangeArrowheads="1"/>
              </p:cNvSpPr>
              <p:nvPr/>
            </p:nvSpPr>
            <p:spPr bwMode="auto">
              <a:xfrm>
                <a:off x="3095" y="9072"/>
                <a:ext cx="151" cy="7"/>
              </a:xfrm>
              <a:prstGeom prst="rect">
                <a:avLst/>
              </a:prstGeom>
              <a:solidFill>
                <a:srgbClr val="F3B4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33" name="Rectangle 439"/>
              <p:cNvSpPr>
                <a:spLocks noChangeArrowheads="1"/>
              </p:cNvSpPr>
              <p:nvPr/>
            </p:nvSpPr>
            <p:spPr bwMode="auto">
              <a:xfrm>
                <a:off x="3095" y="9068"/>
                <a:ext cx="151" cy="7"/>
              </a:xfrm>
              <a:prstGeom prst="rect">
                <a:avLst/>
              </a:prstGeom>
              <a:solidFill>
                <a:srgbClr val="F3B4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34" name="Rectangle 440"/>
              <p:cNvSpPr>
                <a:spLocks noChangeArrowheads="1"/>
              </p:cNvSpPr>
              <p:nvPr/>
            </p:nvSpPr>
            <p:spPr bwMode="auto">
              <a:xfrm>
                <a:off x="3095" y="9064"/>
                <a:ext cx="151" cy="8"/>
              </a:xfrm>
              <a:prstGeom prst="rect">
                <a:avLst/>
              </a:prstGeom>
              <a:solidFill>
                <a:srgbClr val="F3B4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35" name="Rectangle 441"/>
              <p:cNvSpPr>
                <a:spLocks noChangeArrowheads="1"/>
              </p:cNvSpPr>
              <p:nvPr/>
            </p:nvSpPr>
            <p:spPr bwMode="auto">
              <a:xfrm>
                <a:off x="3095" y="9061"/>
                <a:ext cx="151" cy="7"/>
              </a:xfrm>
              <a:prstGeom prst="rect">
                <a:avLst/>
              </a:prstGeom>
              <a:solidFill>
                <a:srgbClr val="F3B4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36" name="Rectangle 442"/>
              <p:cNvSpPr>
                <a:spLocks noChangeArrowheads="1"/>
              </p:cNvSpPr>
              <p:nvPr/>
            </p:nvSpPr>
            <p:spPr bwMode="auto">
              <a:xfrm>
                <a:off x="3095" y="9054"/>
                <a:ext cx="151" cy="10"/>
              </a:xfrm>
              <a:prstGeom prst="rect">
                <a:avLst/>
              </a:prstGeom>
              <a:solidFill>
                <a:srgbClr val="F3B4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37" name="Rectangle 443"/>
              <p:cNvSpPr>
                <a:spLocks noChangeArrowheads="1"/>
              </p:cNvSpPr>
              <p:nvPr/>
            </p:nvSpPr>
            <p:spPr bwMode="auto">
              <a:xfrm>
                <a:off x="3095" y="9050"/>
                <a:ext cx="151" cy="11"/>
              </a:xfrm>
              <a:prstGeom prst="rect">
                <a:avLst/>
              </a:prstGeom>
              <a:solidFill>
                <a:srgbClr val="F3B5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38" name="Rectangle 444"/>
              <p:cNvSpPr>
                <a:spLocks noChangeArrowheads="1"/>
              </p:cNvSpPr>
              <p:nvPr/>
            </p:nvSpPr>
            <p:spPr bwMode="auto">
              <a:xfrm>
                <a:off x="3095" y="9046"/>
                <a:ext cx="151" cy="8"/>
              </a:xfrm>
              <a:prstGeom prst="rect">
                <a:avLst/>
              </a:prstGeom>
              <a:solidFill>
                <a:srgbClr val="F3B5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39" name="Rectangle 445"/>
              <p:cNvSpPr>
                <a:spLocks noChangeArrowheads="1"/>
              </p:cNvSpPr>
              <p:nvPr/>
            </p:nvSpPr>
            <p:spPr bwMode="auto">
              <a:xfrm>
                <a:off x="3095" y="9043"/>
                <a:ext cx="151" cy="7"/>
              </a:xfrm>
              <a:prstGeom prst="rect">
                <a:avLst/>
              </a:prstGeom>
              <a:solidFill>
                <a:srgbClr val="F3B5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40" name="Rectangle 446"/>
              <p:cNvSpPr>
                <a:spLocks noChangeArrowheads="1"/>
              </p:cNvSpPr>
              <p:nvPr/>
            </p:nvSpPr>
            <p:spPr bwMode="auto">
              <a:xfrm>
                <a:off x="3095" y="9039"/>
                <a:ext cx="151" cy="7"/>
              </a:xfrm>
              <a:prstGeom prst="rect">
                <a:avLst/>
              </a:prstGeom>
              <a:solidFill>
                <a:srgbClr val="F3B5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41" name="Rectangle 447"/>
              <p:cNvSpPr>
                <a:spLocks noChangeArrowheads="1"/>
              </p:cNvSpPr>
              <p:nvPr/>
            </p:nvSpPr>
            <p:spPr bwMode="auto">
              <a:xfrm>
                <a:off x="3095" y="9035"/>
                <a:ext cx="151" cy="8"/>
              </a:xfrm>
              <a:prstGeom prst="rect">
                <a:avLst/>
              </a:prstGeom>
              <a:solidFill>
                <a:srgbClr val="F3B5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42" name="Rectangle 448"/>
              <p:cNvSpPr>
                <a:spLocks noChangeArrowheads="1"/>
              </p:cNvSpPr>
              <p:nvPr/>
            </p:nvSpPr>
            <p:spPr bwMode="auto">
              <a:xfrm>
                <a:off x="3095" y="9028"/>
                <a:ext cx="151" cy="11"/>
              </a:xfrm>
              <a:prstGeom prst="rect">
                <a:avLst/>
              </a:prstGeom>
              <a:solidFill>
                <a:srgbClr val="F3B5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43" name="Rectangle 449"/>
              <p:cNvSpPr>
                <a:spLocks noChangeArrowheads="1"/>
              </p:cNvSpPr>
              <p:nvPr/>
            </p:nvSpPr>
            <p:spPr bwMode="auto">
              <a:xfrm>
                <a:off x="3095" y="9025"/>
                <a:ext cx="151" cy="10"/>
              </a:xfrm>
              <a:prstGeom prst="rect">
                <a:avLst/>
              </a:prstGeom>
              <a:solidFill>
                <a:srgbClr val="F3B6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44" name="Rectangle 450"/>
              <p:cNvSpPr>
                <a:spLocks noChangeArrowheads="1"/>
              </p:cNvSpPr>
              <p:nvPr/>
            </p:nvSpPr>
            <p:spPr bwMode="auto">
              <a:xfrm>
                <a:off x="3095" y="9021"/>
                <a:ext cx="151" cy="7"/>
              </a:xfrm>
              <a:prstGeom prst="rect">
                <a:avLst/>
              </a:prstGeom>
              <a:solidFill>
                <a:srgbClr val="F3B6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45" name="Rectangle 451"/>
              <p:cNvSpPr>
                <a:spLocks noChangeArrowheads="1"/>
              </p:cNvSpPr>
              <p:nvPr/>
            </p:nvSpPr>
            <p:spPr bwMode="auto">
              <a:xfrm>
                <a:off x="3095" y="9017"/>
                <a:ext cx="151" cy="8"/>
              </a:xfrm>
              <a:prstGeom prst="rect">
                <a:avLst/>
              </a:prstGeom>
              <a:solidFill>
                <a:srgbClr val="F3B6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46" name="Rectangle 452"/>
              <p:cNvSpPr>
                <a:spLocks noChangeArrowheads="1"/>
              </p:cNvSpPr>
              <p:nvPr/>
            </p:nvSpPr>
            <p:spPr bwMode="auto">
              <a:xfrm>
                <a:off x="3095" y="9014"/>
                <a:ext cx="151" cy="7"/>
              </a:xfrm>
              <a:prstGeom prst="rect">
                <a:avLst/>
              </a:prstGeom>
              <a:solidFill>
                <a:srgbClr val="F3B6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47" name="Rectangle 453"/>
              <p:cNvSpPr>
                <a:spLocks noChangeArrowheads="1"/>
              </p:cNvSpPr>
              <p:nvPr/>
            </p:nvSpPr>
            <p:spPr bwMode="auto">
              <a:xfrm>
                <a:off x="3095" y="9010"/>
                <a:ext cx="151" cy="7"/>
              </a:xfrm>
              <a:prstGeom prst="rect">
                <a:avLst/>
              </a:prstGeom>
              <a:solidFill>
                <a:srgbClr val="F3B6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48" name="Rectangle 454"/>
              <p:cNvSpPr>
                <a:spLocks noChangeArrowheads="1"/>
              </p:cNvSpPr>
              <p:nvPr/>
            </p:nvSpPr>
            <p:spPr bwMode="auto">
              <a:xfrm>
                <a:off x="3095" y="9003"/>
                <a:ext cx="151" cy="11"/>
              </a:xfrm>
              <a:prstGeom prst="rect">
                <a:avLst/>
              </a:prstGeom>
              <a:solidFill>
                <a:srgbClr val="F3B7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49" name="Rectangle 455"/>
              <p:cNvSpPr>
                <a:spLocks noChangeArrowheads="1"/>
              </p:cNvSpPr>
              <p:nvPr/>
            </p:nvSpPr>
            <p:spPr bwMode="auto">
              <a:xfrm>
                <a:off x="3095" y="8999"/>
                <a:ext cx="151" cy="11"/>
              </a:xfrm>
              <a:prstGeom prst="rect">
                <a:avLst/>
              </a:prstGeom>
              <a:solidFill>
                <a:srgbClr val="F3B7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50" name="Rectangle 456"/>
              <p:cNvSpPr>
                <a:spLocks noChangeArrowheads="1"/>
              </p:cNvSpPr>
              <p:nvPr/>
            </p:nvSpPr>
            <p:spPr bwMode="auto">
              <a:xfrm>
                <a:off x="3095" y="8996"/>
                <a:ext cx="151" cy="7"/>
              </a:xfrm>
              <a:prstGeom prst="rect">
                <a:avLst/>
              </a:prstGeom>
              <a:solidFill>
                <a:srgbClr val="F3B7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51" name="Rectangle 457"/>
              <p:cNvSpPr>
                <a:spLocks noChangeArrowheads="1"/>
              </p:cNvSpPr>
              <p:nvPr/>
            </p:nvSpPr>
            <p:spPr bwMode="auto">
              <a:xfrm>
                <a:off x="3095" y="8992"/>
                <a:ext cx="151" cy="7"/>
              </a:xfrm>
              <a:prstGeom prst="rect">
                <a:avLst/>
              </a:prstGeom>
              <a:solidFill>
                <a:srgbClr val="F3B7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52" name="Rectangle 458"/>
              <p:cNvSpPr>
                <a:spLocks noChangeArrowheads="1"/>
              </p:cNvSpPr>
              <p:nvPr/>
            </p:nvSpPr>
            <p:spPr bwMode="auto">
              <a:xfrm>
                <a:off x="3095" y="8988"/>
                <a:ext cx="151" cy="8"/>
              </a:xfrm>
              <a:prstGeom prst="rect">
                <a:avLst/>
              </a:prstGeom>
              <a:solidFill>
                <a:srgbClr val="F3B7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53" name="Rectangle 459"/>
              <p:cNvSpPr>
                <a:spLocks noChangeArrowheads="1"/>
              </p:cNvSpPr>
              <p:nvPr/>
            </p:nvSpPr>
            <p:spPr bwMode="auto">
              <a:xfrm>
                <a:off x="3095" y="8985"/>
                <a:ext cx="151" cy="7"/>
              </a:xfrm>
              <a:prstGeom prst="rect">
                <a:avLst/>
              </a:prstGeom>
              <a:solidFill>
                <a:srgbClr val="F3B7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54" name="Rectangle 460"/>
              <p:cNvSpPr>
                <a:spLocks noChangeArrowheads="1"/>
              </p:cNvSpPr>
              <p:nvPr/>
            </p:nvSpPr>
            <p:spPr bwMode="auto">
              <a:xfrm>
                <a:off x="3095" y="8978"/>
                <a:ext cx="151" cy="10"/>
              </a:xfrm>
              <a:prstGeom prst="rect">
                <a:avLst/>
              </a:prstGeom>
              <a:solidFill>
                <a:srgbClr val="F4B8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55" name="Rectangle 461"/>
              <p:cNvSpPr>
                <a:spLocks noChangeArrowheads="1"/>
              </p:cNvSpPr>
              <p:nvPr/>
            </p:nvSpPr>
            <p:spPr bwMode="auto">
              <a:xfrm>
                <a:off x="3095" y="8974"/>
                <a:ext cx="151" cy="11"/>
              </a:xfrm>
              <a:prstGeom prst="rect">
                <a:avLst/>
              </a:prstGeom>
              <a:solidFill>
                <a:srgbClr val="F4B8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56" name="Rectangle 462"/>
              <p:cNvSpPr>
                <a:spLocks noChangeArrowheads="1"/>
              </p:cNvSpPr>
              <p:nvPr/>
            </p:nvSpPr>
            <p:spPr bwMode="auto">
              <a:xfrm>
                <a:off x="3095" y="8970"/>
                <a:ext cx="151" cy="8"/>
              </a:xfrm>
              <a:prstGeom prst="rect">
                <a:avLst/>
              </a:prstGeom>
              <a:solidFill>
                <a:srgbClr val="F4B8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57" name="Rectangle 463"/>
              <p:cNvSpPr>
                <a:spLocks noChangeArrowheads="1"/>
              </p:cNvSpPr>
              <p:nvPr/>
            </p:nvSpPr>
            <p:spPr bwMode="auto">
              <a:xfrm>
                <a:off x="3095" y="8967"/>
                <a:ext cx="151" cy="7"/>
              </a:xfrm>
              <a:prstGeom prst="rect">
                <a:avLst/>
              </a:prstGeom>
              <a:solidFill>
                <a:srgbClr val="F4B8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58" name="Rectangle 464"/>
              <p:cNvSpPr>
                <a:spLocks noChangeArrowheads="1"/>
              </p:cNvSpPr>
              <p:nvPr/>
            </p:nvSpPr>
            <p:spPr bwMode="auto">
              <a:xfrm>
                <a:off x="3095" y="8963"/>
                <a:ext cx="151" cy="7"/>
              </a:xfrm>
              <a:prstGeom prst="rect">
                <a:avLst/>
              </a:prstGeom>
              <a:solidFill>
                <a:srgbClr val="F4B8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59" name="Rectangle 465"/>
              <p:cNvSpPr>
                <a:spLocks noChangeArrowheads="1"/>
              </p:cNvSpPr>
              <p:nvPr/>
            </p:nvSpPr>
            <p:spPr bwMode="auto">
              <a:xfrm>
                <a:off x="3095" y="8959"/>
                <a:ext cx="151" cy="8"/>
              </a:xfrm>
              <a:prstGeom prst="rect">
                <a:avLst/>
              </a:prstGeom>
              <a:solidFill>
                <a:srgbClr val="F4B9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60" name="Rectangle 466"/>
              <p:cNvSpPr>
                <a:spLocks noChangeArrowheads="1"/>
              </p:cNvSpPr>
              <p:nvPr/>
            </p:nvSpPr>
            <p:spPr bwMode="auto">
              <a:xfrm>
                <a:off x="3095" y="8952"/>
                <a:ext cx="151" cy="11"/>
              </a:xfrm>
              <a:prstGeom prst="rect">
                <a:avLst/>
              </a:prstGeom>
              <a:solidFill>
                <a:srgbClr val="F4B9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61" name="Rectangle 467"/>
              <p:cNvSpPr>
                <a:spLocks noChangeArrowheads="1"/>
              </p:cNvSpPr>
              <p:nvPr/>
            </p:nvSpPr>
            <p:spPr bwMode="auto">
              <a:xfrm>
                <a:off x="3095" y="8949"/>
                <a:ext cx="151" cy="10"/>
              </a:xfrm>
              <a:prstGeom prst="rect">
                <a:avLst/>
              </a:prstGeom>
              <a:solidFill>
                <a:srgbClr val="F4B9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62" name="Rectangle 468"/>
              <p:cNvSpPr>
                <a:spLocks noChangeArrowheads="1"/>
              </p:cNvSpPr>
              <p:nvPr/>
            </p:nvSpPr>
            <p:spPr bwMode="auto">
              <a:xfrm>
                <a:off x="3095" y="8945"/>
                <a:ext cx="151" cy="7"/>
              </a:xfrm>
              <a:prstGeom prst="rect">
                <a:avLst/>
              </a:prstGeom>
              <a:solidFill>
                <a:srgbClr val="F4B9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63" name="Rectangle 469"/>
              <p:cNvSpPr>
                <a:spLocks noChangeArrowheads="1"/>
              </p:cNvSpPr>
              <p:nvPr/>
            </p:nvSpPr>
            <p:spPr bwMode="auto">
              <a:xfrm>
                <a:off x="3095" y="8941"/>
                <a:ext cx="151" cy="8"/>
              </a:xfrm>
              <a:prstGeom prst="rect">
                <a:avLst/>
              </a:prstGeom>
              <a:solidFill>
                <a:srgbClr val="F4B9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64" name="Rectangle 470"/>
              <p:cNvSpPr>
                <a:spLocks noChangeArrowheads="1"/>
              </p:cNvSpPr>
              <p:nvPr/>
            </p:nvSpPr>
            <p:spPr bwMode="auto">
              <a:xfrm>
                <a:off x="3095" y="8938"/>
                <a:ext cx="151" cy="7"/>
              </a:xfrm>
              <a:prstGeom prst="rect">
                <a:avLst/>
              </a:prstGeom>
              <a:solidFill>
                <a:srgbClr val="F4B9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65" name="Rectangle 471"/>
              <p:cNvSpPr>
                <a:spLocks noChangeArrowheads="1"/>
              </p:cNvSpPr>
              <p:nvPr/>
            </p:nvSpPr>
            <p:spPr bwMode="auto">
              <a:xfrm>
                <a:off x="3095" y="8934"/>
                <a:ext cx="151" cy="7"/>
              </a:xfrm>
              <a:prstGeom prst="rect">
                <a:avLst/>
              </a:prstGeom>
              <a:solidFill>
                <a:srgbClr val="F4B9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66" name="Rectangle 472"/>
              <p:cNvSpPr>
                <a:spLocks noChangeArrowheads="1"/>
              </p:cNvSpPr>
              <p:nvPr/>
            </p:nvSpPr>
            <p:spPr bwMode="auto">
              <a:xfrm>
                <a:off x="3095" y="8927"/>
                <a:ext cx="151" cy="11"/>
              </a:xfrm>
              <a:prstGeom prst="rect">
                <a:avLst/>
              </a:prstGeom>
              <a:solidFill>
                <a:srgbClr val="F4B9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67" name="Rectangle 473"/>
              <p:cNvSpPr>
                <a:spLocks noChangeArrowheads="1"/>
              </p:cNvSpPr>
              <p:nvPr/>
            </p:nvSpPr>
            <p:spPr bwMode="auto">
              <a:xfrm>
                <a:off x="3095" y="8923"/>
                <a:ext cx="151" cy="11"/>
              </a:xfrm>
              <a:prstGeom prst="rect">
                <a:avLst/>
              </a:prstGeom>
              <a:solidFill>
                <a:srgbClr val="F4B9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68" name="Rectangle 474"/>
              <p:cNvSpPr>
                <a:spLocks noChangeArrowheads="1"/>
              </p:cNvSpPr>
              <p:nvPr/>
            </p:nvSpPr>
            <p:spPr bwMode="auto">
              <a:xfrm>
                <a:off x="3095" y="8920"/>
                <a:ext cx="151" cy="7"/>
              </a:xfrm>
              <a:prstGeom prst="rect">
                <a:avLst/>
              </a:prstGeom>
              <a:solidFill>
                <a:srgbClr val="F4B9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69" name="Rectangle 475"/>
              <p:cNvSpPr>
                <a:spLocks noChangeArrowheads="1"/>
              </p:cNvSpPr>
              <p:nvPr/>
            </p:nvSpPr>
            <p:spPr bwMode="auto">
              <a:xfrm>
                <a:off x="3095" y="8916"/>
                <a:ext cx="151" cy="7"/>
              </a:xfrm>
              <a:prstGeom prst="rect">
                <a:avLst/>
              </a:prstGeom>
              <a:solidFill>
                <a:srgbClr val="F4B9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70" name="Rectangle 476"/>
              <p:cNvSpPr>
                <a:spLocks noChangeArrowheads="1"/>
              </p:cNvSpPr>
              <p:nvPr/>
            </p:nvSpPr>
            <p:spPr bwMode="auto">
              <a:xfrm>
                <a:off x="3095" y="8912"/>
                <a:ext cx="151" cy="8"/>
              </a:xfrm>
              <a:prstGeom prst="rect">
                <a:avLst/>
              </a:prstGeom>
              <a:solidFill>
                <a:srgbClr val="F4BA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71" name="Rectangle 477"/>
              <p:cNvSpPr>
                <a:spLocks noChangeArrowheads="1"/>
              </p:cNvSpPr>
              <p:nvPr/>
            </p:nvSpPr>
            <p:spPr bwMode="auto">
              <a:xfrm>
                <a:off x="3095" y="8909"/>
                <a:ext cx="151" cy="7"/>
              </a:xfrm>
              <a:prstGeom prst="rect">
                <a:avLst/>
              </a:prstGeom>
              <a:solidFill>
                <a:srgbClr val="F4BA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72" name="Rectangle 478"/>
              <p:cNvSpPr>
                <a:spLocks noChangeArrowheads="1"/>
              </p:cNvSpPr>
              <p:nvPr/>
            </p:nvSpPr>
            <p:spPr bwMode="auto">
              <a:xfrm>
                <a:off x="3095" y="8902"/>
                <a:ext cx="151" cy="10"/>
              </a:xfrm>
              <a:prstGeom prst="rect">
                <a:avLst/>
              </a:prstGeom>
              <a:solidFill>
                <a:srgbClr val="F4BA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73" name="Rectangle 479"/>
              <p:cNvSpPr>
                <a:spLocks noChangeArrowheads="1"/>
              </p:cNvSpPr>
              <p:nvPr/>
            </p:nvSpPr>
            <p:spPr bwMode="auto">
              <a:xfrm>
                <a:off x="3095" y="8898"/>
                <a:ext cx="151" cy="11"/>
              </a:xfrm>
              <a:prstGeom prst="rect">
                <a:avLst/>
              </a:prstGeom>
              <a:solidFill>
                <a:srgbClr val="F4BA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74" name="Rectangle 480"/>
              <p:cNvSpPr>
                <a:spLocks noChangeArrowheads="1"/>
              </p:cNvSpPr>
              <p:nvPr/>
            </p:nvSpPr>
            <p:spPr bwMode="auto">
              <a:xfrm>
                <a:off x="3095" y="8894"/>
                <a:ext cx="151" cy="8"/>
              </a:xfrm>
              <a:prstGeom prst="rect">
                <a:avLst/>
              </a:prstGeom>
              <a:solidFill>
                <a:srgbClr val="F4BA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75" name="Rectangle 481"/>
              <p:cNvSpPr>
                <a:spLocks noChangeArrowheads="1"/>
              </p:cNvSpPr>
              <p:nvPr/>
            </p:nvSpPr>
            <p:spPr bwMode="auto">
              <a:xfrm>
                <a:off x="3095" y="8891"/>
                <a:ext cx="151" cy="7"/>
              </a:xfrm>
              <a:prstGeom prst="rect">
                <a:avLst/>
              </a:prstGeom>
              <a:solidFill>
                <a:srgbClr val="F4BA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76" name="Rectangle 482"/>
              <p:cNvSpPr>
                <a:spLocks noChangeArrowheads="1"/>
              </p:cNvSpPr>
              <p:nvPr/>
            </p:nvSpPr>
            <p:spPr bwMode="auto">
              <a:xfrm>
                <a:off x="3095" y="8887"/>
                <a:ext cx="151" cy="7"/>
              </a:xfrm>
              <a:prstGeom prst="rect">
                <a:avLst/>
              </a:prstGeom>
              <a:solidFill>
                <a:srgbClr val="F4BB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77" name="Rectangle 483"/>
              <p:cNvSpPr>
                <a:spLocks noChangeArrowheads="1"/>
              </p:cNvSpPr>
              <p:nvPr/>
            </p:nvSpPr>
            <p:spPr bwMode="auto">
              <a:xfrm>
                <a:off x="3095" y="8883"/>
                <a:ext cx="151" cy="8"/>
              </a:xfrm>
              <a:prstGeom prst="rect">
                <a:avLst/>
              </a:prstGeom>
              <a:solidFill>
                <a:srgbClr val="F4BB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78" name="Rectangle 484"/>
              <p:cNvSpPr>
                <a:spLocks noChangeArrowheads="1"/>
              </p:cNvSpPr>
              <p:nvPr/>
            </p:nvSpPr>
            <p:spPr bwMode="auto">
              <a:xfrm>
                <a:off x="3095" y="8876"/>
                <a:ext cx="151" cy="11"/>
              </a:xfrm>
              <a:prstGeom prst="rect">
                <a:avLst/>
              </a:prstGeom>
              <a:solidFill>
                <a:srgbClr val="F4BB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79" name="Rectangle 485"/>
              <p:cNvSpPr>
                <a:spLocks noChangeArrowheads="1"/>
              </p:cNvSpPr>
              <p:nvPr/>
            </p:nvSpPr>
            <p:spPr bwMode="auto">
              <a:xfrm>
                <a:off x="3095" y="8873"/>
                <a:ext cx="151" cy="10"/>
              </a:xfrm>
              <a:prstGeom prst="rect">
                <a:avLst/>
              </a:prstGeom>
              <a:solidFill>
                <a:srgbClr val="F4BB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80" name="Rectangle 486"/>
              <p:cNvSpPr>
                <a:spLocks noChangeArrowheads="1"/>
              </p:cNvSpPr>
              <p:nvPr/>
            </p:nvSpPr>
            <p:spPr bwMode="auto">
              <a:xfrm>
                <a:off x="3095" y="8869"/>
                <a:ext cx="151" cy="7"/>
              </a:xfrm>
              <a:prstGeom prst="rect">
                <a:avLst/>
              </a:prstGeom>
              <a:solidFill>
                <a:srgbClr val="F4BB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81" name="Rectangle 487"/>
              <p:cNvSpPr>
                <a:spLocks noChangeArrowheads="1"/>
              </p:cNvSpPr>
              <p:nvPr/>
            </p:nvSpPr>
            <p:spPr bwMode="auto">
              <a:xfrm>
                <a:off x="3095" y="8865"/>
                <a:ext cx="151" cy="8"/>
              </a:xfrm>
              <a:prstGeom prst="rect">
                <a:avLst/>
              </a:prstGeom>
              <a:solidFill>
                <a:srgbClr val="F4BC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82" name="Rectangle 488"/>
              <p:cNvSpPr>
                <a:spLocks noChangeArrowheads="1"/>
              </p:cNvSpPr>
              <p:nvPr/>
            </p:nvSpPr>
            <p:spPr bwMode="auto">
              <a:xfrm>
                <a:off x="3095" y="8862"/>
                <a:ext cx="151" cy="7"/>
              </a:xfrm>
              <a:prstGeom prst="rect">
                <a:avLst/>
              </a:prstGeom>
              <a:solidFill>
                <a:srgbClr val="F4BC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83" name="Rectangle 489"/>
              <p:cNvSpPr>
                <a:spLocks noChangeArrowheads="1"/>
              </p:cNvSpPr>
              <p:nvPr/>
            </p:nvSpPr>
            <p:spPr bwMode="auto">
              <a:xfrm>
                <a:off x="3095" y="8858"/>
                <a:ext cx="151" cy="7"/>
              </a:xfrm>
              <a:prstGeom prst="rect">
                <a:avLst/>
              </a:prstGeom>
              <a:solidFill>
                <a:srgbClr val="F4BC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84" name="Rectangle 490"/>
              <p:cNvSpPr>
                <a:spLocks noChangeArrowheads="1"/>
              </p:cNvSpPr>
              <p:nvPr/>
            </p:nvSpPr>
            <p:spPr bwMode="auto">
              <a:xfrm>
                <a:off x="3095" y="8851"/>
                <a:ext cx="151" cy="11"/>
              </a:xfrm>
              <a:prstGeom prst="rect">
                <a:avLst/>
              </a:prstGeom>
              <a:solidFill>
                <a:srgbClr val="F4BC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85" name="Rectangle 491"/>
              <p:cNvSpPr>
                <a:spLocks noChangeArrowheads="1"/>
              </p:cNvSpPr>
              <p:nvPr/>
            </p:nvSpPr>
            <p:spPr bwMode="auto">
              <a:xfrm>
                <a:off x="3095" y="8847"/>
                <a:ext cx="151" cy="11"/>
              </a:xfrm>
              <a:prstGeom prst="rect">
                <a:avLst/>
              </a:prstGeom>
              <a:solidFill>
                <a:srgbClr val="F4BC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86" name="Rectangle 492"/>
              <p:cNvSpPr>
                <a:spLocks noChangeArrowheads="1"/>
              </p:cNvSpPr>
              <p:nvPr/>
            </p:nvSpPr>
            <p:spPr bwMode="auto">
              <a:xfrm>
                <a:off x="3095" y="8844"/>
                <a:ext cx="151" cy="7"/>
              </a:xfrm>
              <a:prstGeom prst="rect">
                <a:avLst/>
              </a:prstGeom>
              <a:solidFill>
                <a:srgbClr val="F4BC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87" name="Rectangle 493"/>
              <p:cNvSpPr>
                <a:spLocks noChangeArrowheads="1"/>
              </p:cNvSpPr>
              <p:nvPr/>
            </p:nvSpPr>
            <p:spPr bwMode="auto">
              <a:xfrm>
                <a:off x="3095" y="8840"/>
                <a:ext cx="151" cy="7"/>
              </a:xfrm>
              <a:prstGeom prst="rect">
                <a:avLst/>
              </a:prstGeom>
              <a:solidFill>
                <a:srgbClr val="F4BD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88" name="Rectangle 494"/>
              <p:cNvSpPr>
                <a:spLocks noChangeArrowheads="1"/>
              </p:cNvSpPr>
              <p:nvPr/>
            </p:nvSpPr>
            <p:spPr bwMode="auto">
              <a:xfrm>
                <a:off x="3095" y="8836"/>
                <a:ext cx="151" cy="8"/>
              </a:xfrm>
              <a:prstGeom prst="rect">
                <a:avLst/>
              </a:prstGeom>
              <a:solidFill>
                <a:srgbClr val="F4BD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89" name="Rectangle 495"/>
              <p:cNvSpPr>
                <a:spLocks noChangeArrowheads="1"/>
              </p:cNvSpPr>
              <p:nvPr/>
            </p:nvSpPr>
            <p:spPr bwMode="auto">
              <a:xfrm>
                <a:off x="3095" y="8829"/>
                <a:ext cx="151" cy="11"/>
              </a:xfrm>
              <a:prstGeom prst="rect">
                <a:avLst/>
              </a:prstGeom>
              <a:solidFill>
                <a:srgbClr val="F4BD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90" name="Rectangle 496"/>
              <p:cNvSpPr>
                <a:spLocks noChangeArrowheads="1"/>
              </p:cNvSpPr>
              <p:nvPr/>
            </p:nvSpPr>
            <p:spPr bwMode="auto">
              <a:xfrm>
                <a:off x="3095" y="8826"/>
                <a:ext cx="151" cy="10"/>
              </a:xfrm>
              <a:prstGeom prst="rect">
                <a:avLst/>
              </a:prstGeom>
              <a:solidFill>
                <a:srgbClr val="F4BD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91" name="Rectangle 497"/>
              <p:cNvSpPr>
                <a:spLocks noChangeArrowheads="1"/>
              </p:cNvSpPr>
              <p:nvPr/>
            </p:nvSpPr>
            <p:spPr bwMode="auto">
              <a:xfrm>
                <a:off x="3095" y="8822"/>
                <a:ext cx="151" cy="7"/>
              </a:xfrm>
              <a:prstGeom prst="rect">
                <a:avLst/>
              </a:prstGeom>
              <a:solidFill>
                <a:srgbClr val="F4BD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92" name="Rectangle 498"/>
              <p:cNvSpPr>
                <a:spLocks noChangeArrowheads="1"/>
              </p:cNvSpPr>
              <p:nvPr/>
            </p:nvSpPr>
            <p:spPr bwMode="auto">
              <a:xfrm>
                <a:off x="3095" y="8818"/>
                <a:ext cx="151" cy="8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93" name="Rectangle 499"/>
              <p:cNvSpPr>
                <a:spLocks noChangeArrowheads="1"/>
              </p:cNvSpPr>
              <p:nvPr/>
            </p:nvSpPr>
            <p:spPr bwMode="auto">
              <a:xfrm>
                <a:off x="3095" y="8815"/>
                <a:ext cx="151" cy="7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94" name="Rectangle 500"/>
              <p:cNvSpPr>
                <a:spLocks noChangeArrowheads="1"/>
              </p:cNvSpPr>
              <p:nvPr/>
            </p:nvSpPr>
            <p:spPr bwMode="auto">
              <a:xfrm>
                <a:off x="3095" y="8811"/>
                <a:ext cx="151" cy="7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95" name="Rectangle 501"/>
              <p:cNvSpPr>
                <a:spLocks noChangeArrowheads="1"/>
              </p:cNvSpPr>
              <p:nvPr/>
            </p:nvSpPr>
            <p:spPr bwMode="auto">
              <a:xfrm>
                <a:off x="3095" y="8804"/>
                <a:ext cx="151" cy="11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96" name="Rectangle 502"/>
              <p:cNvSpPr>
                <a:spLocks noChangeArrowheads="1"/>
              </p:cNvSpPr>
              <p:nvPr/>
            </p:nvSpPr>
            <p:spPr bwMode="auto">
              <a:xfrm>
                <a:off x="3095" y="8800"/>
                <a:ext cx="151" cy="11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97" name="Rectangle 503"/>
              <p:cNvSpPr>
                <a:spLocks noChangeArrowheads="1"/>
              </p:cNvSpPr>
              <p:nvPr/>
            </p:nvSpPr>
            <p:spPr bwMode="auto">
              <a:xfrm>
                <a:off x="3095" y="8797"/>
                <a:ext cx="151" cy="7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98" name="Rectangle 504"/>
              <p:cNvSpPr>
                <a:spLocks noChangeArrowheads="1"/>
              </p:cNvSpPr>
              <p:nvPr/>
            </p:nvSpPr>
            <p:spPr bwMode="auto">
              <a:xfrm>
                <a:off x="3095" y="8793"/>
                <a:ext cx="151" cy="7"/>
              </a:xfrm>
              <a:prstGeom prst="rect">
                <a:avLst/>
              </a:prstGeom>
              <a:solidFill>
                <a:srgbClr val="F5BF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99" name="Rectangle 505"/>
              <p:cNvSpPr>
                <a:spLocks noChangeArrowheads="1"/>
              </p:cNvSpPr>
              <p:nvPr/>
            </p:nvSpPr>
            <p:spPr bwMode="auto">
              <a:xfrm>
                <a:off x="3095" y="8789"/>
                <a:ext cx="151" cy="8"/>
              </a:xfrm>
              <a:prstGeom prst="rect">
                <a:avLst/>
              </a:prstGeom>
              <a:solidFill>
                <a:srgbClr val="F5BF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0" name="Rectangle 506"/>
              <p:cNvSpPr>
                <a:spLocks noChangeArrowheads="1"/>
              </p:cNvSpPr>
              <p:nvPr/>
            </p:nvSpPr>
            <p:spPr bwMode="auto">
              <a:xfrm>
                <a:off x="3095" y="8786"/>
                <a:ext cx="151" cy="7"/>
              </a:xfrm>
              <a:prstGeom prst="rect">
                <a:avLst/>
              </a:prstGeom>
              <a:solidFill>
                <a:srgbClr val="F5BF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1" name="Rectangle 507"/>
              <p:cNvSpPr>
                <a:spLocks noChangeArrowheads="1"/>
              </p:cNvSpPr>
              <p:nvPr/>
            </p:nvSpPr>
            <p:spPr bwMode="auto">
              <a:xfrm>
                <a:off x="3095" y="8779"/>
                <a:ext cx="151" cy="10"/>
              </a:xfrm>
              <a:prstGeom prst="rect">
                <a:avLst/>
              </a:prstGeom>
              <a:solidFill>
                <a:srgbClr val="F5BF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2" name="Rectangle 508"/>
              <p:cNvSpPr>
                <a:spLocks noChangeArrowheads="1"/>
              </p:cNvSpPr>
              <p:nvPr/>
            </p:nvSpPr>
            <p:spPr bwMode="auto">
              <a:xfrm>
                <a:off x="3095" y="8775"/>
                <a:ext cx="151" cy="11"/>
              </a:xfrm>
              <a:prstGeom prst="rect">
                <a:avLst/>
              </a:prstGeom>
              <a:solidFill>
                <a:srgbClr val="F5BF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3" name="Rectangle 509"/>
              <p:cNvSpPr>
                <a:spLocks noChangeArrowheads="1"/>
              </p:cNvSpPr>
              <p:nvPr/>
            </p:nvSpPr>
            <p:spPr bwMode="auto">
              <a:xfrm>
                <a:off x="3095" y="8771"/>
                <a:ext cx="151" cy="8"/>
              </a:xfrm>
              <a:prstGeom prst="rect">
                <a:avLst/>
              </a:prstGeom>
              <a:solidFill>
                <a:srgbClr val="F5C0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4" name="Rectangle 510"/>
              <p:cNvSpPr>
                <a:spLocks noChangeArrowheads="1"/>
              </p:cNvSpPr>
              <p:nvPr/>
            </p:nvSpPr>
            <p:spPr bwMode="auto">
              <a:xfrm>
                <a:off x="3095" y="8768"/>
                <a:ext cx="151" cy="7"/>
              </a:xfrm>
              <a:prstGeom prst="rect">
                <a:avLst/>
              </a:prstGeom>
              <a:solidFill>
                <a:srgbClr val="F5C0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5" name="Rectangle 511"/>
              <p:cNvSpPr>
                <a:spLocks noChangeArrowheads="1"/>
              </p:cNvSpPr>
              <p:nvPr/>
            </p:nvSpPr>
            <p:spPr bwMode="auto">
              <a:xfrm>
                <a:off x="3095" y="8764"/>
                <a:ext cx="151" cy="7"/>
              </a:xfrm>
              <a:prstGeom prst="rect">
                <a:avLst/>
              </a:prstGeom>
              <a:solidFill>
                <a:srgbClr val="F5C0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6" name="Rectangle 512"/>
              <p:cNvSpPr>
                <a:spLocks noChangeArrowheads="1"/>
              </p:cNvSpPr>
              <p:nvPr/>
            </p:nvSpPr>
            <p:spPr bwMode="auto">
              <a:xfrm>
                <a:off x="3095" y="8760"/>
                <a:ext cx="151" cy="8"/>
              </a:xfrm>
              <a:prstGeom prst="rect">
                <a:avLst/>
              </a:prstGeom>
              <a:solidFill>
                <a:srgbClr val="F5C0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7" name="Rectangle 513"/>
              <p:cNvSpPr>
                <a:spLocks noChangeArrowheads="1"/>
              </p:cNvSpPr>
              <p:nvPr/>
            </p:nvSpPr>
            <p:spPr bwMode="auto">
              <a:xfrm>
                <a:off x="3095" y="8753"/>
                <a:ext cx="151" cy="11"/>
              </a:xfrm>
              <a:prstGeom prst="rect">
                <a:avLst/>
              </a:prstGeom>
              <a:solidFill>
                <a:srgbClr val="F5C08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8" name="Rectangle 514"/>
              <p:cNvSpPr>
                <a:spLocks noChangeArrowheads="1"/>
              </p:cNvSpPr>
              <p:nvPr/>
            </p:nvSpPr>
            <p:spPr bwMode="auto">
              <a:xfrm>
                <a:off x="3095" y="8750"/>
                <a:ext cx="151" cy="10"/>
              </a:xfrm>
              <a:prstGeom prst="rect">
                <a:avLst/>
              </a:prstGeom>
              <a:solidFill>
                <a:srgbClr val="F5C08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9" name="Rectangle 515"/>
              <p:cNvSpPr>
                <a:spLocks noChangeArrowheads="1"/>
              </p:cNvSpPr>
              <p:nvPr/>
            </p:nvSpPr>
            <p:spPr bwMode="auto">
              <a:xfrm>
                <a:off x="3095" y="8746"/>
                <a:ext cx="151" cy="7"/>
              </a:xfrm>
              <a:prstGeom prst="rect">
                <a:avLst/>
              </a:prstGeom>
              <a:solidFill>
                <a:srgbClr val="F5C18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0" name="Rectangle 516"/>
              <p:cNvSpPr>
                <a:spLocks noChangeArrowheads="1"/>
              </p:cNvSpPr>
              <p:nvPr/>
            </p:nvSpPr>
            <p:spPr bwMode="auto">
              <a:xfrm>
                <a:off x="3095" y="8742"/>
                <a:ext cx="151" cy="8"/>
              </a:xfrm>
              <a:prstGeom prst="rect">
                <a:avLst/>
              </a:prstGeom>
              <a:solidFill>
                <a:srgbClr val="F5C1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1" name="Rectangle 517"/>
              <p:cNvSpPr>
                <a:spLocks noChangeArrowheads="1"/>
              </p:cNvSpPr>
              <p:nvPr/>
            </p:nvSpPr>
            <p:spPr bwMode="auto">
              <a:xfrm>
                <a:off x="3095" y="8739"/>
                <a:ext cx="151" cy="7"/>
              </a:xfrm>
              <a:prstGeom prst="rect">
                <a:avLst/>
              </a:prstGeom>
              <a:solidFill>
                <a:srgbClr val="F5C1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2" name="Rectangle 518"/>
              <p:cNvSpPr>
                <a:spLocks noChangeArrowheads="1"/>
              </p:cNvSpPr>
              <p:nvPr/>
            </p:nvSpPr>
            <p:spPr bwMode="auto">
              <a:xfrm>
                <a:off x="3095" y="8735"/>
                <a:ext cx="151" cy="7"/>
              </a:xfrm>
              <a:prstGeom prst="rect">
                <a:avLst/>
              </a:prstGeom>
              <a:solidFill>
                <a:srgbClr val="F5C1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3" name="Rectangle 519"/>
              <p:cNvSpPr>
                <a:spLocks noChangeArrowheads="1"/>
              </p:cNvSpPr>
              <p:nvPr/>
            </p:nvSpPr>
            <p:spPr bwMode="auto">
              <a:xfrm>
                <a:off x="3095" y="8728"/>
                <a:ext cx="151" cy="11"/>
              </a:xfrm>
              <a:prstGeom prst="rect">
                <a:avLst/>
              </a:prstGeom>
              <a:solidFill>
                <a:srgbClr val="F5C1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4" name="Rectangle 520"/>
              <p:cNvSpPr>
                <a:spLocks noChangeArrowheads="1"/>
              </p:cNvSpPr>
              <p:nvPr/>
            </p:nvSpPr>
            <p:spPr bwMode="auto">
              <a:xfrm>
                <a:off x="3095" y="8724"/>
                <a:ext cx="151" cy="11"/>
              </a:xfrm>
              <a:prstGeom prst="rect">
                <a:avLst/>
              </a:prstGeom>
              <a:solidFill>
                <a:srgbClr val="F5C1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5" name="Rectangle 521"/>
              <p:cNvSpPr>
                <a:spLocks noChangeArrowheads="1"/>
              </p:cNvSpPr>
              <p:nvPr/>
            </p:nvSpPr>
            <p:spPr bwMode="auto">
              <a:xfrm>
                <a:off x="3095" y="8721"/>
                <a:ext cx="151" cy="7"/>
              </a:xfrm>
              <a:prstGeom prst="rect">
                <a:avLst/>
              </a:prstGeom>
              <a:solidFill>
                <a:srgbClr val="F5C2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304" name="Group 522"/>
            <p:cNvGrpSpPr>
              <a:grpSpLocks/>
            </p:cNvGrpSpPr>
            <p:nvPr/>
          </p:nvGrpSpPr>
          <p:grpSpPr bwMode="auto">
            <a:xfrm>
              <a:off x="2908" y="7609"/>
              <a:ext cx="529" cy="1606"/>
              <a:chOff x="2908" y="7609"/>
              <a:chExt cx="529" cy="1606"/>
            </a:xfrm>
          </p:grpSpPr>
          <p:sp>
            <p:nvSpPr>
              <p:cNvPr id="12716" name="Rectangle 523"/>
              <p:cNvSpPr>
                <a:spLocks noChangeArrowheads="1"/>
              </p:cNvSpPr>
              <p:nvPr/>
            </p:nvSpPr>
            <p:spPr bwMode="auto">
              <a:xfrm>
                <a:off x="3095" y="8611"/>
                <a:ext cx="151" cy="7"/>
              </a:xfrm>
              <a:prstGeom prst="rect">
                <a:avLst/>
              </a:prstGeom>
              <a:solidFill>
                <a:srgbClr val="F5C2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17" name="Rectangle 524"/>
              <p:cNvSpPr>
                <a:spLocks noChangeArrowheads="1"/>
              </p:cNvSpPr>
              <p:nvPr/>
            </p:nvSpPr>
            <p:spPr bwMode="auto">
              <a:xfrm>
                <a:off x="3095" y="8607"/>
                <a:ext cx="151" cy="8"/>
              </a:xfrm>
              <a:prstGeom prst="rect">
                <a:avLst/>
              </a:prstGeom>
              <a:solidFill>
                <a:srgbClr val="F5C2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18" name="Rectangle 525"/>
              <p:cNvSpPr>
                <a:spLocks noChangeArrowheads="1"/>
              </p:cNvSpPr>
              <p:nvPr/>
            </p:nvSpPr>
            <p:spPr bwMode="auto">
              <a:xfrm>
                <a:off x="3095" y="8604"/>
                <a:ext cx="151" cy="7"/>
              </a:xfrm>
              <a:prstGeom prst="rect">
                <a:avLst/>
              </a:prstGeom>
              <a:solidFill>
                <a:srgbClr val="F5C2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19" name="Rectangle 526"/>
              <p:cNvSpPr>
                <a:spLocks noChangeArrowheads="1"/>
              </p:cNvSpPr>
              <p:nvPr/>
            </p:nvSpPr>
            <p:spPr bwMode="auto">
              <a:xfrm>
                <a:off x="3095" y="8597"/>
                <a:ext cx="151" cy="10"/>
              </a:xfrm>
              <a:prstGeom prst="rect">
                <a:avLst/>
              </a:prstGeom>
              <a:solidFill>
                <a:srgbClr val="F5C2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20" name="Rectangle 527"/>
              <p:cNvSpPr>
                <a:spLocks noChangeArrowheads="1"/>
              </p:cNvSpPr>
              <p:nvPr/>
            </p:nvSpPr>
            <p:spPr bwMode="auto">
              <a:xfrm>
                <a:off x="3095" y="8593"/>
                <a:ext cx="151" cy="11"/>
              </a:xfrm>
              <a:prstGeom prst="rect">
                <a:avLst/>
              </a:prstGeom>
              <a:solidFill>
                <a:srgbClr val="F5C28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21" name="Rectangle 528"/>
              <p:cNvSpPr>
                <a:spLocks noChangeArrowheads="1"/>
              </p:cNvSpPr>
              <p:nvPr/>
            </p:nvSpPr>
            <p:spPr bwMode="auto">
              <a:xfrm>
                <a:off x="3095" y="8589"/>
                <a:ext cx="151" cy="8"/>
              </a:xfrm>
              <a:prstGeom prst="rect">
                <a:avLst/>
              </a:prstGeom>
              <a:solidFill>
                <a:srgbClr val="F5C38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22" name="Rectangle 529"/>
              <p:cNvSpPr>
                <a:spLocks noChangeArrowheads="1"/>
              </p:cNvSpPr>
              <p:nvPr/>
            </p:nvSpPr>
            <p:spPr bwMode="auto">
              <a:xfrm>
                <a:off x="3095" y="8586"/>
                <a:ext cx="151" cy="7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23" name="Rectangle 530"/>
              <p:cNvSpPr>
                <a:spLocks noChangeArrowheads="1"/>
              </p:cNvSpPr>
              <p:nvPr/>
            </p:nvSpPr>
            <p:spPr bwMode="auto">
              <a:xfrm>
                <a:off x="3095" y="8582"/>
                <a:ext cx="151" cy="7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24" name="Rectangle 531"/>
              <p:cNvSpPr>
                <a:spLocks noChangeArrowheads="1"/>
              </p:cNvSpPr>
              <p:nvPr/>
            </p:nvSpPr>
            <p:spPr bwMode="auto">
              <a:xfrm>
                <a:off x="3095" y="8578"/>
                <a:ext cx="151" cy="8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25" name="Rectangle 532"/>
              <p:cNvSpPr>
                <a:spLocks noChangeArrowheads="1"/>
              </p:cNvSpPr>
              <p:nvPr/>
            </p:nvSpPr>
            <p:spPr bwMode="auto">
              <a:xfrm>
                <a:off x="3095" y="8571"/>
                <a:ext cx="151" cy="11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26" name="Rectangle 533"/>
              <p:cNvSpPr>
                <a:spLocks noChangeArrowheads="1"/>
              </p:cNvSpPr>
              <p:nvPr/>
            </p:nvSpPr>
            <p:spPr bwMode="auto">
              <a:xfrm>
                <a:off x="3095" y="8568"/>
                <a:ext cx="151" cy="10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27" name="Rectangle 534"/>
              <p:cNvSpPr>
                <a:spLocks noChangeArrowheads="1"/>
              </p:cNvSpPr>
              <p:nvPr/>
            </p:nvSpPr>
            <p:spPr bwMode="auto">
              <a:xfrm>
                <a:off x="3095" y="8564"/>
                <a:ext cx="151" cy="7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28" name="Rectangle 535"/>
              <p:cNvSpPr>
                <a:spLocks noChangeArrowheads="1"/>
              </p:cNvSpPr>
              <p:nvPr/>
            </p:nvSpPr>
            <p:spPr bwMode="auto">
              <a:xfrm>
                <a:off x="3095" y="8560"/>
                <a:ext cx="151" cy="8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29" name="Rectangle 536"/>
              <p:cNvSpPr>
                <a:spLocks noChangeArrowheads="1"/>
              </p:cNvSpPr>
              <p:nvPr/>
            </p:nvSpPr>
            <p:spPr bwMode="auto">
              <a:xfrm>
                <a:off x="3095" y="8557"/>
                <a:ext cx="151" cy="7"/>
              </a:xfrm>
              <a:prstGeom prst="rect">
                <a:avLst/>
              </a:prstGeom>
              <a:solidFill>
                <a:srgbClr val="F5C38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30" name="Rectangle 537"/>
              <p:cNvSpPr>
                <a:spLocks noChangeArrowheads="1"/>
              </p:cNvSpPr>
              <p:nvPr/>
            </p:nvSpPr>
            <p:spPr bwMode="auto">
              <a:xfrm>
                <a:off x="3095" y="8553"/>
                <a:ext cx="151" cy="7"/>
              </a:xfrm>
              <a:prstGeom prst="rect">
                <a:avLst/>
              </a:prstGeom>
              <a:solidFill>
                <a:srgbClr val="F5C38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31" name="Rectangle 538"/>
              <p:cNvSpPr>
                <a:spLocks noChangeArrowheads="1"/>
              </p:cNvSpPr>
              <p:nvPr/>
            </p:nvSpPr>
            <p:spPr bwMode="auto">
              <a:xfrm>
                <a:off x="3095" y="8546"/>
                <a:ext cx="151" cy="11"/>
              </a:xfrm>
              <a:prstGeom prst="rect">
                <a:avLst/>
              </a:prstGeom>
              <a:solidFill>
                <a:srgbClr val="F5C38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32" name="Rectangle 539"/>
              <p:cNvSpPr>
                <a:spLocks noChangeArrowheads="1"/>
              </p:cNvSpPr>
              <p:nvPr/>
            </p:nvSpPr>
            <p:spPr bwMode="auto">
              <a:xfrm>
                <a:off x="3095" y="8542"/>
                <a:ext cx="151" cy="11"/>
              </a:xfrm>
              <a:prstGeom prst="rect">
                <a:avLst/>
              </a:prstGeom>
              <a:solidFill>
                <a:srgbClr val="F6C48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33" name="Rectangle 540"/>
              <p:cNvSpPr>
                <a:spLocks noChangeArrowheads="1"/>
              </p:cNvSpPr>
              <p:nvPr/>
            </p:nvSpPr>
            <p:spPr bwMode="auto">
              <a:xfrm>
                <a:off x="3095" y="8539"/>
                <a:ext cx="151" cy="7"/>
              </a:xfrm>
              <a:prstGeom prst="rect">
                <a:avLst/>
              </a:prstGeom>
              <a:solidFill>
                <a:srgbClr val="F6C48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34" name="Rectangle 541"/>
              <p:cNvSpPr>
                <a:spLocks noChangeArrowheads="1"/>
              </p:cNvSpPr>
              <p:nvPr/>
            </p:nvSpPr>
            <p:spPr bwMode="auto">
              <a:xfrm>
                <a:off x="3095" y="8535"/>
                <a:ext cx="151" cy="7"/>
              </a:xfrm>
              <a:prstGeom prst="rect">
                <a:avLst/>
              </a:prstGeom>
              <a:solidFill>
                <a:srgbClr val="F6C48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35" name="Rectangle 542"/>
              <p:cNvSpPr>
                <a:spLocks noChangeArrowheads="1"/>
              </p:cNvSpPr>
              <p:nvPr/>
            </p:nvSpPr>
            <p:spPr bwMode="auto">
              <a:xfrm>
                <a:off x="3095" y="8531"/>
                <a:ext cx="151" cy="8"/>
              </a:xfrm>
              <a:prstGeom prst="rect">
                <a:avLst/>
              </a:prstGeom>
              <a:solidFill>
                <a:srgbClr val="F6C4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36" name="Rectangle 543"/>
              <p:cNvSpPr>
                <a:spLocks noChangeArrowheads="1"/>
              </p:cNvSpPr>
              <p:nvPr/>
            </p:nvSpPr>
            <p:spPr bwMode="auto">
              <a:xfrm>
                <a:off x="3095" y="8528"/>
                <a:ext cx="151" cy="7"/>
              </a:xfrm>
              <a:prstGeom prst="rect">
                <a:avLst/>
              </a:prstGeom>
              <a:solidFill>
                <a:srgbClr val="F6C4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37" name="Rectangle 544"/>
              <p:cNvSpPr>
                <a:spLocks noChangeArrowheads="1"/>
              </p:cNvSpPr>
              <p:nvPr/>
            </p:nvSpPr>
            <p:spPr bwMode="auto">
              <a:xfrm>
                <a:off x="3095" y="8521"/>
                <a:ext cx="151" cy="10"/>
              </a:xfrm>
              <a:prstGeom prst="rect">
                <a:avLst/>
              </a:prstGeom>
              <a:solidFill>
                <a:srgbClr val="F6C4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38" name="Rectangle 545"/>
              <p:cNvSpPr>
                <a:spLocks noChangeArrowheads="1"/>
              </p:cNvSpPr>
              <p:nvPr/>
            </p:nvSpPr>
            <p:spPr bwMode="auto">
              <a:xfrm>
                <a:off x="3095" y="8517"/>
                <a:ext cx="151" cy="11"/>
              </a:xfrm>
              <a:prstGeom prst="rect">
                <a:avLst/>
              </a:prstGeom>
              <a:solidFill>
                <a:srgbClr val="F6C5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39" name="Rectangle 546"/>
              <p:cNvSpPr>
                <a:spLocks noChangeArrowheads="1"/>
              </p:cNvSpPr>
              <p:nvPr/>
            </p:nvSpPr>
            <p:spPr bwMode="auto">
              <a:xfrm>
                <a:off x="3095" y="8513"/>
                <a:ext cx="151" cy="8"/>
              </a:xfrm>
              <a:prstGeom prst="rect">
                <a:avLst/>
              </a:prstGeom>
              <a:solidFill>
                <a:srgbClr val="F6C5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40" name="Rectangle 547"/>
              <p:cNvSpPr>
                <a:spLocks noChangeArrowheads="1"/>
              </p:cNvSpPr>
              <p:nvPr/>
            </p:nvSpPr>
            <p:spPr bwMode="auto">
              <a:xfrm>
                <a:off x="3095" y="8510"/>
                <a:ext cx="151" cy="7"/>
              </a:xfrm>
              <a:prstGeom prst="rect">
                <a:avLst/>
              </a:prstGeom>
              <a:solidFill>
                <a:srgbClr val="F6C5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41" name="Rectangle 548"/>
              <p:cNvSpPr>
                <a:spLocks noChangeArrowheads="1"/>
              </p:cNvSpPr>
              <p:nvPr/>
            </p:nvSpPr>
            <p:spPr bwMode="auto">
              <a:xfrm>
                <a:off x="3095" y="8506"/>
                <a:ext cx="151" cy="7"/>
              </a:xfrm>
              <a:prstGeom prst="rect">
                <a:avLst/>
              </a:prstGeom>
              <a:solidFill>
                <a:srgbClr val="F6C58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42" name="Rectangle 549"/>
              <p:cNvSpPr>
                <a:spLocks noChangeArrowheads="1"/>
              </p:cNvSpPr>
              <p:nvPr/>
            </p:nvSpPr>
            <p:spPr bwMode="auto">
              <a:xfrm>
                <a:off x="3095" y="8502"/>
                <a:ext cx="151" cy="8"/>
              </a:xfrm>
              <a:prstGeom prst="rect">
                <a:avLst/>
              </a:prstGeom>
              <a:solidFill>
                <a:srgbClr val="F6C58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43" name="Rectangle 550"/>
              <p:cNvSpPr>
                <a:spLocks noChangeArrowheads="1"/>
              </p:cNvSpPr>
              <p:nvPr/>
            </p:nvSpPr>
            <p:spPr bwMode="auto">
              <a:xfrm>
                <a:off x="3095" y="8495"/>
                <a:ext cx="151" cy="11"/>
              </a:xfrm>
              <a:prstGeom prst="rect">
                <a:avLst/>
              </a:prstGeom>
              <a:solidFill>
                <a:srgbClr val="F6C68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44" name="Rectangle 551"/>
              <p:cNvSpPr>
                <a:spLocks noChangeArrowheads="1"/>
              </p:cNvSpPr>
              <p:nvPr/>
            </p:nvSpPr>
            <p:spPr bwMode="auto">
              <a:xfrm>
                <a:off x="3095" y="8492"/>
                <a:ext cx="151" cy="10"/>
              </a:xfrm>
              <a:prstGeom prst="rect">
                <a:avLst/>
              </a:prstGeom>
              <a:solidFill>
                <a:srgbClr val="F6C6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45" name="Rectangle 552"/>
              <p:cNvSpPr>
                <a:spLocks noChangeArrowheads="1"/>
              </p:cNvSpPr>
              <p:nvPr/>
            </p:nvSpPr>
            <p:spPr bwMode="auto">
              <a:xfrm>
                <a:off x="3095" y="8488"/>
                <a:ext cx="151" cy="7"/>
              </a:xfrm>
              <a:prstGeom prst="rect">
                <a:avLst/>
              </a:prstGeom>
              <a:solidFill>
                <a:srgbClr val="F6C6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46" name="Rectangle 553"/>
              <p:cNvSpPr>
                <a:spLocks noChangeArrowheads="1"/>
              </p:cNvSpPr>
              <p:nvPr/>
            </p:nvSpPr>
            <p:spPr bwMode="auto">
              <a:xfrm>
                <a:off x="3095" y="8484"/>
                <a:ext cx="151" cy="8"/>
              </a:xfrm>
              <a:prstGeom prst="rect">
                <a:avLst/>
              </a:prstGeom>
              <a:solidFill>
                <a:srgbClr val="F6C6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47" name="Rectangle 554"/>
              <p:cNvSpPr>
                <a:spLocks noChangeArrowheads="1"/>
              </p:cNvSpPr>
              <p:nvPr/>
            </p:nvSpPr>
            <p:spPr bwMode="auto">
              <a:xfrm>
                <a:off x="3095" y="8481"/>
                <a:ext cx="151" cy="7"/>
              </a:xfrm>
              <a:prstGeom prst="rect">
                <a:avLst/>
              </a:prstGeom>
              <a:solidFill>
                <a:srgbClr val="F6C6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48" name="Rectangle 555"/>
              <p:cNvSpPr>
                <a:spLocks noChangeArrowheads="1"/>
              </p:cNvSpPr>
              <p:nvPr/>
            </p:nvSpPr>
            <p:spPr bwMode="auto">
              <a:xfrm>
                <a:off x="3095" y="8477"/>
                <a:ext cx="151" cy="7"/>
              </a:xfrm>
              <a:prstGeom prst="rect">
                <a:avLst/>
              </a:prstGeom>
              <a:solidFill>
                <a:srgbClr val="F6C6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49" name="Rectangle 556"/>
              <p:cNvSpPr>
                <a:spLocks noChangeArrowheads="1"/>
              </p:cNvSpPr>
              <p:nvPr/>
            </p:nvSpPr>
            <p:spPr bwMode="auto">
              <a:xfrm>
                <a:off x="3095" y="8470"/>
                <a:ext cx="151" cy="11"/>
              </a:xfrm>
              <a:prstGeom prst="rect">
                <a:avLst/>
              </a:prstGeom>
              <a:solidFill>
                <a:srgbClr val="F6C7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50" name="Rectangle 557"/>
              <p:cNvSpPr>
                <a:spLocks noChangeArrowheads="1"/>
              </p:cNvSpPr>
              <p:nvPr/>
            </p:nvSpPr>
            <p:spPr bwMode="auto">
              <a:xfrm>
                <a:off x="3095" y="8466"/>
                <a:ext cx="151" cy="11"/>
              </a:xfrm>
              <a:prstGeom prst="rect">
                <a:avLst/>
              </a:prstGeom>
              <a:solidFill>
                <a:srgbClr val="F6C7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51" name="Rectangle 558"/>
              <p:cNvSpPr>
                <a:spLocks noChangeArrowheads="1"/>
              </p:cNvSpPr>
              <p:nvPr/>
            </p:nvSpPr>
            <p:spPr bwMode="auto">
              <a:xfrm>
                <a:off x="3095" y="8463"/>
                <a:ext cx="151" cy="7"/>
              </a:xfrm>
              <a:prstGeom prst="rect">
                <a:avLst/>
              </a:prstGeom>
              <a:solidFill>
                <a:srgbClr val="F6C7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52" name="Rectangle 559"/>
              <p:cNvSpPr>
                <a:spLocks noChangeArrowheads="1"/>
              </p:cNvSpPr>
              <p:nvPr/>
            </p:nvSpPr>
            <p:spPr bwMode="auto">
              <a:xfrm>
                <a:off x="3095" y="8459"/>
                <a:ext cx="151" cy="7"/>
              </a:xfrm>
              <a:prstGeom prst="rect">
                <a:avLst/>
              </a:prstGeom>
              <a:solidFill>
                <a:srgbClr val="F6C7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53" name="Rectangle 560"/>
              <p:cNvSpPr>
                <a:spLocks noChangeArrowheads="1"/>
              </p:cNvSpPr>
              <p:nvPr/>
            </p:nvSpPr>
            <p:spPr bwMode="auto">
              <a:xfrm>
                <a:off x="3095" y="8455"/>
                <a:ext cx="151" cy="8"/>
              </a:xfrm>
              <a:prstGeom prst="rect">
                <a:avLst/>
              </a:prstGeom>
              <a:solidFill>
                <a:srgbClr val="F6C7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54" name="Rectangle 561"/>
              <p:cNvSpPr>
                <a:spLocks noChangeArrowheads="1"/>
              </p:cNvSpPr>
              <p:nvPr/>
            </p:nvSpPr>
            <p:spPr bwMode="auto">
              <a:xfrm>
                <a:off x="3095" y="8452"/>
                <a:ext cx="151" cy="7"/>
              </a:xfrm>
              <a:prstGeom prst="rect">
                <a:avLst/>
              </a:prstGeom>
              <a:solidFill>
                <a:srgbClr val="F6C8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55" name="Rectangle 562"/>
              <p:cNvSpPr>
                <a:spLocks noChangeArrowheads="1"/>
              </p:cNvSpPr>
              <p:nvPr/>
            </p:nvSpPr>
            <p:spPr bwMode="auto">
              <a:xfrm>
                <a:off x="3095" y="8445"/>
                <a:ext cx="151" cy="10"/>
              </a:xfrm>
              <a:prstGeom prst="rect">
                <a:avLst/>
              </a:prstGeom>
              <a:solidFill>
                <a:srgbClr val="F6C8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56" name="Rectangle 563"/>
              <p:cNvSpPr>
                <a:spLocks noChangeArrowheads="1"/>
              </p:cNvSpPr>
              <p:nvPr/>
            </p:nvSpPr>
            <p:spPr bwMode="auto">
              <a:xfrm>
                <a:off x="3095" y="8441"/>
                <a:ext cx="151" cy="11"/>
              </a:xfrm>
              <a:prstGeom prst="rect">
                <a:avLst/>
              </a:prstGeom>
              <a:solidFill>
                <a:srgbClr val="F6C8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57" name="Rectangle 564"/>
              <p:cNvSpPr>
                <a:spLocks noChangeArrowheads="1"/>
              </p:cNvSpPr>
              <p:nvPr/>
            </p:nvSpPr>
            <p:spPr bwMode="auto">
              <a:xfrm>
                <a:off x="3095" y="8437"/>
                <a:ext cx="151" cy="8"/>
              </a:xfrm>
              <a:prstGeom prst="rect">
                <a:avLst/>
              </a:prstGeom>
              <a:solidFill>
                <a:srgbClr val="F6C8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58" name="Rectangle 565"/>
              <p:cNvSpPr>
                <a:spLocks noChangeArrowheads="1"/>
              </p:cNvSpPr>
              <p:nvPr/>
            </p:nvSpPr>
            <p:spPr bwMode="auto">
              <a:xfrm>
                <a:off x="3095" y="8434"/>
                <a:ext cx="151" cy="7"/>
              </a:xfrm>
              <a:prstGeom prst="rect">
                <a:avLst/>
              </a:prstGeom>
              <a:solidFill>
                <a:srgbClr val="F6C8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59" name="Rectangle 566"/>
              <p:cNvSpPr>
                <a:spLocks noChangeArrowheads="1"/>
              </p:cNvSpPr>
              <p:nvPr/>
            </p:nvSpPr>
            <p:spPr bwMode="auto">
              <a:xfrm>
                <a:off x="3095" y="8430"/>
                <a:ext cx="151" cy="7"/>
              </a:xfrm>
              <a:prstGeom prst="rect">
                <a:avLst/>
              </a:prstGeom>
              <a:solidFill>
                <a:srgbClr val="F6C8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60" name="Rectangle 567"/>
              <p:cNvSpPr>
                <a:spLocks noChangeArrowheads="1"/>
              </p:cNvSpPr>
              <p:nvPr/>
            </p:nvSpPr>
            <p:spPr bwMode="auto">
              <a:xfrm>
                <a:off x="3095" y="8426"/>
                <a:ext cx="151" cy="8"/>
              </a:xfrm>
              <a:prstGeom prst="rect">
                <a:avLst/>
              </a:prstGeom>
              <a:solidFill>
                <a:srgbClr val="F6C9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61" name="Rectangle 568"/>
              <p:cNvSpPr>
                <a:spLocks noChangeArrowheads="1"/>
              </p:cNvSpPr>
              <p:nvPr/>
            </p:nvSpPr>
            <p:spPr bwMode="auto">
              <a:xfrm>
                <a:off x="3095" y="8419"/>
                <a:ext cx="151" cy="11"/>
              </a:xfrm>
              <a:prstGeom prst="rect">
                <a:avLst/>
              </a:prstGeom>
              <a:solidFill>
                <a:srgbClr val="F6C9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62" name="Rectangle 569"/>
              <p:cNvSpPr>
                <a:spLocks noChangeArrowheads="1"/>
              </p:cNvSpPr>
              <p:nvPr/>
            </p:nvSpPr>
            <p:spPr bwMode="auto">
              <a:xfrm>
                <a:off x="3095" y="8416"/>
                <a:ext cx="151" cy="10"/>
              </a:xfrm>
              <a:prstGeom prst="rect">
                <a:avLst/>
              </a:prstGeom>
              <a:solidFill>
                <a:srgbClr val="F6C9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63" name="Rectangle 570"/>
              <p:cNvSpPr>
                <a:spLocks noChangeArrowheads="1"/>
              </p:cNvSpPr>
              <p:nvPr/>
            </p:nvSpPr>
            <p:spPr bwMode="auto">
              <a:xfrm>
                <a:off x="3095" y="8412"/>
                <a:ext cx="151" cy="7"/>
              </a:xfrm>
              <a:prstGeom prst="rect">
                <a:avLst/>
              </a:prstGeom>
              <a:solidFill>
                <a:srgbClr val="F6C9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64" name="Rectangle 571"/>
              <p:cNvSpPr>
                <a:spLocks noChangeArrowheads="1"/>
              </p:cNvSpPr>
              <p:nvPr/>
            </p:nvSpPr>
            <p:spPr bwMode="auto">
              <a:xfrm>
                <a:off x="3095" y="8408"/>
                <a:ext cx="151" cy="8"/>
              </a:xfrm>
              <a:prstGeom prst="rect">
                <a:avLst/>
              </a:prstGeom>
              <a:solidFill>
                <a:srgbClr val="F6C9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65" name="Rectangle 572"/>
              <p:cNvSpPr>
                <a:spLocks noChangeArrowheads="1"/>
              </p:cNvSpPr>
              <p:nvPr/>
            </p:nvSpPr>
            <p:spPr bwMode="auto">
              <a:xfrm>
                <a:off x="3095" y="8405"/>
                <a:ext cx="151" cy="7"/>
              </a:xfrm>
              <a:prstGeom prst="rect">
                <a:avLst/>
              </a:prstGeom>
              <a:solidFill>
                <a:srgbClr val="F7CA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66" name="Rectangle 573"/>
              <p:cNvSpPr>
                <a:spLocks noChangeArrowheads="1"/>
              </p:cNvSpPr>
              <p:nvPr/>
            </p:nvSpPr>
            <p:spPr bwMode="auto">
              <a:xfrm>
                <a:off x="3095" y="8401"/>
                <a:ext cx="151" cy="7"/>
              </a:xfrm>
              <a:prstGeom prst="rect">
                <a:avLst/>
              </a:prstGeom>
              <a:solidFill>
                <a:srgbClr val="F7CA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67" name="Rectangle 574"/>
              <p:cNvSpPr>
                <a:spLocks noChangeArrowheads="1"/>
              </p:cNvSpPr>
              <p:nvPr/>
            </p:nvSpPr>
            <p:spPr bwMode="auto">
              <a:xfrm>
                <a:off x="3095" y="8394"/>
                <a:ext cx="151" cy="11"/>
              </a:xfrm>
              <a:prstGeom prst="rect">
                <a:avLst/>
              </a:prstGeom>
              <a:solidFill>
                <a:srgbClr val="F7CA9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68" name="Rectangle 575"/>
              <p:cNvSpPr>
                <a:spLocks noChangeArrowheads="1"/>
              </p:cNvSpPr>
              <p:nvPr/>
            </p:nvSpPr>
            <p:spPr bwMode="auto">
              <a:xfrm>
                <a:off x="3095" y="8390"/>
                <a:ext cx="151" cy="11"/>
              </a:xfrm>
              <a:prstGeom prst="rect">
                <a:avLst/>
              </a:prstGeom>
              <a:solidFill>
                <a:srgbClr val="F7CA9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69" name="Rectangle 576"/>
              <p:cNvSpPr>
                <a:spLocks noChangeArrowheads="1"/>
              </p:cNvSpPr>
              <p:nvPr/>
            </p:nvSpPr>
            <p:spPr bwMode="auto">
              <a:xfrm>
                <a:off x="3095" y="8387"/>
                <a:ext cx="151" cy="7"/>
              </a:xfrm>
              <a:prstGeom prst="rect">
                <a:avLst/>
              </a:prstGeom>
              <a:solidFill>
                <a:srgbClr val="F7CA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70" name="Rectangle 577"/>
              <p:cNvSpPr>
                <a:spLocks noChangeArrowheads="1"/>
              </p:cNvSpPr>
              <p:nvPr/>
            </p:nvSpPr>
            <p:spPr bwMode="auto">
              <a:xfrm>
                <a:off x="3095" y="8383"/>
                <a:ext cx="151" cy="7"/>
              </a:xfrm>
              <a:prstGeom prst="rect">
                <a:avLst/>
              </a:prstGeom>
              <a:solidFill>
                <a:srgbClr val="F7CA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71" name="Rectangle 578"/>
              <p:cNvSpPr>
                <a:spLocks noChangeArrowheads="1"/>
              </p:cNvSpPr>
              <p:nvPr/>
            </p:nvSpPr>
            <p:spPr bwMode="auto">
              <a:xfrm>
                <a:off x="3095" y="8379"/>
                <a:ext cx="151" cy="8"/>
              </a:xfrm>
              <a:prstGeom prst="rect">
                <a:avLst/>
              </a:prstGeom>
              <a:solidFill>
                <a:srgbClr val="F7CB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72" name="Rectangle 579"/>
              <p:cNvSpPr>
                <a:spLocks noChangeArrowheads="1"/>
              </p:cNvSpPr>
              <p:nvPr/>
            </p:nvSpPr>
            <p:spPr bwMode="auto">
              <a:xfrm>
                <a:off x="3095" y="8376"/>
                <a:ext cx="151" cy="7"/>
              </a:xfrm>
              <a:prstGeom prst="rect">
                <a:avLst/>
              </a:prstGeom>
              <a:solidFill>
                <a:srgbClr val="F7CB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73" name="Rectangle 580"/>
              <p:cNvSpPr>
                <a:spLocks noChangeArrowheads="1"/>
              </p:cNvSpPr>
              <p:nvPr/>
            </p:nvSpPr>
            <p:spPr bwMode="auto">
              <a:xfrm>
                <a:off x="3095" y="8369"/>
                <a:ext cx="151" cy="10"/>
              </a:xfrm>
              <a:prstGeom prst="rect">
                <a:avLst/>
              </a:prstGeom>
              <a:solidFill>
                <a:srgbClr val="F7CB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74" name="Rectangle 581"/>
              <p:cNvSpPr>
                <a:spLocks noChangeArrowheads="1"/>
              </p:cNvSpPr>
              <p:nvPr/>
            </p:nvSpPr>
            <p:spPr bwMode="auto">
              <a:xfrm>
                <a:off x="3095" y="8365"/>
                <a:ext cx="151" cy="11"/>
              </a:xfrm>
              <a:prstGeom prst="rect">
                <a:avLst/>
              </a:prstGeom>
              <a:solidFill>
                <a:srgbClr val="F7CB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75" name="Rectangle 582"/>
              <p:cNvSpPr>
                <a:spLocks noChangeArrowheads="1"/>
              </p:cNvSpPr>
              <p:nvPr/>
            </p:nvSpPr>
            <p:spPr bwMode="auto">
              <a:xfrm>
                <a:off x="3095" y="8361"/>
                <a:ext cx="151" cy="8"/>
              </a:xfrm>
              <a:prstGeom prst="rect">
                <a:avLst/>
              </a:prstGeom>
              <a:solidFill>
                <a:srgbClr val="F7CB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76" name="Rectangle 583"/>
              <p:cNvSpPr>
                <a:spLocks noChangeArrowheads="1"/>
              </p:cNvSpPr>
              <p:nvPr/>
            </p:nvSpPr>
            <p:spPr bwMode="auto">
              <a:xfrm>
                <a:off x="3095" y="8358"/>
                <a:ext cx="151" cy="7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77" name="Rectangle 584"/>
              <p:cNvSpPr>
                <a:spLocks noChangeArrowheads="1"/>
              </p:cNvSpPr>
              <p:nvPr/>
            </p:nvSpPr>
            <p:spPr bwMode="auto">
              <a:xfrm>
                <a:off x="3095" y="8354"/>
                <a:ext cx="151" cy="7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78" name="Rectangle 585"/>
              <p:cNvSpPr>
                <a:spLocks noChangeArrowheads="1"/>
              </p:cNvSpPr>
              <p:nvPr/>
            </p:nvSpPr>
            <p:spPr bwMode="auto">
              <a:xfrm>
                <a:off x="3095" y="8350"/>
                <a:ext cx="151" cy="8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79" name="Rectangle 586"/>
              <p:cNvSpPr>
                <a:spLocks noChangeArrowheads="1"/>
              </p:cNvSpPr>
              <p:nvPr/>
            </p:nvSpPr>
            <p:spPr bwMode="auto">
              <a:xfrm>
                <a:off x="3095" y="8343"/>
                <a:ext cx="151" cy="11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80" name="Rectangle 587"/>
              <p:cNvSpPr>
                <a:spLocks noChangeArrowheads="1"/>
              </p:cNvSpPr>
              <p:nvPr/>
            </p:nvSpPr>
            <p:spPr bwMode="auto">
              <a:xfrm>
                <a:off x="3095" y="8340"/>
                <a:ext cx="151" cy="10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81" name="Rectangle 588"/>
              <p:cNvSpPr>
                <a:spLocks noChangeArrowheads="1"/>
              </p:cNvSpPr>
              <p:nvPr/>
            </p:nvSpPr>
            <p:spPr bwMode="auto">
              <a:xfrm>
                <a:off x="3095" y="8336"/>
                <a:ext cx="151" cy="7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82" name="Rectangle 589"/>
              <p:cNvSpPr>
                <a:spLocks noChangeArrowheads="1"/>
              </p:cNvSpPr>
              <p:nvPr/>
            </p:nvSpPr>
            <p:spPr bwMode="auto">
              <a:xfrm>
                <a:off x="3095" y="8332"/>
                <a:ext cx="151" cy="8"/>
              </a:xfrm>
              <a:prstGeom prst="rect">
                <a:avLst/>
              </a:prstGeom>
              <a:solidFill>
                <a:srgbClr val="F7CD9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83" name="Rectangle 590"/>
              <p:cNvSpPr>
                <a:spLocks noChangeArrowheads="1"/>
              </p:cNvSpPr>
              <p:nvPr/>
            </p:nvSpPr>
            <p:spPr bwMode="auto">
              <a:xfrm>
                <a:off x="3095" y="8329"/>
                <a:ext cx="151" cy="7"/>
              </a:xfrm>
              <a:prstGeom prst="rect">
                <a:avLst/>
              </a:prstGeom>
              <a:solidFill>
                <a:srgbClr val="F7CD9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84" name="Rectangle 591"/>
              <p:cNvSpPr>
                <a:spLocks noChangeArrowheads="1"/>
              </p:cNvSpPr>
              <p:nvPr/>
            </p:nvSpPr>
            <p:spPr bwMode="auto">
              <a:xfrm>
                <a:off x="3095" y="8322"/>
                <a:ext cx="151" cy="10"/>
              </a:xfrm>
              <a:prstGeom prst="rect">
                <a:avLst/>
              </a:prstGeom>
              <a:solidFill>
                <a:srgbClr val="F7CD9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85" name="Rectangle 592"/>
              <p:cNvSpPr>
                <a:spLocks noChangeArrowheads="1"/>
              </p:cNvSpPr>
              <p:nvPr/>
            </p:nvSpPr>
            <p:spPr bwMode="auto">
              <a:xfrm>
                <a:off x="3095" y="8318"/>
                <a:ext cx="151" cy="11"/>
              </a:xfrm>
              <a:prstGeom prst="rect">
                <a:avLst/>
              </a:prstGeom>
              <a:solidFill>
                <a:srgbClr val="F7CD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86" name="Rectangle 593"/>
              <p:cNvSpPr>
                <a:spLocks noChangeArrowheads="1"/>
              </p:cNvSpPr>
              <p:nvPr/>
            </p:nvSpPr>
            <p:spPr bwMode="auto">
              <a:xfrm>
                <a:off x="3095" y="8314"/>
                <a:ext cx="151" cy="8"/>
              </a:xfrm>
              <a:prstGeom prst="rect">
                <a:avLst/>
              </a:prstGeom>
              <a:solidFill>
                <a:srgbClr val="F7CD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87" name="Rectangle 594"/>
              <p:cNvSpPr>
                <a:spLocks noChangeArrowheads="1"/>
              </p:cNvSpPr>
              <p:nvPr/>
            </p:nvSpPr>
            <p:spPr bwMode="auto">
              <a:xfrm>
                <a:off x="3095" y="8311"/>
                <a:ext cx="151" cy="7"/>
              </a:xfrm>
              <a:prstGeom prst="rect">
                <a:avLst/>
              </a:prstGeom>
              <a:solidFill>
                <a:srgbClr val="F7CE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88" name="Rectangle 595"/>
              <p:cNvSpPr>
                <a:spLocks noChangeArrowheads="1"/>
              </p:cNvSpPr>
              <p:nvPr/>
            </p:nvSpPr>
            <p:spPr bwMode="auto">
              <a:xfrm>
                <a:off x="3095" y="8307"/>
                <a:ext cx="151" cy="7"/>
              </a:xfrm>
              <a:prstGeom prst="rect">
                <a:avLst/>
              </a:prstGeom>
              <a:solidFill>
                <a:srgbClr val="F7CE9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89" name="Rectangle 596"/>
              <p:cNvSpPr>
                <a:spLocks noChangeArrowheads="1"/>
              </p:cNvSpPr>
              <p:nvPr/>
            </p:nvSpPr>
            <p:spPr bwMode="auto">
              <a:xfrm>
                <a:off x="3095" y="8303"/>
                <a:ext cx="151" cy="8"/>
              </a:xfrm>
              <a:prstGeom prst="rect">
                <a:avLst/>
              </a:prstGeom>
              <a:solidFill>
                <a:srgbClr val="F7CE9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90" name="Rectangle 597"/>
              <p:cNvSpPr>
                <a:spLocks noChangeArrowheads="1"/>
              </p:cNvSpPr>
              <p:nvPr/>
            </p:nvSpPr>
            <p:spPr bwMode="auto">
              <a:xfrm>
                <a:off x="3095" y="8296"/>
                <a:ext cx="151" cy="11"/>
              </a:xfrm>
              <a:prstGeom prst="rect">
                <a:avLst/>
              </a:prstGeom>
              <a:solidFill>
                <a:srgbClr val="F7CE9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91" name="Rectangle 598"/>
              <p:cNvSpPr>
                <a:spLocks noChangeArrowheads="1"/>
              </p:cNvSpPr>
              <p:nvPr/>
            </p:nvSpPr>
            <p:spPr bwMode="auto">
              <a:xfrm>
                <a:off x="3095" y="8293"/>
                <a:ext cx="151" cy="10"/>
              </a:xfrm>
              <a:prstGeom prst="rect">
                <a:avLst/>
              </a:prstGeom>
              <a:solidFill>
                <a:srgbClr val="F7CE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92" name="Rectangle 599"/>
              <p:cNvSpPr>
                <a:spLocks noChangeArrowheads="1"/>
              </p:cNvSpPr>
              <p:nvPr/>
            </p:nvSpPr>
            <p:spPr bwMode="auto">
              <a:xfrm>
                <a:off x="3095" y="8289"/>
                <a:ext cx="151" cy="7"/>
              </a:xfrm>
              <a:prstGeom prst="rect">
                <a:avLst/>
              </a:prstGeom>
              <a:solidFill>
                <a:srgbClr val="F7CE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93" name="Rectangle 600"/>
              <p:cNvSpPr>
                <a:spLocks noChangeArrowheads="1"/>
              </p:cNvSpPr>
              <p:nvPr/>
            </p:nvSpPr>
            <p:spPr bwMode="auto">
              <a:xfrm>
                <a:off x="3095" y="8285"/>
                <a:ext cx="151" cy="8"/>
              </a:xfrm>
              <a:prstGeom prst="rect">
                <a:avLst/>
              </a:prstGeom>
              <a:solidFill>
                <a:srgbClr val="F7CF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94" name="Rectangle 601"/>
              <p:cNvSpPr>
                <a:spLocks noChangeArrowheads="1"/>
              </p:cNvSpPr>
              <p:nvPr/>
            </p:nvSpPr>
            <p:spPr bwMode="auto">
              <a:xfrm>
                <a:off x="3095" y="8282"/>
                <a:ext cx="151" cy="7"/>
              </a:xfrm>
              <a:prstGeom prst="rect">
                <a:avLst/>
              </a:prstGeom>
              <a:solidFill>
                <a:srgbClr val="F7CF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95" name="Rectangle 602"/>
              <p:cNvSpPr>
                <a:spLocks noChangeArrowheads="1"/>
              </p:cNvSpPr>
              <p:nvPr/>
            </p:nvSpPr>
            <p:spPr bwMode="auto">
              <a:xfrm>
                <a:off x="3095" y="8278"/>
                <a:ext cx="151" cy="7"/>
              </a:xfrm>
              <a:prstGeom prst="rect">
                <a:avLst/>
              </a:prstGeom>
              <a:solidFill>
                <a:srgbClr val="F7CF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96" name="Rectangle 603"/>
              <p:cNvSpPr>
                <a:spLocks noChangeArrowheads="1"/>
              </p:cNvSpPr>
              <p:nvPr/>
            </p:nvSpPr>
            <p:spPr bwMode="auto">
              <a:xfrm>
                <a:off x="3095" y="8271"/>
                <a:ext cx="151" cy="11"/>
              </a:xfrm>
              <a:prstGeom prst="rect">
                <a:avLst/>
              </a:prstGeom>
              <a:solidFill>
                <a:srgbClr val="F7CF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97" name="Rectangle 604"/>
              <p:cNvSpPr>
                <a:spLocks noChangeArrowheads="1"/>
              </p:cNvSpPr>
              <p:nvPr/>
            </p:nvSpPr>
            <p:spPr bwMode="auto">
              <a:xfrm>
                <a:off x="3095" y="8267"/>
                <a:ext cx="151" cy="11"/>
              </a:xfrm>
              <a:prstGeom prst="rect">
                <a:avLst/>
              </a:prstGeom>
              <a:solidFill>
                <a:srgbClr val="F7CF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98" name="Rectangle 605"/>
              <p:cNvSpPr>
                <a:spLocks noChangeArrowheads="1"/>
              </p:cNvSpPr>
              <p:nvPr/>
            </p:nvSpPr>
            <p:spPr bwMode="auto">
              <a:xfrm>
                <a:off x="3095" y="8264"/>
                <a:ext cx="151" cy="7"/>
              </a:xfrm>
              <a:prstGeom prst="rect">
                <a:avLst/>
              </a:prstGeom>
              <a:solidFill>
                <a:srgbClr val="F8D0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99" name="Rectangle 606"/>
              <p:cNvSpPr>
                <a:spLocks noChangeArrowheads="1"/>
              </p:cNvSpPr>
              <p:nvPr/>
            </p:nvSpPr>
            <p:spPr bwMode="auto">
              <a:xfrm>
                <a:off x="3095" y="8260"/>
                <a:ext cx="151" cy="7"/>
              </a:xfrm>
              <a:prstGeom prst="rect">
                <a:avLst/>
              </a:prstGeom>
              <a:solidFill>
                <a:srgbClr val="F8D0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0" name="Rectangle 607"/>
              <p:cNvSpPr>
                <a:spLocks noChangeArrowheads="1"/>
              </p:cNvSpPr>
              <p:nvPr/>
            </p:nvSpPr>
            <p:spPr bwMode="auto">
              <a:xfrm>
                <a:off x="3095" y="8256"/>
                <a:ext cx="151" cy="8"/>
              </a:xfrm>
              <a:prstGeom prst="rect">
                <a:avLst/>
              </a:prstGeom>
              <a:solidFill>
                <a:srgbClr val="F8D0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1" name="Rectangle 608"/>
              <p:cNvSpPr>
                <a:spLocks noChangeArrowheads="1"/>
              </p:cNvSpPr>
              <p:nvPr/>
            </p:nvSpPr>
            <p:spPr bwMode="auto">
              <a:xfrm>
                <a:off x="3095" y="8253"/>
                <a:ext cx="151" cy="7"/>
              </a:xfrm>
              <a:prstGeom prst="rect">
                <a:avLst/>
              </a:prstGeom>
              <a:solidFill>
                <a:srgbClr val="F8D09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2" name="Rectangle 609"/>
              <p:cNvSpPr>
                <a:spLocks noChangeArrowheads="1"/>
              </p:cNvSpPr>
              <p:nvPr/>
            </p:nvSpPr>
            <p:spPr bwMode="auto">
              <a:xfrm>
                <a:off x="3095" y="8246"/>
                <a:ext cx="151" cy="10"/>
              </a:xfrm>
              <a:prstGeom prst="rect">
                <a:avLst/>
              </a:prstGeom>
              <a:solidFill>
                <a:srgbClr val="F8D09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3" name="Rectangle 610"/>
              <p:cNvSpPr>
                <a:spLocks noChangeArrowheads="1"/>
              </p:cNvSpPr>
              <p:nvPr/>
            </p:nvSpPr>
            <p:spPr bwMode="auto">
              <a:xfrm>
                <a:off x="3095" y="8242"/>
                <a:ext cx="151" cy="11"/>
              </a:xfrm>
              <a:prstGeom prst="rect">
                <a:avLst/>
              </a:prstGeom>
              <a:solidFill>
                <a:srgbClr val="F8D09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4" name="Rectangle 611"/>
              <p:cNvSpPr>
                <a:spLocks noChangeArrowheads="1"/>
              </p:cNvSpPr>
              <p:nvPr/>
            </p:nvSpPr>
            <p:spPr bwMode="auto">
              <a:xfrm>
                <a:off x="3095" y="8238"/>
                <a:ext cx="151" cy="8"/>
              </a:xfrm>
              <a:prstGeom prst="rect">
                <a:avLst/>
              </a:prstGeom>
              <a:solidFill>
                <a:srgbClr val="F8D19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5" name="Rectangle 612"/>
              <p:cNvSpPr>
                <a:spLocks noChangeArrowheads="1"/>
              </p:cNvSpPr>
              <p:nvPr/>
            </p:nvSpPr>
            <p:spPr bwMode="auto">
              <a:xfrm>
                <a:off x="3095" y="8235"/>
                <a:ext cx="151" cy="7"/>
              </a:xfrm>
              <a:prstGeom prst="rect">
                <a:avLst/>
              </a:prstGeom>
              <a:solidFill>
                <a:srgbClr val="F8D19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6" name="Rectangle 613"/>
              <p:cNvSpPr>
                <a:spLocks noChangeArrowheads="1"/>
              </p:cNvSpPr>
              <p:nvPr/>
            </p:nvSpPr>
            <p:spPr bwMode="auto">
              <a:xfrm>
                <a:off x="3095" y="8231"/>
                <a:ext cx="151" cy="7"/>
              </a:xfrm>
              <a:prstGeom prst="rect">
                <a:avLst/>
              </a:prstGeom>
              <a:solidFill>
                <a:srgbClr val="F8D19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7" name="Rectangle 614"/>
              <p:cNvSpPr>
                <a:spLocks noChangeArrowheads="1"/>
              </p:cNvSpPr>
              <p:nvPr/>
            </p:nvSpPr>
            <p:spPr bwMode="auto">
              <a:xfrm>
                <a:off x="3095" y="8227"/>
                <a:ext cx="151" cy="8"/>
              </a:xfrm>
              <a:prstGeom prst="rect">
                <a:avLst/>
              </a:prstGeom>
              <a:solidFill>
                <a:srgbClr val="F8D1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8" name="Rectangle 615"/>
              <p:cNvSpPr>
                <a:spLocks noChangeArrowheads="1"/>
              </p:cNvSpPr>
              <p:nvPr/>
            </p:nvSpPr>
            <p:spPr bwMode="auto">
              <a:xfrm>
                <a:off x="3095" y="8220"/>
                <a:ext cx="151" cy="11"/>
              </a:xfrm>
              <a:prstGeom prst="rect">
                <a:avLst/>
              </a:prstGeom>
              <a:solidFill>
                <a:srgbClr val="F8D1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9" name="Rectangle 616"/>
              <p:cNvSpPr>
                <a:spLocks noChangeArrowheads="1"/>
              </p:cNvSpPr>
              <p:nvPr/>
            </p:nvSpPr>
            <p:spPr bwMode="auto">
              <a:xfrm>
                <a:off x="3095" y="8217"/>
                <a:ext cx="151" cy="10"/>
              </a:xfrm>
              <a:prstGeom prst="rect">
                <a:avLst/>
              </a:prstGeom>
              <a:solidFill>
                <a:srgbClr val="F8D2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10" name="Rectangle 617"/>
              <p:cNvSpPr>
                <a:spLocks noChangeArrowheads="1"/>
              </p:cNvSpPr>
              <p:nvPr/>
            </p:nvSpPr>
            <p:spPr bwMode="auto">
              <a:xfrm>
                <a:off x="3095" y="8213"/>
                <a:ext cx="151" cy="7"/>
              </a:xfrm>
              <a:prstGeom prst="rect">
                <a:avLst/>
              </a:prstGeom>
              <a:solidFill>
                <a:srgbClr val="F8D2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11" name="Rectangle 618"/>
              <p:cNvSpPr>
                <a:spLocks noChangeArrowheads="1"/>
              </p:cNvSpPr>
              <p:nvPr/>
            </p:nvSpPr>
            <p:spPr bwMode="auto">
              <a:xfrm>
                <a:off x="3095" y="8209"/>
                <a:ext cx="151" cy="8"/>
              </a:xfrm>
              <a:prstGeom prst="rect">
                <a:avLst/>
              </a:prstGeom>
              <a:solidFill>
                <a:srgbClr val="F8D2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12" name="Rectangle 619"/>
              <p:cNvSpPr>
                <a:spLocks noChangeArrowheads="1"/>
              </p:cNvSpPr>
              <p:nvPr/>
            </p:nvSpPr>
            <p:spPr bwMode="auto">
              <a:xfrm>
                <a:off x="3095" y="8206"/>
                <a:ext cx="151" cy="7"/>
              </a:xfrm>
              <a:prstGeom prst="rect">
                <a:avLst/>
              </a:prstGeom>
              <a:solidFill>
                <a:srgbClr val="F8D2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13" name="Rectangle 620"/>
              <p:cNvSpPr>
                <a:spLocks noChangeArrowheads="1"/>
              </p:cNvSpPr>
              <p:nvPr/>
            </p:nvSpPr>
            <p:spPr bwMode="auto">
              <a:xfrm>
                <a:off x="3095" y="8202"/>
                <a:ext cx="151" cy="7"/>
              </a:xfrm>
              <a:prstGeom prst="rect">
                <a:avLst/>
              </a:prstGeom>
              <a:solidFill>
                <a:srgbClr val="F8D2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14" name="Rectangle 621"/>
              <p:cNvSpPr>
                <a:spLocks noChangeArrowheads="1"/>
              </p:cNvSpPr>
              <p:nvPr/>
            </p:nvSpPr>
            <p:spPr bwMode="auto">
              <a:xfrm>
                <a:off x="3095" y="8195"/>
                <a:ext cx="151" cy="11"/>
              </a:xfrm>
              <a:prstGeom prst="rect">
                <a:avLst/>
              </a:prstGeom>
              <a:solidFill>
                <a:srgbClr val="F8D2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15" name="Rectangle 622"/>
              <p:cNvSpPr>
                <a:spLocks noChangeArrowheads="1"/>
              </p:cNvSpPr>
              <p:nvPr/>
            </p:nvSpPr>
            <p:spPr bwMode="auto">
              <a:xfrm>
                <a:off x="3095" y="8191"/>
                <a:ext cx="151" cy="11"/>
              </a:xfrm>
              <a:prstGeom prst="rect">
                <a:avLst/>
              </a:prstGeom>
              <a:solidFill>
                <a:srgbClr val="F8D3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16" name="Rectangle 623"/>
              <p:cNvSpPr>
                <a:spLocks noChangeArrowheads="1"/>
              </p:cNvSpPr>
              <p:nvPr/>
            </p:nvSpPr>
            <p:spPr bwMode="auto">
              <a:xfrm>
                <a:off x="3095" y="8188"/>
                <a:ext cx="151" cy="7"/>
              </a:xfrm>
              <a:prstGeom prst="rect">
                <a:avLst/>
              </a:prstGeom>
              <a:solidFill>
                <a:srgbClr val="F8D3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17" name="Rectangle 624"/>
              <p:cNvSpPr>
                <a:spLocks noChangeArrowheads="1"/>
              </p:cNvSpPr>
              <p:nvPr/>
            </p:nvSpPr>
            <p:spPr bwMode="auto">
              <a:xfrm>
                <a:off x="3095" y="8184"/>
                <a:ext cx="151" cy="7"/>
              </a:xfrm>
              <a:prstGeom prst="rect">
                <a:avLst/>
              </a:prstGeom>
              <a:solidFill>
                <a:srgbClr val="F8D3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18" name="Rectangle 625"/>
              <p:cNvSpPr>
                <a:spLocks noChangeArrowheads="1"/>
              </p:cNvSpPr>
              <p:nvPr/>
            </p:nvSpPr>
            <p:spPr bwMode="auto">
              <a:xfrm>
                <a:off x="3095" y="8180"/>
                <a:ext cx="151" cy="8"/>
              </a:xfrm>
              <a:prstGeom prst="rect">
                <a:avLst/>
              </a:prstGeom>
              <a:solidFill>
                <a:srgbClr val="F8D3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19" name="Rectangle 626"/>
              <p:cNvSpPr>
                <a:spLocks noChangeArrowheads="1"/>
              </p:cNvSpPr>
              <p:nvPr/>
            </p:nvSpPr>
            <p:spPr bwMode="auto">
              <a:xfrm>
                <a:off x="3095" y="8177"/>
                <a:ext cx="151" cy="7"/>
              </a:xfrm>
              <a:prstGeom prst="rect">
                <a:avLst/>
              </a:prstGeom>
              <a:solidFill>
                <a:srgbClr val="F8D3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20" name="Rectangle 627"/>
              <p:cNvSpPr>
                <a:spLocks noChangeArrowheads="1"/>
              </p:cNvSpPr>
              <p:nvPr/>
            </p:nvSpPr>
            <p:spPr bwMode="auto">
              <a:xfrm>
                <a:off x="3095" y="8170"/>
                <a:ext cx="151" cy="10"/>
              </a:xfrm>
              <a:prstGeom prst="rect">
                <a:avLst/>
              </a:prstGeom>
              <a:solidFill>
                <a:srgbClr val="F8D4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21" name="Rectangle 628"/>
              <p:cNvSpPr>
                <a:spLocks noChangeArrowheads="1"/>
              </p:cNvSpPr>
              <p:nvPr/>
            </p:nvSpPr>
            <p:spPr bwMode="auto">
              <a:xfrm>
                <a:off x="3095" y="8166"/>
                <a:ext cx="151" cy="11"/>
              </a:xfrm>
              <a:prstGeom prst="rect">
                <a:avLst/>
              </a:prstGeom>
              <a:solidFill>
                <a:srgbClr val="F8D4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22" name="Rectangle 629"/>
              <p:cNvSpPr>
                <a:spLocks noChangeArrowheads="1"/>
              </p:cNvSpPr>
              <p:nvPr/>
            </p:nvSpPr>
            <p:spPr bwMode="auto">
              <a:xfrm>
                <a:off x="3095" y="8162"/>
                <a:ext cx="151" cy="8"/>
              </a:xfrm>
              <a:prstGeom prst="rect">
                <a:avLst/>
              </a:prstGeom>
              <a:solidFill>
                <a:srgbClr val="F8D4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23" name="Rectangle 630"/>
              <p:cNvSpPr>
                <a:spLocks noChangeArrowheads="1"/>
              </p:cNvSpPr>
              <p:nvPr/>
            </p:nvSpPr>
            <p:spPr bwMode="auto">
              <a:xfrm>
                <a:off x="3095" y="8159"/>
                <a:ext cx="151" cy="7"/>
              </a:xfrm>
              <a:prstGeom prst="rect">
                <a:avLst/>
              </a:prstGeom>
              <a:solidFill>
                <a:srgbClr val="F8D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24" name="Rectangle 631"/>
              <p:cNvSpPr>
                <a:spLocks noChangeArrowheads="1"/>
              </p:cNvSpPr>
              <p:nvPr/>
            </p:nvSpPr>
            <p:spPr bwMode="auto">
              <a:xfrm>
                <a:off x="3095" y="8155"/>
                <a:ext cx="151" cy="7"/>
              </a:xfrm>
              <a:prstGeom prst="rect">
                <a:avLst/>
              </a:prstGeom>
              <a:solidFill>
                <a:srgbClr val="F8D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25" name="Rectangle 632"/>
              <p:cNvSpPr>
                <a:spLocks noChangeArrowheads="1"/>
              </p:cNvSpPr>
              <p:nvPr/>
            </p:nvSpPr>
            <p:spPr bwMode="auto">
              <a:xfrm>
                <a:off x="3095" y="8151"/>
                <a:ext cx="151" cy="8"/>
              </a:xfrm>
              <a:prstGeom prst="rect">
                <a:avLst/>
              </a:prstGeom>
              <a:solidFill>
                <a:srgbClr val="F8D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26" name="Rectangle 633"/>
              <p:cNvSpPr>
                <a:spLocks noChangeArrowheads="1"/>
              </p:cNvSpPr>
              <p:nvPr/>
            </p:nvSpPr>
            <p:spPr bwMode="auto">
              <a:xfrm>
                <a:off x="3095" y="8144"/>
                <a:ext cx="151" cy="11"/>
              </a:xfrm>
              <a:prstGeom prst="rect">
                <a:avLst/>
              </a:prstGeom>
              <a:solidFill>
                <a:srgbClr val="F8D5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27" name="Rectangle 634"/>
              <p:cNvSpPr>
                <a:spLocks noChangeArrowheads="1"/>
              </p:cNvSpPr>
              <p:nvPr/>
            </p:nvSpPr>
            <p:spPr bwMode="auto">
              <a:xfrm>
                <a:off x="3095" y="8141"/>
                <a:ext cx="151" cy="10"/>
              </a:xfrm>
              <a:prstGeom prst="rect">
                <a:avLst/>
              </a:prstGeom>
              <a:solidFill>
                <a:srgbClr val="F8D5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28" name="Rectangle 635"/>
              <p:cNvSpPr>
                <a:spLocks noChangeArrowheads="1"/>
              </p:cNvSpPr>
              <p:nvPr/>
            </p:nvSpPr>
            <p:spPr bwMode="auto">
              <a:xfrm>
                <a:off x="3095" y="8137"/>
                <a:ext cx="151" cy="7"/>
              </a:xfrm>
              <a:prstGeom prst="rect">
                <a:avLst/>
              </a:prstGeom>
              <a:solidFill>
                <a:srgbClr val="F8D5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29" name="Rectangle 636"/>
              <p:cNvSpPr>
                <a:spLocks noChangeArrowheads="1"/>
              </p:cNvSpPr>
              <p:nvPr/>
            </p:nvSpPr>
            <p:spPr bwMode="auto">
              <a:xfrm>
                <a:off x="3095" y="8133"/>
                <a:ext cx="151" cy="8"/>
              </a:xfrm>
              <a:prstGeom prst="rect">
                <a:avLst/>
              </a:prstGeom>
              <a:solidFill>
                <a:srgbClr val="F8D5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30" name="Rectangle 637"/>
              <p:cNvSpPr>
                <a:spLocks noChangeArrowheads="1"/>
              </p:cNvSpPr>
              <p:nvPr/>
            </p:nvSpPr>
            <p:spPr bwMode="auto">
              <a:xfrm>
                <a:off x="3095" y="8133"/>
                <a:ext cx="151" cy="4"/>
              </a:xfrm>
              <a:prstGeom prst="rect">
                <a:avLst/>
              </a:prstGeom>
              <a:solidFill>
                <a:srgbClr val="F9D6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31" name="Freeform 638"/>
              <p:cNvSpPr>
                <a:spLocks/>
              </p:cNvSpPr>
              <p:nvPr/>
            </p:nvSpPr>
            <p:spPr bwMode="auto">
              <a:xfrm>
                <a:off x="3095" y="8133"/>
                <a:ext cx="151" cy="1082"/>
              </a:xfrm>
              <a:custGeom>
                <a:avLst/>
                <a:gdLst>
                  <a:gd name="T0" fmla="*/ 0 w 151"/>
                  <a:gd name="T1" fmla="*/ 0 h 1082"/>
                  <a:gd name="T2" fmla="*/ 151 w 151"/>
                  <a:gd name="T3" fmla="*/ 0 h 1082"/>
                  <a:gd name="T4" fmla="*/ 151 w 151"/>
                  <a:gd name="T5" fmla="*/ 1082 h 1082"/>
                  <a:gd name="T6" fmla="*/ 0 w 151"/>
                  <a:gd name="T7" fmla="*/ 1082 h 1082"/>
                  <a:gd name="T8" fmla="*/ 0 w 151"/>
                  <a:gd name="T9" fmla="*/ 0 h 1082"/>
                  <a:gd name="T10" fmla="*/ 0 w 151"/>
                  <a:gd name="T11" fmla="*/ 0 h 10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"/>
                  <a:gd name="T19" fmla="*/ 0 h 1082"/>
                  <a:gd name="T20" fmla="*/ 151 w 151"/>
                  <a:gd name="T21" fmla="*/ 1082 h 10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" h="1082">
                    <a:moveTo>
                      <a:pt x="0" y="0"/>
                    </a:moveTo>
                    <a:lnTo>
                      <a:pt x="151" y="0"/>
                    </a:lnTo>
                    <a:lnTo>
                      <a:pt x="151" y="1082"/>
                    </a:lnTo>
                    <a:lnTo>
                      <a:pt x="0" y="108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6985">
                <a:solidFill>
                  <a:srgbClr val="1F1A1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32" name="Rectangle 639"/>
              <p:cNvSpPr>
                <a:spLocks noChangeArrowheads="1"/>
              </p:cNvSpPr>
              <p:nvPr/>
            </p:nvSpPr>
            <p:spPr bwMode="auto">
              <a:xfrm>
                <a:off x="2948" y="7746"/>
                <a:ext cx="449" cy="4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33" name="Rectangle 640"/>
              <p:cNvSpPr>
                <a:spLocks noChangeArrowheads="1"/>
              </p:cNvSpPr>
              <p:nvPr/>
            </p:nvSpPr>
            <p:spPr bwMode="auto">
              <a:xfrm>
                <a:off x="2948" y="7743"/>
                <a:ext cx="449" cy="7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34" name="Rectangle 641"/>
              <p:cNvSpPr>
                <a:spLocks noChangeArrowheads="1"/>
              </p:cNvSpPr>
              <p:nvPr/>
            </p:nvSpPr>
            <p:spPr bwMode="auto">
              <a:xfrm>
                <a:off x="2948" y="7739"/>
                <a:ext cx="449" cy="7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35" name="Rectangle 642"/>
              <p:cNvSpPr>
                <a:spLocks noChangeArrowheads="1"/>
              </p:cNvSpPr>
              <p:nvPr/>
            </p:nvSpPr>
            <p:spPr bwMode="auto">
              <a:xfrm>
                <a:off x="2948" y="7735"/>
                <a:ext cx="449" cy="8"/>
              </a:xfrm>
              <a:prstGeom prst="rect">
                <a:avLst/>
              </a:prstGeom>
              <a:solidFill>
                <a:srgbClr val="F2AE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36" name="Rectangle 643"/>
              <p:cNvSpPr>
                <a:spLocks noChangeArrowheads="1"/>
              </p:cNvSpPr>
              <p:nvPr/>
            </p:nvSpPr>
            <p:spPr bwMode="auto">
              <a:xfrm>
                <a:off x="2948" y="7732"/>
                <a:ext cx="449" cy="7"/>
              </a:xfrm>
              <a:prstGeom prst="rect">
                <a:avLst/>
              </a:prstGeom>
              <a:solidFill>
                <a:srgbClr val="F2AE6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37" name="Rectangle 644"/>
              <p:cNvSpPr>
                <a:spLocks noChangeArrowheads="1"/>
              </p:cNvSpPr>
              <p:nvPr/>
            </p:nvSpPr>
            <p:spPr bwMode="auto">
              <a:xfrm>
                <a:off x="2948" y="7728"/>
                <a:ext cx="449" cy="7"/>
              </a:xfrm>
              <a:prstGeom prst="rect">
                <a:avLst/>
              </a:prstGeom>
              <a:solidFill>
                <a:srgbClr val="F2AF6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38" name="Rectangle 645"/>
              <p:cNvSpPr>
                <a:spLocks noChangeArrowheads="1"/>
              </p:cNvSpPr>
              <p:nvPr/>
            </p:nvSpPr>
            <p:spPr bwMode="auto">
              <a:xfrm>
                <a:off x="2948" y="7725"/>
                <a:ext cx="449" cy="7"/>
              </a:xfrm>
              <a:prstGeom prst="rect">
                <a:avLst/>
              </a:prstGeom>
              <a:solidFill>
                <a:srgbClr val="F2B06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39" name="Rectangle 646"/>
              <p:cNvSpPr>
                <a:spLocks noChangeArrowheads="1"/>
              </p:cNvSpPr>
              <p:nvPr/>
            </p:nvSpPr>
            <p:spPr bwMode="auto">
              <a:xfrm>
                <a:off x="2948" y="7721"/>
                <a:ext cx="449" cy="7"/>
              </a:xfrm>
              <a:prstGeom prst="rect">
                <a:avLst/>
              </a:prstGeom>
              <a:solidFill>
                <a:srgbClr val="F3B1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40" name="Rectangle 647"/>
              <p:cNvSpPr>
                <a:spLocks noChangeArrowheads="1"/>
              </p:cNvSpPr>
              <p:nvPr/>
            </p:nvSpPr>
            <p:spPr bwMode="auto">
              <a:xfrm>
                <a:off x="2948" y="7717"/>
                <a:ext cx="449" cy="8"/>
              </a:xfrm>
              <a:prstGeom prst="rect">
                <a:avLst/>
              </a:prstGeom>
              <a:solidFill>
                <a:srgbClr val="F3B2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41" name="Rectangle 648"/>
              <p:cNvSpPr>
                <a:spLocks noChangeArrowheads="1"/>
              </p:cNvSpPr>
              <p:nvPr/>
            </p:nvSpPr>
            <p:spPr bwMode="auto">
              <a:xfrm>
                <a:off x="2948" y="7714"/>
                <a:ext cx="449" cy="7"/>
              </a:xfrm>
              <a:prstGeom prst="rect">
                <a:avLst/>
              </a:prstGeom>
              <a:solidFill>
                <a:srgbClr val="F3B3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42" name="Rectangle 649"/>
              <p:cNvSpPr>
                <a:spLocks noChangeArrowheads="1"/>
              </p:cNvSpPr>
              <p:nvPr/>
            </p:nvSpPr>
            <p:spPr bwMode="auto">
              <a:xfrm>
                <a:off x="2948" y="7710"/>
                <a:ext cx="449" cy="7"/>
              </a:xfrm>
              <a:prstGeom prst="rect">
                <a:avLst/>
              </a:prstGeom>
              <a:solidFill>
                <a:srgbClr val="F3B4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43" name="Rectangle 650"/>
              <p:cNvSpPr>
                <a:spLocks noChangeArrowheads="1"/>
              </p:cNvSpPr>
              <p:nvPr/>
            </p:nvSpPr>
            <p:spPr bwMode="auto">
              <a:xfrm>
                <a:off x="2948" y="7706"/>
                <a:ext cx="449" cy="8"/>
              </a:xfrm>
              <a:prstGeom prst="rect">
                <a:avLst/>
              </a:prstGeom>
              <a:solidFill>
                <a:srgbClr val="F3B5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44" name="Rectangle 651"/>
              <p:cNvSpPr>
                <a:spLocks noChangeArrowheads="1"/>
              </p:cNvSpPr>
              <p:nvPr/>
            </p:nvSpPr>
            <p:spPr bwMode="auto">
              <a:xfrm>
                <a:off x="2948" y="7703"/>
                <a:ext cx="449" cy="7"/>
              </a:xfrm>
              <a:prstGeom prst="rect">
                <a:avLst/>
              </a:prstGeom>
              <a:solidFill>
                <a:srgbClr val="F3B6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45" name="Rectangle 652"/>
              <p:cNvSpPr>
                <a:spLocks noChangeArrowheads="1"/>
              </p:cNvSpPr>
              <p:nvPr/>
            </p:nvSpPr>
            <p:spPr bwMode="auto">
              <a:xfrm>
                <a:off x="2948" y="7699"/>
                <a:ext cx="449" cy="7"/>
              </a:xfrm>
              <a:prstGeom prst="rect">
                <a:avLst/>
              </a:prstGeom>
              <a:solidFill>
                <a:srgbClr val="F3B7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46" name="Rectangle 653"/>
              <p:cNvSpPr>
                <a:spLocks noChangeArrowheads="1"/>
              </p:cNvSpPr>
              <p:nvPr/>
            </p:nvSpPr>
            <p:spPr bwMode="auto">
              <a:xfrm>
                <a:off x="2948" y="7696"/>
                <a:ext cx="449" cy="7"/>
              </a:xfrm>
              <a:prstGeom prst="rect">
                <a:avLst/>
              </a:prstGeom>
              <a:solidFill>
                <a:srgbClr val="F4B9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47" name="Rectangle 654"/>
              <p:cNvSpPr>
                <a:spLocks noChangeArrowheads="1"/>
              </p:cNvSpPr>
              <p:nvPr/>
            </p:nvSpPr>
            <p:spPr bwMode="auto">
              <a:xfrm>
                <a:off x="2948" y="7692"/>
                <a:ext cx="449" cy="7"/>
              </a:xfrm>
              <a:prstGeom prst="rect">
                <a:avLst/>
              </a:prstGeom>
              <a:solidFill>
                <a:srgbClr val="F4B9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48" name="Rectangle 655"/>
              <p:cNvSpPr>
                <a:spLocks noChangeArrowheads="1"/>
              </p:cNvSpPr>
              <p:nvPr/>
            </p:nvSpPr>
            <p:spPr bwMode="auto">
              <a:xfrm>
                <a:off x="2948" y="7688"/>
                <a:ext cx="449" cy="8"/>
              </a:xfrm>
              <a:prstGeom prst="rect">
                <a:avLst/>
              </a:prstGeom>
              <a:solidFill>
                <a:srgbClr val="F4BA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49" name="Rectangle 656"/>
              <p:cNvSpPr>
                <a:spLocks noChangeArrowheads="1"/>
              </p:cNvSpPr>
              <p:nvPr/>
            </p:nvSpPr>
            <p:spPr bwMode="auto">
              <a:xfrm>
                <a:off x="2948" y="7685"/>
                <a:ext cx="449" cy="7"/>
              </a:xfrm>
              <a:prstGeom prst="rect">
                <a:avLst/>
              </a:prstGeom>
              <a:solidFill>
                <a:srgbClr val="F4BB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50" name="Rectangle 657"/>
              <p:cNvSpPr>
                <a:spLocks noChangeArrowheads="1"/>
              </p:cNvSpPr>
              <p:nvPr/>
            </p:nvSpPr>
            <p:spPr bwMode="auto">
              <a:xfrm>
                <a:off x="2948" y="7681"/>
                <a:ext cx="449" cy="7"/>
              </a:xfrm>
              <a:prstGeom prst="rect">
                <a:avLst/>
              </a:prstGeom>
              <a:solidFill>
                <a:srgbClr val="F4BC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51" name="Rectangle 658"/>
              <p:cNvSpPr>
                <a:spLocks noChangeArrowheads="1"/>
              </p:cNvSpPr>
              <p:nvPr/>
            </p:nvSpPr>
            <p:spPr bwMode="auto">
              <a:xfrm>
                <a:off x="2948" y="7677"/>
                <a:ext cx="449" cy="8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52" name="Rectangle 659"/>
              <p:cNvSpPr>
                <a:spLocks noChangeArrowheads="1"/>
              </p:cNvSpPr>
              <p:nvPr/>
            </p:nvSpPr>
            <p:spPr bwMode="auto">
              <a:xfrm>
                <a:off x="2948" y="7674"/>
                <a:ext cx="449" cy="7"/>
              </a:xfrm>
              <a:prstGeom prst="rect">
                <a:avLst/>
              </a:prstGeom>
              <a:solidFill>
                <a:srgbClr val="F5BF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53" name="Rectangle 660"/>
              <p:cNvSpPr>
                <a:spLocks noChangeArrowheads="1"/>
              </p:cNvSpPr>
              <p:nvPr/>
            </p:nvSpPr>
            <p:spPr bwMode="auto">
              <a:xfrm>
                <a:off x="2948" y="7670"/>
                <a:ext cx="449" cy="7"/>
              </a:xfrm>
              <a:prstGeom prst="rect">
                <a:avLst/>
              </a:prstGeom>
              <a:solidFill>
                <a:srgbClr val="F5C0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54" name="Rectangle 661"/>
              <p:cNvSpPr>
                <a:spLocks noChangeArrowheads="1"/>
              </p:cNvSpPr>
              <p:nvPr/>
            </p:nvSpPr>
            <p:spPr bwMode="auto">
              <a:xfrm>
                <a:off x="2948" y="7667"/>
                <a:ext cx="449" cy="7"/>
              </a:xfrm>
              <a:prstGeom prst="rect">
                <a:avLst/>
              </a:prstGeom>
              <a:solidFill>
                <a:srgbClr val="F5C1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55" name="Rectangle 662"/>
              <p:cNvSpPr>
                <a:spLocks noChangeArrowheads="1"/>
              </p:cNvSpPr>
              <p:nvPr/>
            </p:nvSpPr>
            <p:spPr bwMode="auto">
              <a:xfrm>
                <a:off x="2948" y="7663"/>
                <a:ext cx="449" cy="7"/>
              </a:xfrm>
              <a:prstGeom prst="rect">
                <a:avLst/>
              </a:prstGeom>
              <a:solidFill>
                <a:srgbClr val="F5C2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56" name="Rectangle 663"/>
              <p:cNvSpPr>
                <a:spLocks noChangeArrowheads="1"/>
              </p:cNvSpPr>
              <p:nvPr/>
            </p:nvSpPr>
            <p:spPr bwMode="auto">
              <a:xfrm>
                <a:off x="2948" y="7659"/>
                <a:ext cx="449" cy="8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57" name="Rectangle 664"/>
              <p:cNvSpPr>
                <a:spLocks noChangeArrowheads="1"/>
              </p:cNvSpPr>
              <p:nvPr/>
            </p:nvSpPr>
            <p:spPr bwMode="auto">
              <a:xfrm>
                <a:off x="2948" y="7656"/>
                <a:ext cx="449" cy="7"/>
              </a:xfrm>
              <a:prstGeom prst="rect">
                <a:avLst/>
              </a:prstGeom>
              <a:solidFill>
                <a:srgbClr val="F6C48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58" name="Rectangle 665"/>
              <p:cNvSpPr>
                <a:spLocks noChangeArrowheads="1"/>
              </p:cNvSpPr>
              <p:nvPr/>
            </p:nvSpPr>
            <p:spPr bwMode="auto">
              <a:xfrm>
                <a:off x="2948" y="7652"/>
                <a:ext cx="449" cy="7"/>
              </a:xfrm>
              <a:prstGeom prst="rect">
                <a:avLst/>
              </a:prstGeom>
              <a:solidFill>
                <a:srgbClr val="F6C5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59" name="Rectangle 666"/>
              <p:cNvSpPr>
                <a:spLocks noChangeArrowheads="1"/>
              </p:cNvSpPr>
              <p:nvPr/>
            </p:nvSpPr>
            <p:spPr bwMode="auto">
              <a:xfrm>
                <a:off x="2948" y="7649"/>
                <a:ext cx="449" cy="7"/>
              </a:xfrm>
              <a:prstGeom prst="rect">
                <a:avLst/>
              </a:prstGeom>
              <a:solidFill>
                <a:srgbClr val="F6C6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60" name="Rectangle 667"/>
              <p:cNvSpPr>
                <a:spLocks noChangeArrowheads="1"/>
              </p:cNvSpPr>
              <p:nvPr/>
            </p:nvSpPr>
            <p:spPr bwMode="auto">
              <a:xfrm>
                <a:off x="2948" y="7645"/>
                <a:ext cx="449" cy="7"/>
              </a:xfrm>
              <a:prstGeom prst="rect">
                <a:avLst/>
              </a:prstGeom>
              <a:solidFill>
                <a:srgbClr val="F6C7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61" name="Rectangle 668"/>
              <p:cNvSpPr>
                <a:spLocks noChangeArrowheads="1"/>
              </p:cNvSpPr>
              <p:nvPr/>
            </p:nvSpPr>
            <p:spPr bwMode="auto">
              <a:xfrm>
                <a:off x="2948" y="7641"/>
                <a:ext cx="449" cy="8"/>
              </a:xfrm>
              <a:prstGeom prst="rect">
                <a:avLst/>
              </a:prstGeom>
              <a:solidFill>
                <a:srgbClr val="F6C8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62" name="Rectangle 669"/>
              <p:cNvSpPr>
                <a:spLocks noChangeArrowheads="1"/>
              </p:cNvSpPr>
              <p:nvPr/>
            </p:nvSpPr>
            <p:spPr bwMode="auto">
              <a:xfrm>
                <a:off x="2948" y="7638"/>
                <a:ext cx="449" cy="7"/>
              </a:xfrm>
              <a:prstGeom prst="rect">
                <a:avLst/>
              </a:prstGeom>
              <a:solidFill>
                <a:srgbClr val="F7CA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63" name="Rectangle 670"/>
              <p:cNvSpPr>
                <a:spLocks noChangeArrowheads="1"/>
              </p:cNvSpPr>
              <p:nvPr/>
            </p:nvSpPr>
            <p:spPr bwMode="auto">
              <a:xfrm>
                <a:off x="2948" y="7634"/>
                <a:ext cx="449" cy="7"/>
              </a:xfrm>
              <a:prstGeom prst="rect">
                <a:avLst/>
              </a:prstGeom>
              <a:solidFill>
                <a:srgbClr val="F7CA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64" name="Rectangle 671"/>
              <p:cNvSpPr>
                <a:spLocks noChangeArrowheads="1"/>
              </p:cNvSpPr>
              <p:nvPr/>
            </p:nvSpPr>
            <p:spPr bwMode="auto">
              <a:xfrm>
                <a:off x="2948" y="7630"/>
                <a:ext cx="449" cy="8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65" name="Rectangle 672"/>
              <p:cNvSpPr>
                <a:spLocks noChangeArrowheads="1"/>
              </p:cNvSpPr>
              <p:nvPr/>
            </p:nvSpPr>
            <p:spPr bwMode="auto">
              <a:xfrm>
                <a:off x="2948" y="7627"/>
                <a:ext cx="449" cy="7"/>
              </a:xfrm>
              <a:prstGeom prst="rect">
                <a:avLst/>
              </a:prstGeom>
              <a:solidFill>
                <a:srgbClr val="F7CD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66" name="Rectangle 673"/>
              <p:cNvSpPr>
                <a:spLocks noChangeArrowheads="1"/>
              </p:cNvSpPr>
              <p:nvPr/>
            </p:nvSpPr>
            <p:spPr bwMode="auto">
              <a:xfrm>
                <a:off x="2948" y="7623"/>
                <a:ext cx="449" cy="7"/>
              </a:xfrm>
              <a:prstGeom prst="rect">
                <a:avLst/>
              </a:prstGeom>
              <a:solidFill>
                <a:srgbClr val="F7CE9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67" name="Rectangle 674"/>
              <p:cNvSpPr>
                <a:spLocks noChangeArrowheads="1"/>
              </p:cNvSpPr>
              <p:nvPr/>
            </p:nvSpPr>
            <p:spPr bwMode="auto">
              <a:xfrm>
                <a:off x="2948" y="7620"/>
                <a:ext cx="449" cy="7"/>
              </a:xfrm>
              <a:prstGeom prst="rect">
                <a:avLst/>
              </a:prstGeom>
              <a:solidFill>
                <a:srgbClr val="F8D0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68" name="Rectangle 675"/>
              <p:cNvSpPr>
                <a:spLocks noChangeArrowheads="1"/>
              </p:cNvSpPr>
              <p:nvPr/>
            </p:nvSpPr>
            <p:spPr bwMode="auto">
              <a:xfrm>
                <a:off x="2948" y="7616"/>
                <a:ext cx="449" cy="7"/>
              </a:xfrm>
              <a:prstGeom prst="rect">
                <a:avLst/>
              </a:prstGeom>
              <a:solidFill>
                <a:srgbClr val="F8D09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69" name="Rectangle 676"/>
              <p:cNvSpPr>
                <a:spLocks noChangeArrowheads="1"/>
              </p:cNvSpPr>
              <p:nvPr/>
            </p:nvSpPr>
            <p:spPr bwMode="auto">
              <a:xfrm>
                <a:off x="2948" y="7612"/>
                <a:ext cx="449" cy="8"/>
              </a:xfrm>
              <a:prstGeom prst="rect">
                <a:avLst/>
              </a:prstGeom>
              <a:solidFill>
                <a:srgbClr val="F8D2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70" name="Rectangle 677"/>
              <p:cNvSpPr>
                <a:spLocks noChangeArrowheads="1"/>
              </p:cNvSpPr>
              <p:nvPr/>
            </p:nvSpPr>
            <p:spPr bwMode="auto">
              <a:xfrm>
                <a:off x="2948" y="7609"/>
                <a:ext cx="449" cy="7"/>
              </a:xfrm>
              <a:prstGeom prst="rect">
                <a:avLst/>
              </a:prstGeom>
              <a:solidFill>
                <a:srgbClr val="F8D3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71" name="Rectangle 678"/>
              <p:cNvSpPr>
                <a:spLocks noChangeArrowheads="1"/>
              </p:cNvSpPr>
              <p:nvPr/>
            </p:nvSpPr>
            <p:spPr bwMode="auto">
              <a:xfrm>
                <a:off x="2948" y="7609"/>
                <a:ext cx="449" cy="3"/>
              </a:xfrm>
              <a:prstGeom prst="rect">
                <a:avLst/>
              </a:prstGeom>
              <a:solidFill>
                <a:srgbClr val="F9D6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72" name="Freeform 679"/>
              <p:cNvSpPr>
                <a:spLocks/>
              </p:cNvSpPr>
              <p:nvPr/>
            </p:nvSpPr>
            <p:spPr bwMode="auto">
              <a:xfrm>
                <a:off x="2948" y="7609"/>
                <a:ext cx="449" cy="1"/>
              </a:xfrm>
              <a:custGeom>
                <a:avLst/>
                <a:gdLst>
                  <a:gd name="T0" fmla="*/ 449 w 449"/>
                  <a:gd name="T1" fmla="*/ 0 h 1"/>
                  <a:gd name="T2" fmla="*/ 0 w 449"/>
                  <a:gd name="T3" fmla="*/ 0 h 1"/>
                  <a:gd name="T4" fmla="*/ 449 w 449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49"/>
                  <a:gd name="T10" fmla="*/ 0 h 1"/>
                  <a:gd name="T11" fmla="*/ 449 w 449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49" h="1">
                    <a:moveTo>
                      <a:pt x="449" y="0"/>
                    </a:moveTo>
                    <a:lnTo>
                      <a:pt x="0" y="0"/>
                    </a:lnTo>
                    <a:lnTo>
                      <a:pt x="449" y="0"/>
                    </a:lnTo>
                    <a:close/>
                  </a:path>
                </a:pathLst>
              </a:custGeom>
              <a:solidFill>
                <a:srgbClr val="F9D6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73" name="Freeform 680"/>
              <p:cNvSpPr>
                <a:spLocks/>
              </p:cNvSpPr>
              <p:nvPr/>
            </p:nvSpPr>
            <p:spPr bwMode="auto">
              <a:xfrm>
                <a:off x="2948" y="7609"/>
                <a:ext cx="449" cy="141"/>
              </a:xfrm>
              <a:custGeom>
                <a:avLst/>
                <a:gdLst>
                  <a:gd name="T0" fmla="*/ 0 w 449"/>
                  <a:gd name="T1" fmla="*/ 0 h 141"/>
                  <a:gd name="T2" fmla="*/ 449 w 449"/>
                  <a:gd name="T3" fmla="*/ 0 h 141"/>
                  <a:gd name="T4" fmla="*/ 449 w 449"/>
                  <a:gd name="T5" fmla="*/ 141 h 141"/>
                  <a:gd name="T6" fmla="*/ 0 w 449"/>
                  <a:gd name="T7" fmla="*/ 141 h 141"/>
                  <a:gd name="T8" fmla="*/ 0 w 449"/>
                  <a:gd name="T9" fmla="*/ 0 h 141"/>
                  <a:gd name="T10" fmla="*/ 0 w 449"/>
                  <a:gd name="T11" fmla="*/ 0 h 1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9"/>
                  <a:gd name="T19" fmla="*/ 0 h 141"/>
                  <a:gd name="T20" fmla="*/ 449 w 449"/>
                  <a:gd name="T21" fmla="*/ 141 h 14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9" h="141">
                    <a:moveTo>
                      <a:pt x="0" y="0"/>
                    </a:moveTo>
                    <a:lnTo>
                      <a:pt x="449" y="0"/>
                    </a:lnTo>
                    <a:lnTo>
                      <a:pt x="449" y="141"/>
                    </a:lnTo>
                    <a:lnTo>
                      <a:pt x="0" y="14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6985">
                <a:solidFill>
                  <a:srgbClr val="1F1A1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74" name="Freeform 681"/>
              <p:cNvSpPr>
                <a:spLocks/>
              </p:cNvSpPr>
              <p:nvPr/>
            </p:nvSpPr>
            <p:spPr bwMode="auto">
              <a:xfrm>
                <a:off x="3110" y="8170"/>
                <a:ext cx="140" cy="3"/>
              </a:xfrm>
              <a:custGeom>
                <a:avLst/>
                <a:gdLst>
                  <a:gd name="T0" fmla="*/ 89 w 140"/>
                  <a:gd name="T1" fmla="*/ 3 h 3"/>
                  <a:gd name="T2" fmla="*/ 28 w 140"/>
                  <a:gd name="T3" fmla="*/ 3 h 3"/>
                  <a:gd name="T4" fmla="*/ 0 w 140"/>
                  <a:gd name="T5" fmla="*/ 0 h 3"/>
                  <a:gd name="T6" fmla="*/ 140 w 140"/>
                  <a:gd name="T7" fmla="*/ 0 h 3"/>
                  <a:gd name="T8" fmla="*/ 136 w 140"/>
                  <a:gd name="T9" fmla="*/ 0 h 3"/>
                  <a:gd name="T10" fmla="*/ 89 w 140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0"/>
                  <a:gd name="T19" fmla="*/ 0 h 3"/>
                  <a:gd name="T20" fmla="*/ 140 w 140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0" h="3">
                    <a:moveTo>
                      <a:pt x="89" y="3"/>
                    </a:moveTo>
                    <a:lnTo>
                      <a:pt x="28" y="3"/>
                    </a:lnTo>
                    <a:lnTo>
                      <a:pt x="0" y="0"/>
                    </a:lnTo>
                    <a:lnTo>
                      <a:pt x="140" y="0"/>
                    </a:lnTo>
                    <a:lnTo>
                      <a:pt x="136" y="0"/>
                    </a:lnTo>
                    <a:lnTo>
                      <a:pt x="89" y="3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75" name="Freeform 682"/>
              <p:cNvSpPr>
                <a:spLocks/>
              </p:cNvSpPr>
              <p:nvPr/>
            </p:nvSpPr>
            <p:spPr bwMode="auto">
              <a:xfrm>
                <a:off x="3084" y="8166"/>
                <a:ext cx="184" cy="7"/>
              </a:xfrm>
              <a:custGeom>
                <a:avLst/>
                <a:gdLst>
                  <a:gd name="T0" fmla="*/ 115 w 184"/>
                  <a:gd name="T1" fmla="*/ 7 h 7"/>
                  <a:gd name="T2" fmla="*/ 54 w 184"/>
                  <a:gd name="T3" fmla="*/ 7 h 7"/>
                  <a:gd name="T4" fmla="*/ 8 w 184"/>
                  <a:gd name="T5" fmla="*/ 4 h 7"/>
                  <a:gd name="T6" fmla="*/ 0 w 184"/>
                  <a:gd name="T7" fmla="*/ 0 h 7"/>
                  <a:gd name="T8" fmla="*/ 184 w 184"/>
                  <a:gd name="T9" fmla="*/ 0 h 7"/>
                  <a:gd name="T10" fmla="*/ 162 w 184"/>
                  <a:gd name="T11" fmla="*/ 4 h 7"/>
                  <a:gd name="T12" fmla="*/ 115 w 184"/>
                  <a:gd name="T13" fmla="*/ 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4"/>
                  <a:gd name="T22" fmla="*/ 0 h 7"/>
                  <a:gd name="T23" fmla="*/ 184 w 184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4" h="7">
                    <a:moveTo>
                      <a:pt x="115" y="7"/>
                    </a:moveTo>
                    <a:lnTo>
                      <a:pt x="54" y="7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184" y="0"/>
                    </a:lnTo>
                    <a:lnTo>
                      <a:pt x="162" y="4"/>
                    </a:lnTo>
                    <a:lnTo>
                      <a:pt x="115" y="7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76" name="Freeform 683"/>
              <p:cNvSpPr>
                <a:spLocks/>
              </p:cNvSpPr>
              <p:nvPr/>
            </p:nvSpPr>
            <p:spPr bwMode="auto">
              <a:xfrm>
                <a:off x="3070" y="8162"/>
                <a:ext cx="216" cy="8"/>
              </a:xfrm>
              <a:custGeom>
                <a:avLst/>
                <a:gdLst>
                  <a:gd name="T0" fmla="*/ 180 w 216"/>
                  <a:gd name="T1" fmla="*/ 8 h 8"/>
                  <a:gd name="T2" fmla="*/ 40 w 216"/>
                  <a:gd name="T3" fmla="*/ 8 h 8"/>
                  <a:gd name="T4" fmla="*/ 22 w 216"/>
                  <a:gd name="T5" fmla="*/ 8 h 8"/>
                  <a:gd name="T6" fmla="*/ 0 w 216"/>
                  <a:gd name="T7" fmla="*/ 0 h 8"/>
                  <a:gd name="T8" fmla="*/ 216 w 216"/>
                  <a:gd name="T9" fmla="*/ 0 h 8"/>
                  <a:gd name="T10" fmla="*/ 180 w 216"/>
                  <a:gd name="T11" fmla="*/ 8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"/>
                  <a:gd name="T19" fmla="*/ 0 h 8"/>
                  <a:gd name="T20" fmla="*/ 216 w 216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" h="8">
                    <a:moveTo>
                      <a:pt x="180" y="8"/>
                    </a:moveTo>
                    <a:lnTo>
                      <a:pt x="40" y="8"/>
                    </a:lnTo>
                    <a:lnTo>
                      <a:pt x="22" y="8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0" y="8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77" name="Freeform 684"/>
              <p:cNvSpPr>
                <a:spLocks/>
              </p:cNvSpPr>
              <p:nvPr/>
            </p:nvSpPr>
            <p:spPr bwMode="auto">
              <a:xfrm>
                <a:off x="3056" y="8159"/>
                <a:ext cx="241" cy="7"/>
              </a:xfrm>
              <a:custGeom>
                <a:avLst/>
                <a:gdLst>
                  <a:gd name="T0" fmla="*/ 212 w 241"/>
                  <a:gd name="T1" fmla="*/ 7 h 7"/>
                  <a:gd name="T2" fmla="*/ 28 w 241"/>
                  <a:gd name="T3" fmla="*/ 7 h 7"/>
                  <a:gd name="T4" fmla="*/ 0 w 241"/>
                  <a:gd name="T5" fmla="*/ 0 h 7"/>
                  <a:gd name="T6" fmla="*/ 241 w 241"/>
                  <a:gd name="T7" fmla="*/ 0 h 7"/>
                  <a:gd name="T8" fmla="*/ 230 w 241"/>
                  <a:gd name="T9" fmla="*/ 3 h 7"/>
                  <a:gd name="T10" fmla="*/ 212 w 24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1"/>
                  <a:gd name="T19" fmla="*/ 0 h 7"/>
                  <a:gd name="T20" fmla="*/ 241 w 24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1" h="7">
                    <a:moveTo>
                      <a:pt x="212" y="7"/>
                    </a:moveTo>
                    <a:lnTo>
                      <a:pt x="28" y="7"/>
                    </a:lnTo>
                    <a:lnTo>
                      <a:pt x="0" y="0"/>
                    </a:lnTo>
                    <a:lnTo>
                      <a:pt x="241" y="0"/>
                    </a:lnTo>
                    <a:lnTo>
                      <a:pt x="230" y="3"/>
                    </a:lnTo>
                    <a:lnTo>
                      <a:pt x="212" y="7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78" name="Freeform 685"/>
              <p:cNvSpPr>
                <a:spLocks/>
              </p:cNvSpPr>
              <p:nvPr/>
            </p:nvSpPr>
            <p:spPr bwMode="auto">
              <a:xfrm>
                <a:off x="3041" y="8155"/>
                <a:ext cx="270" cy="7"/>
              </a:xfrm>
              <a:custGeom>
                <a:avLst/>
                <a:gdLst>
                  <a:gd name="T0" fmla="*/ 245 w 270"/>
                  <a:gd name="T1" fmla="*/ 7 h 7"/>
                  <a:gd name="T2" fmla="*/ 29 w 270"/>
                  <a:gd name="T3" fmla="*/ 7 h 7"/>
                  <a:gd name="T4" fmla="*/ 4 w 270"/>
                  <a:gd name="T5" fmla="*/ 4 h 7"/>
                  <a:gd name="T6" fmla="*/ 0 w 270"/>
                  <a:gd name="T7" fmla="*/ 0 h 7"/>
                  <a:gd name="T8" fmla="*/ 270 w 270"/>
                  <a:gd name="T9" fmla="*/ 0 h 7"/>
                  <a:gd name="T10" fmla="*/ 245 w 270"/>
                  <a:gd name="T11" fmla="*/ 7 h 7"/>
                  <a:gd name="T12" fmla="*/ 245 w 270"/>
                  <a:gd name="T13" fmla="*/ 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70"/>
                  <a:gd name="T22" fmla="*/ 0 h 7"/>
                  <a:gd name="T23" fmla="*/ 270 w 270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70" h="7">
                    <a:moveTo>
                      <a:pt x="245" y="7"/>
                    </a:moveTo>
                    <a:lnTo>
                      <a:pt x="29" y="7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270" y="0"/>
                    </a:lnTo>
                    <a:lnTo>
                      <a:pt x="245" y="7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79" name="Freeform 686"/>
              <p:cNvSpPr>
                <a:spLocks/>
              </p:cNvSpPr>
              <p:nvPr/>
            </p:nvSpPr>
            <p:spPr bwMode="auto">
              <a:xfrm>
                <a:off x="3027" y="8151"/>
                <a:ext cx="291" cy="8"/>
              </a:xfrm>
              <a:custGeom>
                <a:avLst/>
                <a:gdLst>
                  <a:gd name="T0" fmla="*/ 270 w 291"/>
                  <a:gd name="T1" fmla="*/ 8 h 8"/>
                  <a:gd name="T2" fmla="*/ 29 w 291"/>
                  <a:gd name="T3" fmla="*/ 8 h 8"/>
                  <a:gd name="T4" fmla="*/ 18 w 291"/>
                  <a:gd name="T5" fmla="*/ 8 h 8"/>
                  <a:gd name="T6" fmla="*/ 0 w 291"/>
                  <a:gd name="T7" fmla="*/ 0 h 8"/>
                  <a:gd name="T8" fmla="*/ 291 w 291"/>
                  <a:gd name="T9" fmla="*/ 0 h 8"/>
                  <a:gd name="T10" fmla="*/ 288 w 291"/>
                  <a:gd name="T11" fmla="*/ 4 h 8"/>
                  <a:gd name="T12" fmla="*/ 270 w 291"/>
                  <a:gd name="T13" fmla="*/ 8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1"/>
                  <a:gd name="T22" fmla="*/ 0 h 8"/>
                  <a:gd name="T23" fmla="*/ 291 w 291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1" h="8">
                    <a:moveTo>
                      <a:pt x="270" y="8"/>
                    </a:moveTo>
                    <a:lnTo>
                      <a:pt x="29" y="8"/>
                    </a:lnTo>
                    <a:lnTo>
                      <a:pt x="18" y="8"/>
                    </a:lnTo>
                    <a:lnTo>
                      <a:pt x="0" y="0"/>
                    </a:lnTo>
                    <a:lnTo>
                      <a:pt x="291" y="0"/>
                    </a:lnTo>
                    <a:lnTo>
                      <a:pt x="288" y="4"/>
                    </a:lnTo>
                    <a:lnTo>
                      <a:pt x="270" y="8"/>
                    </a:lnTo>
                    <a:close/>
                  </a:path>
                </a:pathLst>
              </a:custGeom>
              <a:solidFill>
                <a:srgbClr val="C0C0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80" name="Freeform 687"/>
              <p:cNvSpPr>
                <a:spLocks/>
              </p:cNvSpPr>
              <p:nvPr/>
            </p:nvSpPr>
            <p:spPr bwMode="auto">
              <a:xfrm>
                <a:off x="3016" y="8148"/>
                <a:ext cx="313" cy="7"/>
              </a:xfrm>
              <a:custGeom>
                <a:avLst/>
                <a:gdLst>
                  <a:gd name="T0" fmla="*/ 295 w 313"/>
                  <a:gd name="T1" fmla="*/ 7 h 7"/>
                  <a:gd name="T2" fmla="*/ 25 w 313"/>
                  <a:gd name="T3" fmla="*/ 7 h 7"/>
                  <a:gd name="T4" fmla="*/ 0 w 313"/>
                  <a:gd name="T5" fmla="*/ 0 h 7"/>
                  <a:gd name="T6" fmla="*/ 313 w 313"/>
                  <a:gd name="T7" fmla="*/ 0 h 7"/>
                  <a:gd name="T8" fmla="*/ 299 w 313"/>
                  <a:gd name="T9" fmla="*/ 7 h 7"/>
                  <a:gd name="T10" fmla="*/ 295 w 313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13"/>
                  <a:gd name="T19" fmla="*/ 0 h 7"/>
                  <a:gd name="T20" fmla="*/ 313 w 31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13" h="7">
                    <a:moveTo>
                      <a:pt x="295" y="7"/>
                    </a:moveTo>
                    <a:lnTo>
                      <a:pt x="25" y="7"/>
                    </a:lnTo>
                    <a:lnTo>
                      <a:pt x="0" y="0"/>
                    </a:lnTo>
                    <a:lnTo>
                      <a:pt x="313" y="0"/>
                    </a:lnTo>
                    <a:lnTo>
                      <a:pt x="299" y="7"/>
                    </a:lnTo>
                    <a:lnTo>
                      <a:pt x="295" y="7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81" name="Freeform 688"/>
              <p:cNvSpPr>
                <a:spLocks/>
              </p:cNvSpPr>
              <p:nvPr/>
            </p:nvSpPr>
            <p:spPr bwMode="auto">
              <a:xfrm>
                <a:off x="3005" y="8144"/>
                <a:ext cx="331" cy="7"/>
              </a:xfrm>
              <a:custGeom>
                <a:avLst/>
                <a:gdLst>
                  <a:gd name="T0" fmla="*/ 313 w 331"/>
                  <a:gd name="T1" fmla="*/ 7 h 7"/>
                  <a:gd name="T2" fmla="*/ 22 w 331"/>
                  <a:gd name="T3" fmla="*/ 7 h 7"/>
                  <a:gd name="T4" fmla="*/ 4 w 331"/>
                  <a:gd name="T5" fmla="*/ 4 h 7"/>
                  <a:gd name="T6" fmla="*/ 0 w 331"/>
                  <a:gd name="T7" fmla="*/ 0 h 7"/>
                  <a:gd name="T8" fmla="*/ 331 w 331"/>
                  <a:gd name="T9" fmla="*/ 0 h 7"/>
                  <a:gd name="T10" fmla="*/ 313 w 33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1"/>
                  <a:gd name="T19" fmla="*/ 0 h 7"/>
                  <a:gd name="T20" fmla="*/ 331 w 33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1" h="7">
                    <a:moveTo>
                      <a:pt x="313" y="7"/>
                    </a:moveTo>
                    <a:lnTo>
                      <a:pt x="22" y="7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331" y="0"/>
                    </a:lnTo>
                    <a:lnTo>
                      <a:pt x="313" y="7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82" name="Freeform 689"/>
              <p:cNvSpPr>
                <a:spLocks/>
              </p:cNvSpPr>
              <p:nvPr/>
            </p:nvSpPr>
            <p:spPr bwMode="auto">
              <a:xfrm>
                <a:off x="3002" y="8141"/>
                <a:ext cx="341" cy="7"/>
              </a:xfrm>
              <a:custGeom>
                <a:avLst/>
                <a:gdLst>
                  <a:gd name="T0" fmla="*/ 327 w 341"/>
                  <a:gd name="T1" fmla="*/ 7 h 7"/>
                  <a:gd name="T2" fmla="*/ 14 w 341"/>
                  <a:gd name="T3" fmla="*/ 7 h 7"/>
                  <a:gd name="T4" fmla="*/ 7 w 341"/>
                  <a:gd name="T5" fmla="*/ 7 h 7"/>
                  <a:gd name="T6" fmla="*/ 0 w 341"/>
                  <a:gd name="T7" fmla="*/ 0 h 7"/>
                  <a:gd name="T8" fmla="*/ 341 w 341"/>
                  <a:gd name="T9" fmla="*/ 0 h 7"/>
                  <a:gd name="T10" fmla="*/ 327 w 34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1"/>
                  <a:gd name="T19" fmla="*/ 0 h 7"/>
                  <a:gd name="T20" fmla="*/ 341 w 34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1" h="7">
                    <a:moveTo>
                      <a:pt x="327" y="7"/>
                    </a:moveTo>
                    <a:lnTo>
                      <a:pt x="14" y="7"/>
                    </a:lnTo>
                    <a:lnTo>
                      <a:pt x="7" y="7"/>
                    </a:lnTo>
                    <a:lnTo>
                      <a:pt x="0" y="0"/>
                    </a:lnTo>
                    <a:lnTo>
                      <a:pt x="341" y="0"/>
                    </a:lnTo>
                    <a:lnTo>
                      <a:pt x="327" y="7"/>
                    </a:lnTo>
                    <a:close/>
                  </a:path>
                </a:pathLst>
              </a:custGeom>
              <a:solidFill>
                <a:srgbClr val="BEBE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83" name="Freeform 690"/>
              <p:cNvSpPr>
                <a:spLocks/>
              </p:cNvSpPr>
              <p:nvPr/>
            </p:nvSpPr>
            <p:spPr bwMode="auto">
              <a:xfrm>
                <a:off x="2994" y="8137"/>
                <a:ext cx="357" cy="7"/>
              </a:xfrm>
              <a:custGeom>
                <a:avLst/>
                <a:gdLst>
                  <a:gd name="T0" fmla="*/ 342 w 357"/>
                  <a:gd name="T1" fmla="*/ 7 h 7"/>
                  <a:gd name="T2" fmla="*/ 11 w 357"/>
                  <a:gd name="T3" fmla="*/ 7 h 7"/>
                  <a:gd name="T4" fmla="*/ 0 w 357"/>
                  <a:gd name="T5" fmla="*/ 0 h 7"/>
                  <a:gd name="T6" fmla="*/ 357 w 357"/>
                  <a:gd name="T7" fmla="*/ 0 h 7"/>
                  <a:gd name="T8" fmla="*/ 353 w 357"/>
                  <a:gd name="T9" fmla="*/ 0 h 7"/>
                  <a:gd name="T10" fmla="*/ 342 w 357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7"/>
                  <a:gd name="T19" fmla="*/ 0 h 7"/>
                  <a:gd name="T20" fmla="*/ 357 w 357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7" h="7">
                    <a:moveTo>
                      <a:pt x="342" y="7"/>
                    </a:moveTo>
                    <a:lnTo>
                      <a:pt x="11" y="7"/>
                    </a:lnTo>
                    <a:lnTo>
                      <a:pt x="0" y="0"/>
                    </a:lnTo>
                    <a:lnTo>
                      <a:pt x="357" y="0"/>
                    </a:lnTo>
                    <a:lnTo>
                      <a:pt x="353" y="0"/>
                    </a:lnTo>
                    <a:lnTo>
                      <a:pt x="342" y="7"/>
                    </a:lnTo>
                    <a:close/>
                  </a:path>
                </a:pathLst>
              </a:custGeom>
              <a:solidFill>
                <a:srgbClr val="BDBD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84" name="Freeform 691"/>
              <p:cNvSpPr>
                <a:spLocks/>
              </p:cNvSpPr>
              <p:nvPr/>
            </p:nvSpPr>
            <p:spPr bwMode="auto">
              <a:xfrm>
                <a:off x="2987" y="8133"/>
                <a:ext cx="371" cy="8"/>
              </a:xfrm>
              <a:custGeom>
                <a:avLst/>
                <a:gdLst>
                  <a:gd name="T0" fmla="*/ 356 w 371"/>
                  <a:gd name="T1" fmla="*/ 8 h 8"/>
                  <a:gd name="T2" fmla="*/ 15 w 371"/>
                  <a:gd name="T3" fmla="*/ 8 h 8"/>
                  <a:gd name="T4" fmla="*/ 0 w 371"/>
                  <a:gd name="T5" fmla="*/ 0 h 8"/>
                  <a:gd name="T6" fmla="*/ 371 w 371"/>
                  <a:gd name="T7" fmla="*/ 0 h 8"/>
                  <a:gd name="T8" fmla="*/ 360 w 371"/>
                  <a:gd name="T9" fmla="*/ 4 h 8"/>
                  <a:gd name="T10" fmla="*/ 356 w 371"/>
                  <a:gd name="T11" fmla="*/ 8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1"/>
                  <a:gd name="T19" fmla="*/ 0 h 8"/>
                  <a:gd name="T20" fmla="*/ 371 w 371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1" h="8">
                    <a:moveTo>
                      <a:pt x="356" y="8"/>
                    </a:moveTo>
                    <a:lnTo>
                      <a:pt x="15" y="8"/>
                    </a:lnTo>
                    <a:lnTo>
                      <a:pt x="0" y="0"/>
                    </a:lnTo>
                    <a:lnTo>
                      <a:pt x="371" y="0"/>
                    </a:lnTo>
                    <a:lnTo>
                      <a:pt x="360" y="4"/>
                    </a:lnTo>
                    <a:lnTo>
                      <a:pt x="356" y="8"/>
                    </a:lnTo>
                    <a:close/>
                  </a:path>
                </a:pathLst>
              </a:custGeom>
              <a:solidFill>
                <a:srgbClr val="BDBD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85" name="Freeform 692"/>
              <p:cNvSpPr>
                <a:spLocks/>
              </p:cNvSpPr>
              <p:nvPr/>
            </p:nvSpPr>
            <p:spPr bwMode="auto">
              <a:xfrm>
                <a:off x="2980" y="8130"/>
                <a:ext cx="381" cy="7"/>
              </a:xfrm>
              <a:custGeom>
                <a:avLst/>
                <a:gdLst>
                  <a:gd name="T0" fmla="*/ 371 w 381"/>
                  <a:gd name="T1" fmla="*/ 7 h 7"/>
                  <a:gd name="T2" fmla="*/ 14 w 381"/>
                  <a:gd name="T3" fmla="*/ 7 h 7"/>
                  <a:gd name="T4" fmla="*/ 0 w 381"/>
                  <a:gd name="T5" fmla="*/ 0 h 7"/>
                  <a:gd name="T6" fmla="*/ 381 w 381"/>
                  <a:gd name="T7" fmla="*/ 0 h 7"/>
                  <a:gd name="T8" fmla="*/ 371 w 38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1"/>
                  <a:gd name="T16" fmla="*/ 0 h 7"/>
                  <a:gd name="T17" fmla="*/ 381 w 38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1" h="7">
                    <a:moveTo>
                      <a:pt x="371" y="7"/>
                    </a:moveTo>
                    <a:lnTo>
                      <a:pt x="14" y="7"/>
                    </a:lnTo>
                    <a:lnTo>
                      <a:pt x="0" y="0"/>
                    </a:lnTo>
                    <a:lnTo>
                      <a:pt x="381" y="0"/>
                    </a:lnTo>
                    <a:lnTo>
                      <a:pt x="371" y="7"/>
                    </a:lnTo>
                    <a:close/>
                  </a:path>
                </a:pathLst>
              </a:custGeom>
              <a:solidFill>
                <a:srgbClr val="BCBCB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86" name="Freeform 693"/>
              <p:cNvSpPr>
                <a:spLocks/>
              </p:cNvSpPr>
              <p:nvPr/>
            </p:nvSpPr>
            <p:spPr bwMode="auto">
              <a:xfrm>
                <a:off x="2973" y="8126"/>
                <a:ext cx="396" cy="7"/>
              </a:xfrm>
              <a:custGeom>
                <a:avLst/>
                <a:gdLst>
                  <a:gd name="T0" fmla="*/ 385 w 396"/>
                  <a:gd name="T1" fmla="*/ 7 h 7"/>
                  <a:gd name="T2" fmla="*/ 14 w 396"/>
                  <a:gd name="T3" fmla="*/ 7 h 7"/>
                  <a:gd name="T4" fmla="*/ 3 w 396"/>
                  <a:gd name="T5" fmla="*/ 0 h 7"/>
                  <a:gd name="T6" fmla="*/ 0 w 396"/>
                  <a:gd name="T7" fmla="*/ 0 h 7"/>
                  <a:gd name="T8" fmla="*/ 396 w 396"/>
                  <a:gd name="T9" fmla="*/ 0 h 7"/>
                  <a:gd name="T10" fmla="*/ 385 w 396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6"/>
                  <a:gd name="T19" fmla="*/ 0 h 7"/>
                  <a:gd name="T20" fmla="*/ 396 w 39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6" h="7">
                    <a:moveTo>
                      <a:pt x="385" y="7"/>
                    </a:moveTo>
                    <a:lnTo>
                      <a:pt x="14" y="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96" y="0"/>
                    </a:lnTo>
                    <a:lnTo>
                      <a:pt x="385" y="7"/>
                    </a:lnTo>
                    <a:close/>
                  </a:path>
                </a:pathLst>
              </a:custGeom>
              <a:solidFill>
                <a:srgbClr val="BBBBB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87" name="Freeform 694"/>
              <p:cNvSpPr>
                <a:spLocks/>
              </p:cNvSpPr>
              <p:nvPr/>
            </p:nvSpPr>
            <p:spPr bwMode="auto">
              <a:xfrm>
                <a:off x="2969" y="8123"/>
                <a:ext cx="407" cy="7"/>
              </a:xfrm>
              <a:custGeom>
                <a:avLst/>
                <a:gdLst>
                  <a:gd name="T0" fmla="*/ 392 w 407"/>
                  <a:gd name="T1" fmla="*/ 7 h 7"/>
                  <a:gd name="T2" fmla="*/ 11 w 407"/>
                  <a:gd name="T3" fmla="*/ 7 h 7"/>
                  <a:gd name="T4" fmla="*/ 7 w 407"/>
                  <a:gd name="T5" fmla="*/ 3 h 7"/>
                  <a:gd name="T6" fmla="*/ 0 w 407"/>
                  <a:gd name="T7" fmla="*/ 0 h 7"/>
                  <a:gd name="T8" fmla="*/ 407 w 407"/>
                  <a:gd name="T9" fmla="*/ 0 h 7"/>
                  <a:gd name="T10" fmla="*/ 392 w 407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7"/>
                  <a:gd name="T19" fmla="*/ 0 h 7"/>
                  <a:gd name="T20" fmla="*/ 407 w 407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7" h="7">
                    <a:moveTo>
                      <a:pt x="392" y="7"/>
                    </a:moveTo>
                    <a:lnTo>
                      <a:pt x="11" y="7"/>
                    </a:lnTo>
                    <a:lnTo>
                      <a:pt x="7" y="3"/>
                    </a:lnTo>
                    <a:lnTo>
                      <a:pt x="0" y="0"/>
                    </a:lnTo>
                    <a:lnTo>
                      <a:pt x="407" y="0"/>
                    </a:lnTo>
                    <a:lnTo>
                      <a:pt x="392" y="7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88" name="Freeform 695"/>
              <p:cNvSpPr>
                <a:spLocks/>
              </p:cNvSpPr>
              <p:nvPr/>
            </p:nvSpPr>
            <p:spPr bwMode="auto">
              <a:xfrm>
                <a:off x="2962" y="8119"/>
                <a:ext cx="421" cy="7"/>
              </a:xfrm>
              <a:custGeom>
                <a:avLst/>
                <a:gdLst>
                  <a:gd name="T0" fmla="*/ 407 w 421"/>
                  <a:gd name="T1" fmla="*/ 7 h 7"/>
                  <a:gd name="T2" fmla="*/ 11 w 421"/>
                  <a:gd name="T3" fmla="*/ 7 h 7"/>
                  <a:gd name="T4" fmla="*/ 0 w 421"/>
                  <a:gd name="T5" fmla="*/ 0 h 7"/>
                  <a:gd name="T6" fmla="*/ 421 w 421"/>
                  <a:gd name="T7" fmla="*/ 0 h 7"/>
                  <a:gd name="T8" fmla="*/ 417 w 421"/>
                  <a:gd name="T9" fmla="*/ 0 h 7"/>
                  <a:gd name="T10" fmla="*/ 407 w 42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1"/>
                  <a:gd name="T19" fmla="*/ 0 h 7"/>
                  <a:gd name="T20" fmla="*/ 421 w 42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1" h="7">
                    <a:moveTo>
                      <a:pt x="407" y="7"/>
                    </a:moveTo>
                    <a:lnTo>
                      <a:pt x="11" y="7"/>
                    </a:lnTo>
                    <a:lnTo>
                      <a:pt x="0" y="0"/>
                    </a:lnTo>
                    <a:lnTo>
                      <a:pt x="421" y="0"/>
                    </a:lnTo>
                    <a:lnTo>
                      <a:pt x="417" y="0"/>
                    </a:lnTo>
                    <a:lnTo>
                      <a:pt x="407" y="7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89" name="Freeform 696"/>
              <p:cNvSpPr>
                <a:spLocks/>
              </p:cNvSpPr>
              <p:nvPr/>
            </p:nvSpPr>
            <p:spPr bwMode="auto">
              <a:xfrm>
                <a:off x="2958" y="8115"/>
                <a:ext cx="429" cy="8"/>
              </a:xfrm>
              <a:custGeom>
                <a:avLst/>
                <a:gdLst>
                  <a:gd name="T0" fmla="*/ 418 w 429"/>
                  <a:gd name="T1" fmla="*/ 8 h 8"/>
                  <a:gd name="T2" fmla="*/ 11 w 429"/>
                  <a:gd name="T3" fmla="*/ 8 h 8"/>
                  <a:gd name="T4" fmla="*/ 0 w 429"/>
                  <a:gd name="T5" fmla="*/ 0 h 8"/>
                  <a:gd name="T6" fmla="*/ 429 w 429"/>
                  <a:gd name="T7" fmla="*/ 0 h 8"/>
                  <a:gd name="T8" fmla="*/ 421 w 429"/>
                  <a:gd name="T9" fmla="*/ 4 h 8"/>
                  <a:gd name="T10" fmla="*/ 418 w 429"/>
                  <a:gd name="T11" fmla="*/ 8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9"/>
                  <a:gd name="T19" fmla="*/ 0 h 8"/>
                  <a:gd name="T20" fmla="*/ 429 w 429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9" h="8">
                    <a:moveTo>
                      <a:pt x="418" y="8"/>
                    </a:moveTo>
                    <a:lnTo>
                      <a:pt x="11" y="8"/>
                    </a:lnTo>
                    <a:lnTo>
                      <a:pt x="0" y="0"/>
                    </a:lnTo>
                    <a:lnTo>
                      <a:pt x="429" y="0"/>
                    </a:lnTo>
                    <a:lnTo>
                      <a:pt x="421" y="4"/>
                    </a:lnTo>
                    <a:lnTo>
                      <a:pt x="418" y="8"/>
                    </a:lnTo>
                    <a:close/>
                  </a:path>
                </a:pathLst>
              </a:custGeom>
              <a:solidFill>
                <a:srgbClr val="B9B9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90" name="Freeform 697"/>
              <p:cNvSpPr>
                <a:spLocks/>
              </p:cNvSpPr>
              <p:nvPr/>
            </p:nvSpPr>
            <p:spPr bwMode="auto">
              <a:xfrm>
                <a:off x="2955" y="8112"/>
                <a:ext cx="435" cy="7"/>
              </a:xfrm>
              <a:custGeom>
                <a:avLst/>
                <a:gdLst>
                  <a:gd name="T0" fmla="*/ 428 w 435"/>
                  <a:gd name="T1" fmla="*/ 7 h 7"/>
                  <a:gd name="T2" fmla="*/ 7 w 435"/>
                  <a:gd name="T3" fmla="*/ 7 h 7"/>
                  <a:gd name="T4" fmla="*/ 0 w 435"/>
                  <a:gd name="T5" fmla="*/ 3 h 7"/>
                  <a:gd name="T6" fmla="*/ 0 w 435"/>
                  <a:gd name="T7" fmla="*/ 0 h 7"/>
                  <a:gd name="T8" fmla="*/ 435 w 435"/>
                  <a:gd name="T9" fmla="*/ 0 h 7"/>
                  <a:gd name="T10" fmla="*/ 428 w 435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5"/>
                  <a:gd name="T19" fmla="*/ 0 h 7"/>
                  <a:gd name="T20" fmla="*/ 435 w 435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5" h="7">
                    <a:moveTo>
                      <a:pt x="428" y="7"/>
                    </a:moveTo>
                    <a:lnTo>
                      <a:pt x="7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435" y="0"/>
                    </a:lnTo>
                    <a:lnTo>
                      <a:pt x="428" y="7"/>
                    </a:lnTo>
                    <a:close/>
                  </a:path>
                </a:pathLst>
              </a:custGeom>
              <a:solidFill>
                <a:srgbClr val="B9B8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91" name="Freeform 698"/>
              <p:cNvSpPr>
                <a:spLocks/>
              </p:cNvSpPr>
              <p:nvPr/>
            </p:nvSpPr>
            <p:spPr bwMode="auto">
              <a:xfrm>
                <a:off x="2951" y="8108"/>
                <a:ext cx="443" cy="7"/>
              </a:xfrm>
              <a:custGeom>
                <a:avLst/>
                <a:gdLst>
                  <a:gd name="T0" fmla="*/ 436 w 443"/>
                  <a:gd name="T1" fmla="*/ 7 h 7"/>
                  <a:gd name="T2" fmla="*/ 7 w 443"/>
                  <a:gd name="T3" fmla="*/ 7 h 7"/>
                  <a:gd name="T4" fmla="*/ 4 w 443"/>
                  <a:gd name="T5" fmla="*/ 7 h 7"/>
                  <a:gd name="T6" fmla="*/ 0 w 443"/>
                  <a:gd name="T7" fmla="*/ 0 h 7"/>
                  <a:gd name="T8" fmla="*/ 443 w 443"/>
                  <a:gd name="T9" fmla="*/ 0 h 7"/>
                  <a:gd name="T10" fmla="*/ 436 w 443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3"/>
                  <a:gd name="T19" fmla="*/ 0 h 7"/>
                  <a:gd name="T20" fmla="*/ 443 w 44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3" h="7">
                    <a:moveTo>
                      <a:pt x="436" y="7"/>
                    </a:moveTo>
                    <a:lnTo>
                      <a:pt x="7" y="7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443" y="0"/>
                    </a:lnTo>
                    <a:lnTo>
                      <a:pt x="436" y="7"/>
                    </a:lnTo>
                    <a:close/>
                  </a:path>
                </a:pathLst>
              </a:custGeom>
              <a:solidFill>
                <a:srgbClr val="B9B8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92" name="Freeform 699"/>
              <p:cNvSpPr>
                <a:spLocks/>
              </p:cNvSpPr>
              <p:nvPr/>
            </p:nvSpPr>
            <p:spPr bwMode="auto">
              <a:xfrm>
                <a:off x="2948" y="8104"/>
                <a:ext cx="449" cy="8"/>
              </a:xfrm>
              <a:custGeom>
                <a:avLst/>
                <a:gdLst>
                  <a:gd name="T0" fmla="*/ 442 w 449"/>
                  <a:gd name="T1" fmla="*/ 8 h 8"/>
                  <a:gd name="T2" fmla="*/ 7 w 449"/>
                  <a:gd name="T3" fmla="*/ 8 h 8"/>
                  <a:gd name="T4" fmla="*/ 0 w 449"/>
                  <a:gd name="T5" fmla="*/ 0 h 8"/>
                  <a:gd name="T6" fmla="*/ 449 w 449"/>
                  <a:gd name="T7" fmla="*/ 0 h 8"/>
                  <a:gd name="T8" fmla="*/ 442 w 449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9"/>
                  <a:gd name="T16" fmla="*/ 0 h 8"/>
                  <a:gd name="T17" fmla="*/ 449 w 44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9" h="8">
                    <a:moveTo>
                      <a:pt x="442" y="8"/>
                    </a:moveTo>
                    <a:lnTo>
                      <a:pt x="7" y="8"/>
                    </a:lnTo>
                    <a:lnTo>
                      <a:pt x="0" y="0"/>
                    </a:lnTo>
                    <a:lnTo>
                      <a:pt x="449" y="0"/>
                    </a:lnTo>
                    <a:lnTo>
                      <a:pt x="442" y="8"/>
                    </a:lnTo>
                    <a:close/>
                  </a:path>
                </a:pathLst>
              </a:custGeom>
              <a:solidFill>
                <a:srgbClr val="B8B7B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93" name="Freeform 700"/>
              <p:cNvSpPr>
                <a:spLocks/>
              </p:cNvSpPr>
              <p:nvPr/>
            </p:nvSpPr>
            <p:spPr bwMode="auto">
              <a:xfrm>
                <a:off x="2944" y="8101"/>
                <a:ext cx="457" cy="7"/>
              </a:xfrm>
              <a:custGeom>
                <a:avLst/>
                <a:gdLst>
                  <a:gd name="T0" fmla="*/ 450 w 457"/>
                  <a:gd name="T1" fmla="*/ 7 h 7"/>
                  <a:gd name="T2" fmla="*/ 7 w 457"/>
                  <a:gd name="T3" fmla="*/ 7 h 7"/>
                  <a:gd name="T4" fmla="*/ 0 w 457"/>
                  <a:gd name="T5" fmla="*/ 0 h 7"/>
                  <a:gd name="T6" fmla="*/ 457 w 457"/>
                  <a:gd name="T7" fmla="*/ 0 h 7"/>
                  <a:gd name="T8" fmla="*/ 450 w 45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"/>
                  <a:gd name="T16" fmla="*/ 0 h 7"/>
                  <a:gd name="T17" fmla="*/ 457 w 45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" h="7">
                    <a:moveTo>
                      <a:pt x="450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457" y="0"/>
                    </a:lnTo>
                    <a:lnTo>
                      <a:pt x="450" y="7"/>
                    </a:lnTo>
                    <a:close/>
                  </a:path>
                </a:pathLst>
              </a:custGeom>
              <a:solidFill>
                <a:srgbClr val="B7B6B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94" name="Freeform 701"/>
              <p:cNvSpPr>
                <a:spLocks/>
              </p:cNvSpPr>
              <p:nvPr/>
            </p:nvSpPr>
            <p:spPr bwMode="auto">
              <a:xfrm>
                <a:off x="2940" y="8097"/>
                <a:ext cx="465" cy="7"/>
              </a:xfrm>
              <a:custGeom>
                <a:avLst/>
                <a:gdLst>
                  <a:gd name="T0" fmla="*/ 457 w 465"/>
                  <a:gd name="T1" fmla="*/ 7 h 7"/>
                  <a:gd name="T2" fmla="*/ 8 w 465"/>
                  <a:gd name="T3" fmla="*/ 7 h 7"/>
                  <a:gd name="T4" fmla="*/ 0 w 465"/>
                  <a:gd name="T5" fmla="*/ 0 h 7"/>
                  <a:gd name="T6" fmla="*/ 465 w 465"/>
                  <a:gd name="T7" fmla="*/ 0 h 7"/>
                  <a:gd name="T8" fmla="*/ 457 w 46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5"/>
                  <a:gd name="T16" fmla="*/ 0 h 7"/>
                  <a:gd name="T17" fmla="*/ 465 w 46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5" h="7">
                    <a:moveTo>
                      <a:pt x="457" y="7"/>
                    </a:moveTo>
                    <a:lnTo>
                      <a:pt x="8" y="7"/>
                    </a:lnTo>
                    <a:lnTo>
                      <a:pt x="0" y="0"/>
                    </a:lnTo>
                    <a:lnTo>
                      <a:pt x="465" y="0"/>
                    </a:lnTo>
                    <a:lnTo>
                      <a:pt x="457" y="7"/>
                    </a:lnTo>
                    <a:close/>
                  </a:path>
                </a:pathLst>
              </a:custGeom>
              <a:solidFill>
                <a:srgbClr val="B7B6B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95" name="Freeform 702"/>
              <p:cNvSpPr>
                <a:spLocks/>
              </p:cNvSpPr>
              <p:nvPr/>
            </p:nvSpPr>
            <p:spPr bwMode="auto">
              <a:xfrm>
                <a:off x="2940" y="8094"/>
                <a:ext cx="468" cy="7"/>
              </a:xfrm>
              <a:custGeom>
                <a:avLst/>
                <a:gdLst>
                  <a:gd name="T0" fmla="*/ 461 w 468"/>
                  <a:gd name="T1" fmla="*/ 7 h 7"/>
                  <a:gd name="T2" fmla="*/ 4 w 468"/>
                  <a:gd name="T3" fmla="*/ 7 h 7"/>
                  <a:gd name="T4" fmla="*/ 0 w 468"/>
                  <a:gd name="T5" fmla="*/ 0 h 7"/>
                  <a:gd name="T6" fmla="*/ 468 w 468"/>
                  <a:gd name="T7" fmla="*/ 0 h 7"/>
                  <a:gd name="T8" fmla="*/ 461 w 468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8"/>
                  <a:gd name="T16" fmla="*/ 0 h 7"/>
                  <a:gd name="T17" fmla="*/ 468 w 46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8" h="7">
                    <a:moveTo>
                      <a:pt x="461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468" y="0"/>
                    </a:lnTo>
                    <a:lnTo>
                      <a:pt x="461" y="7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96" name="Freeform 703"/>
              <p:cNvSpPr>
                <a:spLocks/>
              </p:cNvSpPr>
              <p:nvPr/>
            </p:nvSpPr>
            <p:spPr bwMode="auto">
              <a:xfrm>
                <a:off x="2937" y="8090"/>
                <a:ext cx="475" cy="7"/>
              </a:xfrm>
              <a:custGeom>
                <a:avLst/>
                <a:gdLst>
                  <a:gd name="T0" fmla="*/ 468 w 475"/>
                  <a:gd name="T1" fmla="*/ 7 h 7"/>
                  <a:gd name="T2" fmla="*/ 3 w 475"/>
                  <a:gd name="T3" fmla="*/ 7 h 7"/>
                  <a:gd name="T4" fmla="*/ 0 w 475"/>
                  <a:gd name="T5" fmla="*/ 0 h 7"/>
                  <a:gd name="T6" fmla="*/ 475 w 475"/>
                  <a:gd name="T7" fmla="*/ 0 h 7"/>
                  <a:gd name="T8" fmla="*/ 471 w 475"/>
                  <a:gd name="T9" fmla="*/ 4 h 7"/>
                  <a:gd name="T10" fmla="*/ 468 w 475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5"/>
                  <a:gd name="T19" fmla="*/ 0 h 7"/>
                  <a:gd name="T20" fmla="*/ 475 w 475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5" h="7">
                    <a:moveTo>
                      <a:pt x="468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475" y="0"/>
                    </a:lnTo>
                    <a:lnTo>
                      <a:pt x="471" y="4"/>
                    </a:lnTo>
                    <a:lnTo>
                      <a:pt x="468" y="7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97" name="Freeform 704"/>
              <p:cNvSpPr>
                <a:spLocks/>
              </p:cNvSpPr>
              <p:nvPr/>
            </p:nvSpPr>
            <p:spPr bwMode="auto">
              <a:xfrm>
                <a:off x="2933" y="8086"/>
                <a:ext cx="479" cy="8"/>
              </a:xfrm>
              <a:custGeom>
                <a:avLst/>
                <a:gdLst>
                  <a:gd name="T0" fmla="*/ 475 w 479"/>
                  <a:gd name="T1" fmla="*/ 8 h 8"/>
                  <a:gd name="T2" fmla="*/ 7 w 479"/>
                  <a:gd name="T3" fmla="*/ 8 h 8"/>
                  <a:gd name="T4" fmla="*/ 4 w 479"/>
                  <a:gd name="T5" fmla="*/ 4 h 8"/>
                  <a:gd name="T6" fmla="*/ 0 w 479"/>
                  <a:gd name="T7" fmla="*/ 0 h 8"/>
                  <a:gd name="T8" fmla="*/ 479 w 479"/>
                  <a:gd name="T9" fmla="*/ 0 h 8"/>
                  <a:gd name="T10" fmla="*/ 475 w 479"/>
                  <a:gd name="T11" fmla="*/ 8 h 8"/>
                  <a:gd name="T12" fmla="*/ 475 w 479"/>
                  <a:gd name="T13" fmla="*/ 8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79"/>
                  <a:gd name="T22" fmla="*/ 0 h 8"/>
                  <a:gd name="T23" fmla="*/ 479 w 479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79" h="8">
                    <a:moveTo>
                      <a:pt x="475" y="8"/>
                    </a:moveTo>
                    <a:lnTo>
                      <a:pt x="7" y="8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479" y="0"/>
                    </a:lnTo>
                    <a:lnTo>
                      <a:pt x="475" y="8"/>
                    </a:lnTo>
                    <a:close/>
                  </a:path>
                </a:pathLst>
              </a:custGeom>
              <a:solidFill>
                <a:srgbClr val="B5B4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98" name="Freeform 705"/>
              <p:cNvSpPr>
                <a:spLocks/>
              </p:cNvSpPr>
              <p:nvPr/>
            </p:nvSpPr>
            <p:spPr bwMode="auto">
              <a:xfrm>
                <a:off x="2933" y="8083"/>
                <a:ext cx="482" cy="7"/>
              </a:xfrm>
              <a:custGeom>
                <a:avLst/>
                <a:gdLst>
                  <a:gd name="T0" fmla="*/ 479 w 482"/>
                  <a:gd name="T1" fmla="*/ 7 h 7"/>
                  <a:gd name="T2" fmla="*/ 4 w 482"/>
                  <a:gd name="T3" fmla="*/ 7 h 7"/>
                  <a:gd name="T4" fmla="*/ 4 w 482"/>
                  <a:gd name="T5" fmla="*/ 7 h 7"/>
                  <a:gd name="T6" fmla="*/ 0 w 482"/>
                  <a:gd name="T7" fmla="*/ 0 h 7"/>
                  <a:gd name="T8" fmla="*/ 482 w 482"/>
                  <a:gd name="T9" fmla="*/ 0 h 7"/>
                  <a:gd name="T10" fmla="*/ 479 w 482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2"/>
                  <a:gd name="T19" fmla="*/ 0 h 7"/>
                  <a:gd name="T20" fmla="*/ 482 w 482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2" h="7">
                    <a:moveTo>
                      <a:pt x="479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482" y="0"/>
                    </a:lnTo>
                    <a:lnTo>
                      <a:pt x="479" y="7"/>
                    </a:lnTo>
                    <a:close/>
                  </a:path>
                </a:pathLst>
              </a:custGeom>
              <a:solidFill>
                <a:srgbClr val="B4B3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99" name="Freeform 706"/>
              <p:cNvSpPr>
                <a:spLocks/>
              </p:cNvSpPr>
              <p:nvPr/>
            </p:nvSpPr>
            <p:spPr bwMode="auto">
              <a:xfrm>
                <a:off x="2930" y="8079"/>
                <a:ext cx="485" cy="7"/>
              </a:xfrm>
              <a:custGeom>
                <a:avLst/>
                <a:gdLst>
                  <a:gd name="T0" fmla="*/ 482 w 485"/>
                  <a:gd name="T1" fmla="*/ 7 h 7"/>
                  <a:gd name="T2" fmla="*/ 3 w 485"/>
                  <a:gd name="T3" fmla="*/ 7 h 7"/>
                  <a:gd name="T4" fmla="*/ 0 w 485"/>
                  <a:gd name="T5" fmla="*/ 0 h 7"/>
                  <a:gd name="T6" fmla="*/ 485 w 485"/>
                  <a:gd name="T7" fmla="*/ 0 h 7"/>
                  <a:gd name="T8" fmla="*/ 482 w 48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5"/>
                  <a:gd name="T16" fmla="*/ 0 h 7"/>
                  <a:gd name="T17" fmla="*/ 485 w 48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5" h="7">
                    <a:moveTo>
                      <a:pt x="482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485" y="0"/>
                    </a:lnTo>
                    <a:lnTo>
                      <a:pt x="482" y="7"/>
                    </a:lnTo>
                    <a:close/>
                  </a:path>
                </a:pathLst>
              </a:custGeom>
              <a:solidFill>
                <a:srgbClr val="B3B2B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0" name="Freeform 707"/>
              <p:cNvSpPr>
                <a:spLocks/>
              </p:cNvSpPr>
              <p:nvPr/>
            </p:nvSpPr>
            <p:spPr bwMode="auto">
              <a:xfrm>
                <a:off x="2926" y="8075"/>
                <a:ext cx="493" cy="8"/>
              </a:xfrm>
              <a:custGeom>
                <a:avLst/>
                <a:gdLst>
                  <a:gd name="T0" fmla="*/ 489 w 493"/>
                  <a:gd name="T1" fmla="*/ 8 h 8"/>
                  <a:gd name="T2" fmla="*/ 7 w 493"/>
                  <a:gd name="T3" fmla="*/ 8 h 8"/>
                  <a:gd name="T4" fmla="*/ 0 w 493"/>
                  <a:gd name="T5" fmla="*/ 0 h 8"/>
                  <a:gd name="T6" fmla="*/ 493 w 493"/>
                  <a:gd name="T7" fmla="*/ 0 h 8"/>
                  <a:gd name="T8" fmla="*/ 489 w 493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3"/>
                  <a:gd name="T16" fmla="*/ 0 h 8"/>
                  <a:gd name="T17" fmla="*/ 493 w 493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3" h="8">
                    <a:moveTo>
                      <a:pt x="489" y="8"/>
                    </a:moveTo>
                    <a:lnTo>
                      <a:pt x="7" y="8"/>
                    </a:lnTo>
                    <a:lnTo>
                      <a:pt x="0" y="0"/>
                    </a:lnTo>
                    <a:lnTo>
                      <a:pt x="493" y="0"/>
                    </a:lnTo>
                    <a:lnTo>
                      <a:pt x="489" y="8"/>
                    </a:lnTo>
                    <a:close/>
                  </a:path>
                </a:pathLst>
              </a:custGeom>
              <a:solidFill>
                <a:srgbClr val="B1B1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1" name="Freeform 708"/>
              <p:cNvSpPr>
                <a:spLocks/>
              </p:cNvSpPr>
              <p:nvPr/>
            </p:nvSpPr>
            <p:spPr bwMode="auto">
              <a:xfrm>
                <a:off x="2926" y="8072"/>
                <a:ext cx="493" cy="7"/>
              </a:xfrm>
              <a:custGeom>
                <a:avLst/>
                <a:gdLst>
                  <a:gd name="T0" fmla="*/ 489 w 493"/>
                  <a:gd name="T1" fmla="*/ 7 h 7"/>
                  <a:gd name="T2" fmla="*/ 4 w 493"/>
                  <a:gd name="T3" fmla="*/ 7 h 7"/>
                  <a:gd name="T4" fmla="*/ 0 w 493"/>
                  <a:gd name="T5" fmla="*/ 0 h 7"/>
                  <a:gd name="T6" fmla="*/ 493 w 493"/>
                  <a:gd name="T7" fmla="*/ 0 h 7"/>
                  <a:gd name="T8" fmla="*/ 489 w 493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3"/>
                  <a:gd name="T16" fmla="*/ 0 h 7"/>
                  <a:gd name="T17" fmla="*/ 493 w 493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3" h="7">
                    <a:moveTo>
                      <a:pt x="489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493" y="0"/>
                    </a:lnTo>
                    <a:lnTo>
                      <a:pt x="489" y="7"/>
                    </a:lnTo>
                    <a:close/>
                  </a:path>
                </a:pathLst>
              </a:custGeom>
              <a:solidFill>
                <a:srgbClr val="B1B1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2" name="Freeform 709"/>
              <p:cNvSpPr>
                <a:spLocks/>
              </p:cNvSpPr>
              <p:nvPr/>
            </p:nvSpPr>
            <p:spPr bwMode="auto">
              <a:xfrm>
                <a:off x="2922" y="8068"/>
                <a:ext cx="501" cy="7"/>
              </a:xfrm>
              <a:custGeom>
                <a:avLst/>
                <a:gdLst>
                  <a:gd name="T0" fmla="*/ 497 w 501"/>
                  <a:gd name="T1" fmla="*/ 7 h 7"/>
                  <a:gd name="T2" fmla="*/ 4 w 501"/>
                  <a:gd name="T3" fmla="*/ 7 h 7"/>
                  <a:gd name="T4" fmla="*/ 0 w 501"/>
                  <a:gd name="T5" fmla="*/ 0 h 7"/>
                  <a:gd name="T6" fmla="*/ 501 w 501"/>
                  <a:gd name="T7" fmla="*/ 0 h 7"/>
                  <a:gd name="T8" fmla="*/ 497 w 50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1"/>
                  <a:gd name="T16" fmla="*/ 0 h 7"/>
                  <a:gd name="T17" fmla="*/ 501 w 50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1" h="7">
                    <a:moveTo>
                      <a:pt x="497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501" y="0"/>
                    </a:lnTo>
                    <a:lnTo>
                      <a:pt x="497" y="7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3" name="Freeform 710"/>
              <p:cNvSpPr>
                <a:spLocks/>
              </p:cNvSpPr>
              <p:nvPr/>
            </p:nvSpPr>
            <p:spPr bwMode="auto">
              <a:xfrm>
                <a:off x="2922" y="8065"/>
                <a:ext cx="501" cy="7"/>
              </a:xfrm>
              <a:custGeom>
                <a:avLst/>
                <a:gdLst>
                  <a:gd name="T0" fmla="*/ 497 w 501"/>
                  <a:gd name="T1" fmla="*/ 7 h 7"/>
                  <a:gd name="T2" fmla="*/ 4 w 501"/>
                  <a:gd name="T3" fmla="*/ 7 h 7"/>
                  <a:gd name="T4" fmla="*/ 0 w 501"/>
                  <a:gd name="T5" fmla="*/ 0 h 7"/>
                  <a:gd name="T6" fmla="*/ 501 w 501"/>
                  <a:gd name="T7" fmla="*/ 0 h 7"/>
                  <a:gd name="T8" fmla="*/ 497 w 50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1"/>
                  <a:gd name="T16" fmla="*/ 0 h 7"/>
                  <a:gd name="T17" fmla="*/ 501 w 50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1" h="7">
                    <a:moveTo>
                      <a:pt x="497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501" y="0"/>
                    </a:lnTo>
                    <a:lnTo>
                      <a:pt x="497" y="7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4" name="Freeform 711"/>
              <p:cNvSpPr>
                <a:spLocks/>
              </p:cNvSpPr>
              <p:nvPr/>
            </p:nvSpPr>
            <p:spPr bwMode="auto">
              <a:xfrm>
                <a:off x="2919" y="8061"/>
                <a:ext cx="507" cy="7"/>
              </a:xfrm>
              <a:custGeom>
                <a:avLst/>
                <a:gdLst>
                  <a:gd name="T0" fmla="*/ 504 w 507"/>
                  <a:gd name="T1" fmla="*/ 7 h 7"/>
                  <a:gd name="T2" fmla="*/ 3 w 507"/>
                  <a:gd name="T3" fmla="*/ 7 h 7"/>
                  <a:gd name="T4" fmla="*/ 0 w 507"/>
                  <a:gd name="T5" fmla="*/ 0 h 7"/>
                  <a:gd name="T6" fmla="*/ 0 w 507"/>
                  <a:gd name="T7" fmla="*/ 0 h 7"/>
                  <a:gd name="T8" fmla="*/ 507 w 507"/>
                  <a:gd name="T9" fmla="*/ 0 h 7"/>
                  <a:gd name="T10" fmla="*/ 504 w 507"/>
                  <a:gd name="T11" fmla="*/ 4 h 7"/>
                  <a:gd name="T12" fmla="*/ 504 w 507"/>
                  <a:gd name="T13" fmla="*/ 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07"/>
                  <a:gd name="T22" fmla="*/ 0 h 7"/>
                  <a:gd name="T23" fmla="*/ 507 w 507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07" h="7">
                    <a:moveTo>
                      <a:pt x="504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507" y="0"/>
                    </a:lnTo>
                    <a:lnTo>
                      <a:pt x="504" y="4"/>
                    </a:lnTo>
                    <a:lnTo>
                      <a:pt x="504" y="7"/>
                    </a:lnTo>
                    <a:close/>
                  </a:path>
                </a:pathLst>
              </a:custGeom>
              <a:solidFill>
                <a:srgbClr val="B0AF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5" name="Freeform 712"/>
              <p:cNvSpPr>
                <a:spLocks/>
              </p:cNvSpPr>
              <p:nvPr/>
            </p:nvSpPr>
            <p:spPr bwMode="auto">
              <a:xfrm>
                <a:off x="2919" y="8057"/>
                <a:ext cx="507" cy="8"/>
              </a:xfrm>
              <a:custGeom>
                <a:avLst/>
                <a:gdLst>
                  <a:gd name="T0" fmla="*/ 504 w 507"/>
                  <a:gd name="T1" fmla="*/ 8 h 8"/>
                  <a:gd name="T2" fmla="*/ 3 w 507"/>
                  <a:gd name="T3" fmla="*/ 8 h 8"/>
                  <a:gd name="T4" fmla="*/ 0 w 507"/>
                  <a:gd name="T5" fmla="*/ 4 h 8"/>
                  <a:gd name="T6" fmla="*/ 0 w 507"/>
                  <a:gd name="T7" fmla="*/ 0 h 8"/>
                  <a:gd name="T8" fmla="*/ 507 w 507"/>
                  <a:gd name="T9" fmla="*/ 0 h 8"/>
                  <a:gd name="T10" fmla="*/ 504 w 507"/>
                  <a:gd name="T11" fmla="*/ 8 h 8"/>
                  <a:gd name="T12" fmla="*/ 504 w 507"/>
                  <a:gd name="T13" fmla="*/ 8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07"/>
                  <a:gd name="T22" fmla="*/ 0 h 8"/>
                  <a:gd name="T23" fmla="*/ 507 w 507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07" h="8">
                    <a:moveTo>
                      <a:pt x="504" y="8"/>
                    </a:moveTo>
                    <a:lnTo>
                      <a:pt x="3" y="8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507" y="0"/>
                    </a:lnTo>
                    <a:lnTo>
                      <a:pt x="504" y="8"/>
                    </a:lnTo>
                    <a:close/>
                  </a:path>
                </a:pathLst>
              </a:custGeom>
              <a:solidFill>
                <a:srgbClr val="AFAEA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6" name="Freeform 713"/>
              <p:cNvSpPr>
                <a:spLocks/>
              </p:cNvSpPr>
              <p:nvPr/>
            </p:nvSpPr>
            <p:spPr bwMode="auto">
              <a:xfrm>
                <a:off x="2915" y="8054"/>
                <a:ext cx="511" cy="7"/>
              </a:xfrm>
              <a:custGeom>
                <a:avLst/>
                <a:gdLst>
                  <a:gd name="T0" fmla="*/ 511 w 511"/>
                  <a:gd name="T1" fmla="*/ 7 h 7"/>
                  <a:gd name="T2" fmla="*/ 4 w 511"/>
                  <a:gd name="T3" fmla="*/ 7 h 7"/>
                  <a:gd name="T4" fmla="*/ 0 w 511"/>
                  <a:gd name="T5" fmla="*/ 0 h 7"/>
                  <a:gd name="T6" fmla="*/ 511 w 511"/>
                  <a:gd name="T7" fmla="*/ 0 h 7"/>
                  <a:gd name="T8" fmla="*/ 511 w 51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1"/>
                  <a:gd name="T16" fmla="*/ 0 h 7"/>
                  <a:gd name="T17" fmla="*/ 511 w 51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1" h="7">
                    <a:moveTo>
                      <a:pt x="511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511" y="0"/>
                    </a:lnTo>
                    <a:lnTo>
                      <a:pt x="511" y="7"/>
                    </a:lnTo>
                    <a:close/>
                  </a:path>
                </a:pathLst>
              </a:custGeom>
              <a:solidFill>
                <a:srgbClr val="AFAEA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7" name="Freeform 714"/>
              <p:cNvSpPr>
                <a:spLocks/>
              </p:cNvSpPr>
              <p:nvPr/>
            </p:nvSpPr>
            <p:spPr bwMode="auto">
              <a:xfrm>
                <a:off x="2915" y="8050"/>
                <a:ext cx="515" cy="7"/>
              </a:xfrm>
              <a:custGeom>
                <a:avLst/>
                <a:gdLst>
                  <a:gd name="T0" fmla="*/ 511 w 515"/>
                  <a:gd name="T1" fmla="*/ 7 h 7"/>
                  <a:gd name="T2" fmla="*/ 4 w 515"/>
                  <a:gd name="T3" fmla="*/ 7 h 7"/>
                  <a:gd name="T4" fmla="*/ 0 w 515"/>
                  <a:gd name="T5" fmla="*/ 0 h 7"/>
                  <a:gd name="T6" fmla="*/ 515 w 515"/>
                  <a:gd name="T7" fmla="*/ 0 h 7"/>
                  <a:gd name="T8" fmla="*/ 511 w 51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5"/>
                  <a:gd name="T16" fmla="*/ 0 h 7"/>
                  <a:gd name="T17" fmla="*/ 515 w 51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5" h="7">
                    <a:moveTo>
                      <a:pt x="511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515" y="0"/>
                    </a:lnTo>
                    <a:lnTo>
                      <a:pt x="511" y="7"/>
                    </a:lnTo>
                    <a:close/>
                  </a:path>
                </a:pathLst>
              </a:custGeom>
              <a:solidFill>
                <a:srgbClr val="AE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8" name="Freeform 715"/>
              <p:cNvSpPr>
                <a:spLocks/>
              </p:cNvSpPr>
              <p:nvPr/>
            </p:nvSpPr>
            <p:spPr bwMode="auto">
              <a:xfrm>
                <a:off x="2915" y="8047"/>
                <a:ext cx="515" cy="7"/>
              </a:xfrm>
              <a:custGeom>
                <a:avLst/>
                <a:gdLst>
                  <a:gd name="T0" fmla="*/ 511 w 515"/>
                  <a:gd name="T1" fmla="*/ 7 h 7"/>
                  <a:gd name="T2" fmla="*/ 0 w 515"/>
                  <a:gd name="T3" fmla="*/ 7 h 7"/>
                  <a:gd name="T4" fmla="*/ 0 w 515"/>
                  <a:gd name="T5" fmla="*/ 0 h 7"/>
                  <a:gd name="T6" fmla="*/ 515 w 515"/>
                  <a:gd name="T7" fmla="*/ 0 h 7"/>
                  <a:gd name="T8" fmla="*/ 511 w 51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5"/>
                  <a:gd name="T16" fmla="*/ 0 h 7"/>
                  <a:gd name="T17" fmla="*/ 515 w 51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5" h="7">
                    <a:moveTo>
                      <a:pt x="511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515" y="0"/>
                    </a:lnTo>
                    <a:lnTo>
                      <a:pt x="511" y="7"/>
                    </a:lnTo>
                    <a:close/>
                  </a:path>
                </a:pathLst>
              </a:custGeom>
              <a:solidFill>
                <a:srgbClr val="ADAD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9" name="Freeform 716"/>
              <p:cNvSpPr>
                <a:spLocks/>
              </p:cNvSpPr>
              <p:nvPr/>
            </p:nvSpPr>
            <p:spPr bwMode="auto">
              <a:xfrm>
                <a:off x="2915" y="8043"/>
                <a:ext cx="518" cy="7"/>
              </a:xfrm>
              <a:custGeom>
                <a:avLst/>
                <a:gdLst>
                  <a:gd name="T0" fmla="*/ 515 w 518"/>
                  <a:gd name="T1" fmla="*/ 7 h 7"/>
                  <a:gd name="T2" fmla="*/ 0 w 518"/>
                  <a:gd name="T3" fmla="*/ 7 h 7"/>
                  <a:gd name="T4" fmla="*/ 0 w 518"/>
                  <a:gd name="T5" fmla="*/ 0 h 7"/>
                  <a:gd name="T6" fmla="*/ 518 w 518"/>
                  <a:gd name="T7" fmla="*/ 0 h 7"/>
                  <a:gd name="T8" fmla="*/ 515 w 518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8"/>
                  <a:gd name="T16" fmla="*/ 0 h 7"/>
                  <a:gd name="T17" fmla="*/ 518 w 51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8" h="7">
                    <a:moveTo>
                      <a:pt x="51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518" y="0"/>
                    </a:lnTo>
                    <a:lnTo>
                      <a:pt x="515" y="7"/>
                    </a:lnTo>
                    <a:close/>
                  </a:path>
                </a:pathLst>
              </a:custGeom>
              <a:solidFill>
                <a:srgbClr val="ADACA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10" name="Freeform 717"/>
              <p:cNvSpPr>
                <a:spLocks/>
              </p:cNvSpPr>
              <p:nvPr/>
            </p:nvSpPr>
            <p:spPr bwMode="auto">
              <a:xfrm>
                <a:off x="2912" y="8039"/>
                <a:ext cx="521" cy="8"/>
              </a:xfrm>
              <a:custGeom>
                <a:avLst/>
                <a:gdLst>
                  <a:gd name="T0" fmla="*/ 518 w 521"/>
                  <a:gd name="T1" fmla="*/ 8 h 8"/>
                  <a:gd name="T2" fmla="*/ 3 w 521"/>
                  <a:gd name="T3" fmla="*/ 8 h 8"/>
                  <a:gd name="T4" fmla="*/ 0 w 521"/>
                  <a:gd name="T5" fmla="*/ 0 h 8"/>
                  <a:gd name="T6" fmla="*/ 521 w 521"/>
                  <a:gd name="T7" fmla="*/ 0 h 8"/>
                  <a:gd name="T8" fmla="*/ 518 w 521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1"/>
                  <a:gd name="T16" fmla="*/ 0 h 8"/>
                  <a:gd name="T17" fmla="*/ 521 w 521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1" h="8">
                    <a:moveTo>
                      <a:pt x="518" y="8"/>
                    </a:moveTo>
                    <a:lnTo>
                      <a:pt x="3" y="8"/>
                    </a:lnTo>
                    <a:lnTo>
                      <a:pt x="0" y="0"/>
                    </a:lnTo>
                    <a:lnTo>
                      <a:pt x="521" y="0"/>
                    </a:lnTo>
                    <a:lnTo>
                      <a:pt x="518" y="8"/>
                    </a:lnTo>
                    <a:close/>
                  </a:path>
                </a:pathLst>
              </a:custGeom>
              <a:solidFill>
                <a:srgbClr val="ADACA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11" name="Freeform 718"/>
              <p:cNvSpPr>
                <a:spLocks/>
              </p:cNvSpPr>
              <p:nvPr/>
            </p:nvSpPr>
            <p:spPr bwMode="auto">
              <a:xfrm>
                <a:off x="2912" y="8036"/>
                <a:ext cx="521" cy="7"/>
              </a:xfrm>
              <a:custGeom>
                <a:avLst/>
                <a:gdLst>
                  <a:gd name="T0" fmla="*/ 521 w 521"/>
                  <a:gd name="T1" fmla="*/ 7 h 7"/>
                  <a:gd name="T2" fmla="*/ 3 w 521"/>
                  <a:gd name="T3" fmla="*/ 7 h 7"/>
                  <a:gd name="T4" fmla="*/ 0 w 521"/>
                  <a:gd name="T5" fmla="*/ 0 h 7"/>
                  <a:gd name="T6" fmla="*/ 0 w 521"/>
                  <a:gd name="T7" fmla="*/ 0 h 7"/>
                  <a:gd name="T8" fmla="*/ 521 w 521"/>
                  <a:gd name="T9" fmla="*/ 0 h 7"/>
                  <a:gd name="T10" fmla="*/ 521 w 52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1"/>
                  <a:gd name="T19" fmla="*/ 0 h 7"/>
                  <a:gd name="T20" fmla="*/ 521 w 52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1" h="7">
                    <a:moveTo>
                      <a:pt x="521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521" y="0"/>
                    </a:lnTo>
                    <a:lnTo>
                      <a:pt x="521" y="7"/>
                    </a:lnTo>
                    <a:close/>
                  </a:path>
                </a:pathLst>
              </a:custGeom>
              <a:solidFill>
                <a:srgbClr val="ACAB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12" name="Freeform 719"/>
              <p:cNvSpPr>
                <a:spLocks/>
              </p:cNvSpPr>
              <p:nvPr/>
            </p:nvSpPr>
            <p:spPr bwMode="auto">
              <a:xfrm>
                <a:off x="2912" y="8032"/>
                <a:ext cx="525" cy="7"/>
              </a:xfrm>
              <a:custGeom>
                <a:avLst/>
                <a:gdLst>
                  <a:gd name="T0" fmla="*/ 521 w 525"/>
                  <a:gd name="T1" fmla="*/ 7 h 7"/>
                  <a:gd name="T2" fmla="*/ 0 w 525"/>
                  <a:gd name="T3" fmla="*/ 7 h 7"/>
                  <a:gd name="T4" fmla="*/ 0 w 525"/>
                  <a:gd name="T5" fmla="*/ 4 h 7"/>
                  <a:gd name="T6" fmla="*/ 0 w 525"/>
                  <a:gd name="T7" fmla="*/ 0 h 7"/>
                  <a:gd name="T8" fmla="*/ 525 w 525"/>
                  <a:gd name="T9" fmla="*/ 0 h 7"/>
                  <a:gd name="T10" fmla="*/ 521 w 525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5"/>
                  <a:gd name="T19" fmla="*/ 0 h 7"/>
                  <a:gd name="T20" fmla="*/ 525 w 525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5" h="7">
                    <a:moveTo>
                      <a:pt x="521" y="7"/>
                    </a:moveTo>
                    <a:lnTo>
                      <a:pt x="0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525" y="0"/>
                    </a:lnTo>
                    <a:lnTo>
                      <a:pt x="521" y="7"/>
                    </a:lnTo>
                    <a:close/>
                  </a:path>
                </a:pathLst>
              </a:custGeom>
              <a:solidFill>
                <a:srgbClr val="ABAA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13" name="Freeform 720"/>
              <p:cNvSpPr>
                <a:spLocks/>
              </p:cNvSpPr>
              <p:nvPr/>
            </p:nvSpPr>
            <p:spPr bwMode="auto">
              <a:xfrm>
                <a:off x="2908" y="8028"/>
                <a:ext cx="529" cy="8"/>
              </a:xfrm>
              <a:custGeom>
                <a:avLst/>
                <a:gdLst>
                  <a:gd name="T0" fmla="*/ 525 w 529"/>
                  <a:gd name="T1" fmla="*/ 8 h 8"/>
                  <a:gd name="T2" fmla="*/ 4 w 529"/>
                  <a:gd name="T3" fmla="*/ 8 h 8"/>
                  <a:gd name="T4" fmla="*/ 0 w 529"/>
                  <a:gd name="T5" fmla="*/ 0 h 8"/>
                  <a:gd name="T6" fmla="*/ 529 w 529"/>
                  <a:gd name="T7" fmla="*/ 0 h 8"/>
                  <a:gd name="T8" fmla="*/ 529 w 529"/>
                  <a:gd name="T9" fmla="*/ 4 h 8"/>
                  <a:gd name="T10" fmla="*/ 525 w 529"/>
                  <a:gd name="T11" fmla="*/ 8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9"/>
                  <a:gd name="T19" fmla="*/ 0 h 8"/>
                  <a:gd name="T20" fmla="*/ 529 w 529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9" h="8">
                    <a:moveTo>
                      <a:pt x="525" y="8"/>
                    </a:moveTo>
                    <a:lnTo>
                      <a:pt x="4" y="8"/>
                    </a:lnTo>
                    <a:lnTo>
                      <a:pt x="0" y="0"/>
                    </a:lnTo>
                    <a:lnTo>
                      <a:pt x="529" y="0"/>
                    </a:lnTo>
                    <a:lnTo>
                      <a:pt x="529" y="4"/>
                    </a:lnTo>
                    <a:lnTo>
                      <a:pt x="525" y="8"/>
                    </a:lnTo>
                    <a:close/>
                  </a:path>
                </a:pathLst>
              </a:custGeom>
              <a:solidFill>
                <a:srgbClr val="ABAA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14" name="Freeform 721"/>
              <p:cNvSpPr>
                <a:spLocks/>
              </p:cNvSpPr>
              <p:nvPr/>
            </p:nvSpPr>
            <p:spPr bwMode="auto">
              <a:xfrm>
                <a:off x="2908" y="8025"/>
                <a:ext cx="529" cy="7"/>
              </a:xfrm>
              <a:custGeom>
                <a:avLst/>
                <a:gdLst>
                  <a:gd name="T0" fmla="*/ 529 w 529"/>
                  <a:gd name="T1" fmla="*/ 7 h 7"/>
                  <a:gd name="T2" fmla="*/ 4 w 529"/>
                  <a:gd name="T3" fmla="*/ 7 h 7"/>
                  <a:gd name="T4" fmla="*/ 0 w 529"/>
                  <a:gd name="T5" fmla="*/ 0 h 7"/>
                  <a:gd name="T6" fmla="*/ 529 w 529"/>
                  <a:gd name="T7" fmla="*/ 0 h 7"/>
                  <a:gd name="T8" fmla="*/ 529 w 529"/>
                  <a:gd name="T9" fmla="*/ 7 h 7"/>
                  <a:gd name="T10" fmla="*/ 529 w 529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9"/>
                  <a:gd name="T19" fmla="*/ 0 h 7"/>
                  <a:gd name="T20" fmla="*/ 529 w 529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9" h="7">
                    <a:moveTo>
                      <a:pt x="529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529" y="0"/>
                    </a:lnTo>
                    <a:lnTo>
                      <a:pt x="529" y="7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15" name="Freeform 722"/>
              <p:cNvSpPr>
                <a:spLocks/>
              </p:cNvSpPr>
              <p:nvPr/>
            </p:nvSpPr>
            <p:spPr bwMode="auto">
              <a:xfrm>
                <a:off x="2908" y="8021"/>
                <a:ext cx="529" cy="7"/>
              </a:xfrm>
              <a:custGeom>
                <a:avLst/>
                <a:gdLst>
                  <a:gd name="T0" fmla="*/ 529 w 529"/>
                  <a:gd name="T1" fmla="*/ 7 h 7"/>
                  <a:gd name="T2" fmla="*/ 0 w 529"/>
                  <a:gd name="T3" fmla="*/ 7 h 7"/>
                  <a:gd name="T4" fmla="*/ 0 w 529"/>
                  <a:gd name="T5" fmla="*/ 0 h 7"/>
                  <a:gd name="T6" fmla="*/ 212 w 529"/>
                  <a:gd name="T7" fmla="*/ 0 h 7"/>
                  <a:gd name="T8" fmla="*/ 270 w 529"/>
                  <a:gd name="T9" fmla="*/ 0 h 7"/>
                  <a:gd name="T10" fmla="*/ 320 w 529"/>
                  <a:gd name="T11" fmla="*/ 0 h 7"/>
                  <a:gd name="T12" fmla="*/ 324 w 529"/>
                  <a:gd name="T13" fmla="*/ 0 h 7"/>
                  <a:gd name="T14" fmla="*/ 529 w 529"/>
                  <a:gd name="T15" fmla="*/ 0 h 7"/>
                  <a:gd name="T16" fmla="*/ 529 w 529"/>
                  <a:gd name="T17" fmla="*/ 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29"/>
                  <a:gd name="T28" fmla="*/ 0 h 7"/>
                  <a:gd name="T29" fmla="*/ 529 w 529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29" h="7">
                    <a:moveTo>
                      <a:pt x="52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270" y="0"/>
                    </a:lnTo>
                    <a:lnTo>
                      <a:pt x="320" y="0"/>
                    </a:lnTo>
                    <a:lnTo>
                      <a:pt x="324" y="0"/>
                    </a:lnTo>
                    <a:lnTo>
                      <a:pt x="529" y="0"/>
                    </a:lnTo>
                    <a:lnTo>
                      <a:pt x="529" y="7"/>
                    </a:lnTo>
                    <a:close/>
                  </a:path>
                </a:pathLst>
              </a:custGeom>
              <a:solidFill>
                <a:srgbClr val="A9A8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305" name="Group 723"/>
            <p:cNvGrpSpPr>
              <a:grpSpLocks/>
            </p:cNvGrpSpPr>
            <p:nvPr/>
          </p:nvGrpSpPr>
          <p:grpSpPr bwMode="auto">
            <a:xfrm>
              <a:off x="2901" y="7609"/>
              <a:ext cx="543" cy="2493"/>
              <a:chOff x="2901" y="7609"/>
              <a:chExt cx="543" cy="2493"/>
            </a:xfrm>
          </p:grpSpPr>
          <p:sp>
            <p:nvSpPr>
              <p:cNvPr id="12516" name="Freeform 724"/>
              <p:cNvSpPr>
                <a:spLocks/>
              </p:cNvSpPr>
              <p:nvPr/>
            </p:nvSpPr>
            <p:spPr bwMode="auto">
              <a:xfrm>
                <a:off x="2908" y="8018"/>
                <a:ext cx="529" cy="7"/>
              </a:xfrm>
              <a:custGeom>
                <a:avLst/>
                <a:gdLst>
                  <a:gd name="T0" fmla="*/ 529 w 529"/>
                  <a:gd name="T1" fmla="*/ 7 h 7"/>
                  <a:gd name="T2" fmla="*/ 0 w 529"/>
                  <a:gd name="T3" fmla="*/ 7 h 7"/>
                  <a:gd name="T4" fmla="*/ 0 w 529"/>
                  <a:gd name="T5" fmla="*/ 0 h 7"/>
                  <a:gd name="T6" fmla="*/ 191 w 529"/>
                  <a:gd name="T7" fmla="*/ 0 h 7"/>
                  <a:gd name="T8" fmla="*/ 194 w 529"/>
                  <a:gd name="T9" fmla="*/ 0 h 7"/>
                  <a:gd name="T10" fmla="*/ 212 w 529"/>
                  <a:gd name="T11" fmla="*/ 3 h 7"/>
                  <a:gd name="T12" fmla="*/ 270 w 529"/>
                  <a:gd name="T13" fmla="*/ 3 h 7"/>
                  <a:gd name="T14" fmla="*/ 320 w 529"/>
                  <a:gd name="T15" fmla="*/ 3 h 7"/>
                  <a:gd name="T16" fmla="*/ 338 w 529"/>
                  <a:gd name="T17" fmla="*/ 0 h 7"/>
                  <a:gd name="T18" fmla="*/ 529 w 529"/>
                  <a:gd name="T19" fmla="*/ 0 h 7"/>
                  <a:gd name="T20" fmla="*/ 529 w 529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29"/>
                  <a:gd name="T34" fmla="*/ 0 h 7"/>
                  <a:gd name="T35" fmla="*/ 529 w 529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29" h="7">
                    <a:moveTo>
                      <a:pt x="52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91" y="0"/>
                    </a:lnTo>
                    <a:lnTo>
                      <a:pt x="194" y="0"/>
                    </a:lnTo>
                    <a:lnTo>
                      <a:pt x="212" y="3"/>
                    </a:lnTo>
                    <a:lnTo>
                      <a:pt x="270" y="3"/>
                    </a:lnTo>
                    <a:lnTo>
                      <a:pt x="320" y="3"/>
                    </a:lnTo>
                    <a:lnTo>
                      <a:pt x="338" y="0"/>
                    </a:lnTo>
                    <a:lnTo>
                      <a:pt x="529" y="0"/>
                    </a:lnTo>
                    <a:lnTo>
                      <a:pt x="529" y="7"/>
                    </a:lnTo>
                    <a:close/>
                  </a:path>
                </a:pathLst>
              </a:custGeom>
              <a:solidFill>
                <a:srgbClr val="A9A8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17" name="Freeform 725"/>
              <p:cNvSpPr>
                <a:spLocks noEditPoints="1"/>
              </p:cNvSpPr>
              <p:nvPr/>
            </p:nvSpPr>
            <p:spPr bwMode="auto">
              <a:xfrm>
                <a:off x="2908" y="8014"/>
                <a:ext cx="529" cy="7"/>
              </a:xfrm>
              <a:custGeom>
                <a:avLst/>
                <a:gdLst>
                  <a:gd name="T0" fmla="*/ 529 w 529"/>
                  <a:gd name="T1" fmla="*/ 7 h 7"/>
                  <a:gd name="T2" fmla="*/ 324 w 529"/>
                  <a:gd name="T3" fmla="*/ 7 h 7"/>
                  <a:gd name="T4" fmla="*/ 353 w 529"/>
                  <a:gd name="T5" fmla="*/ 0 h 7"/>
                  <a:gd name="T6" fmla="*/ 529 w 529"/>
                  <a:gd name="T7" fmla="*/ 0 h 7"/>
                  <a:gd name="T8" fmla="*/ 529 w 529"/>
                  <a:gd name="T9" fmla="*/ 7 h 7"/>
                  <a:gd name="T10" fmla="*/ 212 w 529"/>
                  <a:gd name="T11" fmla="*/ 7 h 7"/>
                  <a:gd name="T12" fmla="*/ 0 w 529"/>
                  <a:gd name="T13" fmla="*/ 7 h 7"/>
                  <a:gd name="T14" fmla="*/ 0 w 529"/>
                  <a:gd name="T15" fmla="*/ 0 h 7"/>
                  <a:gd name="T16" fmla="*/ 184 w 529"/>
                  <a:gd name="T17" fmla="*/ 0 h 7"/>
                  <a:gd name="T18" fmla="*/ 194 w 529"/>
                  <a:gd name="T19" fmla="*/ 4 h 7"/>
                  <a:gd name="T20" fmla="*/ 212 w 529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29"/>
                  <a:gd name="T34" fmla="*/ 0 h 7"/>
                  <a:gd name="T35" fmla="*/ 529 w 529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29" h="7">
                    <a:moveTo>
                      <a:pt x="529" y="7"/>
                    </a:moveTo>
                    <a:lnTo>
                      <a:pt x="324" y="7"/>
                    </a:lnTo>
                    <a:lnTo>
                      <a:pt x="353" y="0"/>
                    </a:lnTo>
                    <a:lnTo>
                      <a:pt x="529" y="0"/>
                    </a:lnTo>
                    <a:lnTo>
                      <a:pt x="529" y="7"/>
                    </a:lnTo>
                    <a:close/>
                    <a:moveTo>
                      <a:pt x="21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84" y="0"/>
                    </a:lnTo>
                    <a:lnTo>
                      <a:pt x="194" y="4"/>
                    </a:lnTo>
                    <a:lnTo>
                      <a:pt x="212" y="7"/>
                    </a:lnTo>
                    <a:close/>
                  </a:path>
                </a:pathLst>
              </a:custGeom>
              <a:solidFill>
                <a:srgbClr val="A8A8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18" name="Freeform 726"/>
              <p:cNvSpPr>
                <a:spLocks noEditPoints="1"/>
              </p:cNvSpPr>
              <p:nvPr/>
            </p:nvSpPr>
            <p:spPr bwMode="auto">
              <a:xfrm>
                <a:off x="2904" y="8010"/>
                <a:ext cx="537" cy="8"/>
              </a:xfrm>
              <a:custGeom>
                <a:avLst/>
                <a:gdLst>
                  <a:gd name="T0" fmla="*/ 533 w 537"/>
                  <a:gd name="T1" fmla="*/ 8 h 8"/>
                  <a:gd name="T2" fmla="*/ 342 w 537"/>
                  <a:gd name="T3" fmla="*/ 8 h 8"/>
                  <a:gd name="T4" fmla="*/ 357 w 537"/>
                  <a:gd name="T5" fmla="*/ 4 h 8"/>
                  <a:gd name="T6" fmla="*/ 364 w 537"/>
                  <a:gd name="T7" fmla="*/ 0 h 8"/>
                  <a:gd name="T8" fmla="*/ 537 w 537"/>
                  <a:gd name="T9" fmla="*/ 0 h 8"/>
                  <a:gd name="T10" fmla="*/ 533 w 537"/>
                  <a:gd name="T11" fmla="*/ 8 h 8"/>
                  <a:gd name="T12" fmla="*/ 195 w 537"/>
                  <a:gd name="T13" fmla="*/ 8 h 8"/>
                  <a:gd name="T14" fmla="*/ 4 w 537"/>
                  <a:gd name="T15" fmla="*/ 8 h 8"/>
                  <a:gd name="T16" fmla="*/ 0 w 537"/>
                  <a:gd name="T17" fmla="*/ 0 h 8"/>
                  <a:gd name="T18" fmla="*/ 177 w 537"/>
                  <a:gd name="T19" fmla="*/ 0 h 8"/>
                  <a:gd name="T20" fmla="*/ 195 w 537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37"/>
                  <a:gd name="T34" fmla="*/ 0 h 8"/>
                  <a:gd name="T35" fmla="*/ 537 w 537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37" h="8">
                    <a:moveTo>
                      <a:pt x="533" y="8"/>
                    </a:moveTo>
                    <a:lnTo>
                      <a:pt x="342" y="8"/>
                    </a:lnTo>
                    <a:lnTo>
                      <a:pt x="357" y="4"/>
                    </a:lnTo>
                    <a:lnTo>
                      <a:pt x="364" y="0"/>
                    </a:lnTo>
                    <a:lnTo>
                      <a:pt x="537" y="0"/>
                    </a:lnTo>
                    <a:lnTo>
                      <a:pt x="533" y="8"/>
                    </a:lnTo>
                    <a:close/>
                    <a:moveTo>
                      <a:pt x="195" y="8"/>
                    </a:moveTo>
                    <a:lnTo>
                      <a:pt x="4" y="8"/>
                    </a:lnTo>
                    <a:lnTo>
                      <a:pt x="0" y="0"/>
                    </a:lnTo>
                    <a:lnTo>
                      <a:pt x="177" y="0"/>
                    </a:lnTo>
                    <a:lnTo>
                      <a:pt x="195" y="8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19" name="Freeform 727"/>
              <p:cNvSpPr>
                <a:spLocks noEditPoints="1"/>
              </p:cNvSpPr>
              <p:nvPr/>
            </p:nvSpPr>
            <p:spPr bwMode="auto">
              <a:xfrm>
                <a:off x="2904" y="8007"/>
                <a:ext cx="537" cy="7"/>
              </a:xfrm>
              <a:custGeom>
                <a:avLst/>
                <a:gdLst>
                  <a:gd name="T0" fmla="*/ 533 w 537"/>
                  <a:gd name="T1" fmla="*/ 7 h 7"/>
                  <a:gd name="T2" fmla="*/ 357 w 537"/>
                  <a:gd name="T3" fmla="*/ 7 h 7"/>
                  <a:gd name="T4" fmla="*/ 357 w 537"/>
                  <a:gd name="T5" fmla="*/ 7 h 7"/>
                  <a:gd name="T6" fmla="*/ 371 w 537"/>
                  <a:gd name="T7" fmla="*/ 0 h 7"/>
                  <a:gd name="T8" fmla="*/ 537 w 537"/>
                  <a:gd name="T9" fmla="*/ 0 h 7"/>
                  <a:gd name="T10" fmla="*/ 537 w 537"/>
                  <a:gd name="T11" fmla="*/ 0 h 7"/>
                  <a:gd name="T12" fmla="*/ 533 w 537"/>
                  <a:gd name="T13" fmla="*/ 7 h 7"/>
                  <a:gd name="T14" fmla="*/ 188 w 537"/>
                  <a:gd name="T15" fmla="*/ 7 h 7"/>
                  <a:gd name="T16" fmla="*/ 4 w 537"/>
                  <a:gd name="T17" fmla="*/ 7 h 7"/>
                  <a:gd name="T18" fmla="*/ 0 w 537"/>
                  <a:gd name="T19" fmla="*/ 0 h 7"/>
                  <a:gd name="T20" fmla="*/ 0 w 537"/>
                  <a:gd name="T21" fmla="*/ 0 h 7"/>
                  <a:gd name="T22" fmla="*/ 166 w 537"/>
                  <a:gd name="T23" fmla="*/ 0 h 7"/>
                  <a:gd name="T24" fmla="*/ 166 w 537"/>
                  <a:gd name="T25" fmla="*/ 0 h 7"/>
                  <a:gd name="T26" fmla="*/ 188 w 537"/>
                  <a:gd name="T27" fmla="*/ 7 h 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37"/>
                  <a:gd name="T43" fmla="*/ 0 h 7"/>
                  <a:gd name="T44" fmla="*/ 537 w 537"/>
                  <a:gd name="T45" fmla="*/ 7 h 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37" h="7">
                    <a:moveTo>
                      <a:pt x="533" y="7"/>
                    </a:moveTo>
                    <a:lnTo>
                      <a:pt x="357" y="7"/>
                    </a:lnTo>
                    <a:lnTo>
                      <a:pt x="371" y="0"/>
                    </a:lnTo>
                    <a:lnTo>
                      <a:pt x="537" y="0"/>
                    </a:lnTo>
                    <a:lnTo>
                      <a:pt x="533" y="7"/>
                    </a:lnTo>
                    <a:close/>
                    <a:moveTo>
                      <a:pt x="188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166" y="0"/>
                    </a:lnTo>
                    <a:lnTo>
                      <a:pt x="188" y="7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20" name="Freeform 728"/>
              <p:cNvSpPr>
                <a:spLocks noEditPoints="1"/>
              </p:cNvSpPr>
              <p:nvPr/>
            </p:nvSpPr>
            <p:spPr bwMode="auto">
              <a:xfrm>
                <a:off x="2904" y="8003"/>
                <a:ext cx="537" cy="7"/>
              </a:xfrm>
              <a:custGeom>
                <a:avLst/>
                <a:gdLst>
                  <a:gd name="T0" fmla="*/ 537 w 537"/>
                  <a:gd name="T1" fmla="*/ 7 h 7"/>
                  <a:gd name="T2" fmla="*/ 364 w 537"/>
                  <a:gd name="T3" fmla="*/ 7 h 7"/>
                  <a:gd name="T4" fmla="*/ 378 w 537"/>
                  <a:gd name="T5" fmla="*/ 0 h 7"/>
                  <a:gd name="T6" fmla="*/ 537 w 537"/>
                  <a:gd name="T7" fmla="*/ 0 h 7"/>
                  <a:gd name="T8" fmla="*/ 537 w 537"/>
                  <a:gd name="T9" fmla="*/ 4 h 7"/>
                  <a:gd name="T10" fmla="*/ 537 w 537"/>
                  <a:gd name="T11" fmla="*/ 7 h 7"/>
                  <a:gd name="T12" fmla="*/ 177 w 537"/>
                  <a:gd name="T13" fmla="*/ 7 h 7"/>
                  <a:gd name="T14" fmla="*/ 0 w 537"/>
                  <a:gd name="T15" fmla="*/ 7 h 7"/>
                  <a:gd name="T16" fmla="*/ 0 w 537"/>
                  <a:gd name="T17" fmla="*/ 4 h 7"/>
                  <a:gd name="T18" fmla="*/ 0 w 537"/>
                  <a:gd name="T19" fmla="*/ 0 h 7"/>
                  <a:gd name="T20" fmla="*/ 159 w 537"/>
                  <a:gd name="T21" fmla="*/ 0 h 7"/>
                  <a:gd name="T22" fmla="*/ 166 w 537"/>
                  <a:gd name="T23" fmla="*/ 4 h 7"/>
                  <a:gd name="T24" fmla="*/ 177 w 537"/>
                  <a:gd name="T25" fmla="*/ 7 h 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37"/>
                  <a:gd name="T40" fmla="*/ 0 h 7"/>
                  <a:gd name="T41" fmla="*/ 537 w 537"/>
                  <a:gd name="T42" fmla="*/ 7 h 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37" h="7">
                    <a:moveTo>
                      <a:pt x="537" y="7"/>
                    </a:moveTo>
                    <a:lnTo>
                      <a:pt x="364" y="7"/>
                    </a:lnTo>
                    <a:lnTo>
                      <a:pt x="378" y="0"/>
                    </a:lnTo>
                    <a:lnTo>
                      <a:pt x="537" y="0"/>
                    </a:lnTo>
                    <a:lnTo>
                      <a:pt x="537" y="4"/>
                    </a:lnTo>
                    <a:lnTo>
                      <a:pt x="537" y="7"/>
                    </a:lnTo>
                    <a:close/>
                    <a:moveTo>
                      <a:pt x="177" y="7"/>
                    </a:moveTo>
                    <a:lnTo>
                      <a:pt x="0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59" y="0"/>
                    </a:lnTo>
                    <a:lnTo>
                      <a:pt x="166" y="4"/>
                    </a:lnTo>
                    <a:lnTo>
                      <a:pt x="177" y="7"/>
                    </a:lnTo>
                    <a:close/>
                  </a:path>
                </a:pathLst>
              </a:custGeom>
              <a:solidFill>
                <a:srgbClr val="A7A6A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21" name="Freeform 729"/>
              <p:cNvSpPr>
                <a:spLocks noEditPoints="1"/>
              </p:cNvSpPr>
              <p:nvPr/>
            </p:nvSpPr>
            <p:spPr bwMode="auto">
              <a:xfrm>
                <a:off x="2904" y="8000"/>
                <a:ext cx="537" cy="7"/>
              </a:xfrm>
              <a:custGeom>
                <a:avLst/>
                <a:gdLst>
                  <a:gd name="T0" fmla="*/ 537 w 537"/>
                  <a:gd name="T1" fmla="*/ 7 h 7"/>
                  <a:gd name="T2" fmla="*/ 371 w 537"/>
                  <a:gd name="T3" fmla="*/ 7 h 7"/>
                  <a:gd name="T4" fmla="*/ 382 w 537"/>
                  <a:gd name="T5" fmla="*/ 0 h 7"/>
                  <a:gd name="T6" fmla="*/ 382 w 537"/>
                  <a:gd name="T7" fmla="*/ 0 h 7"/>
                  <a:gd name="T8" fmla="*/ 537 w 537"/>
                  <a:gd name="T9" fmla="*/ 0 h 7"/>
                  <a:gd name="T10" fmla="*/ 537 w 537"/>
                  <a:gd name="T11" fmla="*/ 7 h 7"/>
                  <a:gd name="T12" fmla="*/ 166 w 537"/>
                  <a:gd name="T13" fmla="*/ 7 h 7"/>
                  <a:gd name="T14" fmla="*/ 0 w 537"/>
                  <a:gd name="T15" fmla="*/ 7 h 7"/>
                  <a:gd name="T16" fmla="*/ 0 w 537"/>
                  <a:gd name="T17" fmla="*/ 0 h 7"/>
                  <a:gd name="T18" fmla="*/ 155 w 537"/>
                  <a:gd name="T19" fmla="*/ 0 h 7"/>
                  <a:gd name="T20" fmla="*/ 166 w 537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37"/>
                  <a:gd name="T34" fmla="*/ 0 h 7"/>
                  <a:gd name="T35" fmla="*/ 537 w 537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37" h="7">
                    <a:moveTo>
                      <a:pt x="537" y="7"/>
                    </a:moveTo>
                    <a:lnTo>
                      <a:pt x="371" y="7"/>
                    </a:lnTo>
                    <a:lnTo>
                      <a:pt x="382" y="0"/>
                    </a:lnTo>
                    <a:lnTo>
                      <a:pt x="537" y="0"/>
                    </a:lnTo>
                    <a:lnTo>
                      <a:pt x="537" y="7"/>
                    </a:lnTo>
                    <a:close/>
                    <a:moveTo>
                      <a:pt x="166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55" y="0"/>
                    </a:lnTo>
                    <a:lnTo>
                      <a:pt x="166" y="7"/>
                    </a:lnTo>
                    <a:close/>
                  </a:path>
                </a:pathLst>
              </a:custGeom>
              <a:solidFill>
                <a:srgbClr val="A6A5A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22" name="Freeform 730"/>
              <p:cNvSpPr>
                <a:spLocks noEditPoints="1"/>
              </p:cNvSpPr>
              <p:nvPr/>
            </p:nvSpPr>
            <p:spPr bwMode="auto">
              <a:xfrm>
                <a:off x="2904" y="7996"/>
                <a:ext cx="537" cy="7"/>
              </a:xfrm>
              <a:custGeom>
                <a:avLst/>
                <a:gdLst>
                  <a:gd name="T0" fmla="*/ 537 w 537"/>
                  <a:gd name="T1" fmla="*/ 7 h 7"/>
                  <a:gd name="T2" fmla="*/ 378 w 537"/>
                  <a:gd name="T3" fmla="*/ 7 h 7"/>
                  <a:gd name="T4" fmla="*/ 382 w 537"/>
                  <a:gd name="T5" fmla="*/ 4 h 7"/>
                  <a:gd name="T6" fmla="*/ 389 w 537"/>
                  <a:gd name="T7" fmla="*/ 0 h 7"/>
                  <a:gd name="T8" fmla="*/ 537 w 537"/>
                  <a:gd name="T9" fmla="*/ 0 h 7"/>
                  <a:gd name="T10" fmla="*/ 537 w 537"/>
                  <a:gd name="T11" fmla="*/ 7 h 7"/>
                  <a:gd name="T12" fmla="*/ 159 w 537"/>
                  <a:gd name="T13" fmla="*/ 7 h 7"/>
                  <a:gd name="T14" fmla="*/ 0 w 537"/>
                  <a:gd name="T15" fmla="*/ 7 h 7"/>
                  <a:gd name="T16" fmla="*/ 0 w 537"/>
                  <a:gd name="T17" fmla="*/ 0 h 7"/>
                  <a:gd name="T18" fmla="*/ 148 w 537"/>
                  <a:gd name="T19" fmla="*/ 0 h 7"/>
                  <a:gd name="T20" fmla="*/ 159 w 537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37"/>
                  <a:gd name="T34" fmla="*/ 0 h 7"/>
                  <a:gd name="T35" fmla="*/ 537 w 537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37" h="7">
                    <a:moveTo>
                      <a:pt x="537" y="7"/>
                    </a:moveTo>
                    <a:lnTo>
                      <a:pt x="378" y="7"/>
                    </a:lnTo>
                    <a:lnTo>
                      <a:pt x="382" y="4"/>
                    </a:lnTo>
                    <a:lnTo>
                      <a:pt x="389" y="0"/>
                    </a:lnTo>
                    <a:lnTo>
                      <a:pt x="537" y="0"/>
                    </a:lnTo>
                    <a:lnTo>
                      <a:pt x="537" y="7"/>
                    </a:lnTo>
                    <a:close/>
                    <a:moveTo>
                      <a:pt x="15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48" y="0"/>
                    </a:lnTo>
                    <a:lnTo>
                      <a:pt x="159" y="7"/>
                    </a:lnTo>
                    <a:close/>
                  </a:path>
                </a:pathLst>
              </a:custGeom>
              <a:solidFill>
                <a:srgbClr val="A5A4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23" name="Freeform 731"/>
              <p:cNvSpPr>
                <a:spLocks noEditPoints="1"/>
              </p:cNvSpPr>
              <p:nvPr/>
            </p:nvSpPr>
            <p:spPr bwMode="auto">
              <a:xfrm>
                <a:off x="2904" y="7992"/>
                <a:ext cx="537" cy="8"/>
              </a:xfrm>
              <a:custGeom>
                <a:avLst/>
                <a:gdLst>
                  <a:gd name="T0" fmla="*/ 537 w 537"/>
                  <a:gd name="T1" fmla="*/ 8 h 8"/>
                  <a:gd name="T2" fmla="*/ 382 w 537"/>
                  <a:gd name="T3" fmla="*/ 8 h 8"/>
                  <a:gd name="T4" fmla="*/ 393 w 537"/>
                  <a:gd name="T5" fmla="*/ 0 h 8"/>
                  <a:gd name="T6" fmla="*/ 537 w 537"/>
                  <a:gd name="T7" fmla="*/ 0 h 8"/>
                  <a:gd name="T8" fmla="*/ 537 w 537"/>
                  <a:gd name="T9" fmla="*/ 8 h 8"/>
                  <a:gd name="T10" fmla="*/ 155 w 537"/>
                  <a:gd name="T11" fmla="*/ 8 h 8"/>
                  <a:gd name="T12" fmla="*/ 0 w 537"/>
                  <a:gd name="T13" fmla="*/ 8 h 8"/>
                  <a:gd name="T14" fmla="*/ 0 w 537"/>
                  <a:gd name="T15" fmla="*/ 0 h 8"/>
                  <a:gd name="T16" fmla="*/ 141 w 537"/>
                  <a:gd name="T17" fmla="*/ 0 h 8"/>
                  <a:gd name="T18" fmla="*/ 144 w 537"/>
                  <a:gd name="T19" fmla="*/ 0 h 8"/>
                  <a:gd name="T20" fmla="*/ 155 w 537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37"/>
                  <a:gd name="T34" fmla="*/ 0 h 8"/>
                  <a:gd name="T35" fmla="*/ 537 w 537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37" h="8">
                    <a:moveTo>
                      <a:pt x="537" y="8"/>
                    </a:moveTo>
                    <a:lnTo>
                      <a:pt x="382" y="8"/>
                    </a:lnTo>
                    <a:lnTo>
                      <a:pt x="393" y="0"/>
                    </a:lnTo>
                    <a:lnTo>
                      <a:pt x="537" y="0"/>
                    </a:lnTo>
                    <a:lnTo>
                      <a:pt x="537" y="8"/>
                    </a:lnTo>
                    <a:close/>
                    <a:moveTo>
                      <a:pt x="155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141" y="0"/>
                    </a:lnTo>
                    <a:lnTo>
                      <a:pt x="144" y="0"/>
                    </a:lnTo>
                    <a:lnTo>
                      <a:pt x="155" y="8"/>
                    </a:lnTo>
                    <a:close/>
                  </a:path>
                </a:pathLst>
              </a:custGeom>
              <a:solidFill>
                <a:srgbClr val="A5A4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24" name="Freeform 732"/>
              <p:cNvSpPr>
                <a:spLocks noEditPoints="1"/>
              </p:cNvSpPr>
              <p:nvPr/>
            </p:nvSpPr>
            <p:spPr bwMode="auto">
              <a:xfrm>
                <a:off x="2904" y="7989"/>
                <a:ext cx="537" cy="7"/>
              </a:xfrm>
              <a:custGeom>
                <a:avLst/>
                <a:gdLst>
                  <a:gd name="T0" fmla="*/ 537 w 537"/>
                  <a:gd name="T1" fmla="*/ 7 h 7"/>
                  <a:gd name="T2" fmla="*/ 389 w 537"/>
                  <a:gd name="T3" fmla="*/ 7 h 7"/>
                  <a:gd name="T4" fmla="*/ 400 w 537"/>
                  <a:gd name="T5" fmla="*/ 0 h 7"/>
                  <a:gd name="T6" fmla="*/ 537 w 537"/>
                  <a:gd name="T7" fmla="*/ 0 h 7"/>
                  <a:gd name="T8" fmla="*/ 537 w 537"/>
                  <a:gd name="T9" fmla="*/ 7 h 7"/>
                  <a:gd name="T10" fmla="*/ 148 w 537"/>
                  <a:gd name="T11" fmla="*/ 7 h 7"/>
                  <a:gd name="T12" fmla="*/ 0 w 537"/>
                  <a:gd name="T13" fmla="*/ 7 h 7"/>
                  <a:gd name="T14" fmla="*/ 0 w 537"/>
                  <a:gd name="T15" fmla="*/ 0 h 7"/>
                  <a:gd name="T16" fmla="*/ 137 w 537"/>
                  <a:gd name="T17" fmla="*/ 0 h 7"/>
                  <a:gd name="T18" fmla="*/ 144 w 537"/>
                  <a:gd name="T19" fmla="*/ 3 h 7"/>
                  <a:gd name="T20" fmla="*/ 148 w 537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37"/>
                  <a:gd name="T34" fmla="*/ 0 h 7"/>
                  <a:gd name="T35" fmla="*/ 537 w 537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37" h="7">
                    <a:moveTo>
                      <a:pt x="537" y="7"/>
                    </a:moveTo>
                    <a:lnTo>
                      <a:pt x="389" y="7"/>
                    </a:lnTo>
                    <a:lnTo>
                      <a:pt x="400" y="0"/>
                    </a:lnTo>
                    <a:lnTo>
                      <a:pt x="537" y="0"/>
                    </a:lnTo>
                    <a:lnTo>
                      <a:pt x="537" y="7"/>
                    </a:lnTo>
                    <a:close/>
                    <a:moveTo>
                      <a:pt x="14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37" y="0"/>
                    </a:lnTo>
                    <a:lnTo>
                      <a:pt x="144" y="3"/>
                    </a:lnTo>
                    <a:lnTo>
                      <a:pt x="148" y="7"/>
                    </a:lnTo>
                    <a:close/>
                  </a:path>
                </a:pathLst>
              </a:custGeom>
              <a:solidFill>
                <a:srgbClr val="A4A3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25" name="Freeform 733"/>
              <p:cNvSpPr>
                <a:spLocks noEditPoints="1"/>
              </p:cNvSpPr>
              <p:nvPr/>
            </p:nvSpPr>
            <p:spPr bwMode="auto">
              <a:xfrm>
                <a:off x="2904" y="7985"/>
                <a:ext cx="537" cy="7"/>
              </a:xfrm>
              <a:custGeom>
                <a:avLst/>
                <a:gdLst>
                  <a:gd name="T0" fmla="*/ 537 w 537"/>
                  <a:gd name="T1" fmla="*/ 7 h 7"/>
                  <a:gd name="T2" fmla="*/ 393 w 537"/>
                  <a:gd name="T3" fmla="*/ 7 h 7"/>
                  <a:gd name="T4" fmla="*/ 403 w 537"/>
                  <a:gd name="T5" fmla="*/ 0 h 7"/>
                  <a:gd name="T6" fmla="*/ 403 w 537"/>
                  <a:gd name="T7" fmla="*/ 0 h 7"/>
                  <a:gd name="T8" fmla="*/ 537 w 537"/>
                  <a:gd name="T9" fmla="*/ 0 h 7"/>
                  <a:gd name="T10" fmla="*/ 537 w 537"/>
                  <a:gd name="T11" fmla="*/ 7 h 7"/>
                  <a:gd name="T12" fmla="*/ 141 w 537"/>
                  <a:gd name="T13" fmla="*/ 7 h 7"/>
                  <a:gd name="T14" fmla="*/ 0 w 537"/>
                  <a:gd name="T15" fmla="*/ 7 h 7"/>
                  <a:gd name="T16" fmla="*/ 0 w 537"/>
                  <a:gd name="T17" fmla="*/ 0 h 7"/>
                  <a:gd name="T18" fmla="*/ 134 w 537"/>
                  <a:gd name="T19" fmla="*/ 0 h 7"/>
                  <a:gd name="T20" fmla="*/ 141 w 537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37"/>
                  <a:gd name="T34" fmla="*/ 0 h 7"/>
                  <a:gd name="T35" fmla="*/ 537 w 537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37" h="7">
                    <a:moveTo>
                      <a:pt x="537" y="7"/>
                    </a:moveTo>
                    <a:lnTo>
                      <a:pt x="393" y="7"/>
                    </a:lnTo>
                    <a:lnTo>
                      <a:pt x="403" y="0"/>
                    </a:lnTo>
                    <a:lnTo>
                      <a:pt x="537" y="0"/>
                    </a:lnTo>
                    <a:lnTo>
                      <a:pt x="537" y="7"/>
                    </a:lnTo>
                    <a:close/>
                    <a:moveTo>
                      <a:pt x="141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34" y="0"/>
                    </a:lnTo>
                    <a:lnTo>
                      <a:pt x="141" y="7"/>
                    </a:lnTo>
                    <a:close/>
                  </a:path>
                </a:pathLst>
              </a:custGeom>
              <a:solidFill>
                <a:srgbClr val="A3A2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26" name="Freeform 734"/>
              <p:cNvSpPr>
                <a:spLocks noEditPoints="1"/>
              </p:cNvSpPr>
              <p:nvPr/>
            </p:nvSpPr>
            <p:spPr bwMode="auto">
              <a:xfrm>
                <a:off x="2901" y="7981"/>
                <a:ext cx="540" cy="8"/>
              </a:xfrm>
              <a:custGeom>
                <a:avLst/>
                <a:gdLst>
                  <a:gd name="T0" fmla="*/ 540 w 540"/>
                  <a:gd name="T1" fmla="*/ 8 h 8"/>
                  <a:gd name="T2" fmla="*/ 403 w 540"/>
                  <a:gd name="T3" fmla="*/ 8 h 8"/>
                  <a:gd name="T4" fmla="*/ 406 w 540"/>
                  <a:gd name="T5" fmla="*/ 4 h 8"/>
                  <a:gd name="T6" fmla="*/ 410 w 540"/>
                  <a:gd name="T7" fmla="*/ 0 h 8"/>
                  <a:gd name="T8" fmla="*/ 540 w 540"/>
                  <a:gd name="T9" fmla="*/ 0 h 8"/>
                  <a:gd name="T10" fmla="*/ 540 w 540"/>
                  <a:gd name="T11" fmla="*/ 4 h 8"/>
                  <a:gd name="T12" fmla="*/ 540 w 540"/>
                  <a:gd name="T13" fmla="*/ 8 h 8"/>
                  <a:gd name="T14" fmla="*/ 140 w 540"/>
                  <a:gd name="T15" fmla="*/ 8 h 8"/>
                  <a:gd name="T16" fmla="*/ 3 w 540"/>
                  <a:gd name="T17" fmla="*/ 8 h 8"/>
                  <a:gd name="T18" fmla="*/ 0 w 540"/>
                  <a:gd name="T19" fmla="*/ 0 h 8"/>
                  <a:gd name="T20" fmla="*/ 133 w 540"/>
                  <a:gd name="T21" fmla="*/ 0 h 8"/>
                  <a:gd name="T22" fmla="*/ 140 w 540"/>
                  <a:gd name="T23" fmla="*/ 8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0"/>
                  <a:gd name="T37" fmla="*/ 0 h 8"/>
                  <a:gd name="T38" fmla="*/ 540 w 540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0" h="8">
                    <a:moveTo>
                      <a:pt x="540" y="8"/>
                    </a:moveTo>
                    <a:lnTo>
                      <a:pt x="403" y="8"/>
                    </a:lnTo>
                    <a:lnTo>
                      <a:pt x="406" y="4"/>
                    </a:lnTo>
                    <a:lnTo>
                      <a:pt x="410" y="0"/>
                    </a:lnTo>
                    <a:lnTo>
                      <a:pt x="540" y="0"/>
                    </a:lnTo>
                    <a:lnTo>
                      <a:pt x="540" y="4"/>
                    </a:lnTo>
                    <a:lnTo>
                      <a:pt x="540" y="8"/>
                    </a:lnTo>
                    <a:close/>
                    <a:moveTo>
                      <a:pt x="140" y="8"/>
                    </a:moveTo>
                    <a:lnTo>
                      <a:pt x="3" y="8"/>
                    </a:lnTo>
                    <a:lnTo>
                      <a:pt x="0" y="0"/>
                    </a:lnTo>
                    <a:lnTo>
                      <a:pt x="133" y="0"/>
                    </a:lnTo>
                    <a:lnTo>
                      <a:pt x="140" y="8"/>
                    </a:lnTo>
                    <a:close/>
                  </a:path>
                </a:pathLst>
              </a:custGeom>
              <a:solidFill>
                <a:srgbClr val="A3A2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27" name="Freeform 735"/>
              <p:cNvSpPr>
                <a:spLocks noEditPoints="1"/>
              </p:cNvSpPr>
              <p:nvPr/>
            </p:nvSpPr>
            <p:spPr bwMode="auto">
              <a:xfrm>
                <a:off x="2901" y="7978"/>
                <a:ext cx="540" cy="7"/>
              </a:xfrm>
              <a:custGeom>
                <a:avLst/>
                <a:gdLst>
                  <a:gd name="T0" fmla="*/ 540 w 540"/>
                  <a:gd name="T1" fmla="*/ 7 h 7"/>
                  <a:gd name="T2" fmla="*/ 406 w 540"/>
                  <a:gd name="T3" fmla="*/ 7 h 7"/>
                  <a:gd name="T4" fmla="*/ 414 w 540"/>
                  <a:gd name="T5" fmla="*/ 0 h 7"/>
                  <a:gd name="T6" fmla="*/ 540 w 540"/>
                  <a:gd name="T7" fmla="*/ 0 h 7"/>
                  <a:gd name="T8" fmla="*/ 540 w 540"/>
                  <a:gd name="T9" fmla="*/ 7 h 7"/>
                  <a:gd name="T10" fmla="*/ 540 w 540"/>
                  <a:gd name="T11" fmla="*/ 7 h 7"/>
                  <a:gd name="T12" fmla="*/ 137 w 540"/>
                  <a:gd name="T13" fmla="*/ 7 h 7"/>
                  <a:gd name="T14" fmla="*/ 3 w 540"/>
                  <a:gd name="T15" fmla="*/ 7 h 7"/>
                  <a:gd name="T16" fmla="*/ 0 w 540"/>
                  <a:gd name="T17" fmla="*/ 0 h 7"/>
                  <a:gd name="T18" fmla="*/ 129 w 540"/>
                  <a:gd name="T19" fmla="*/ 0 h 7"/>
                  <a:gd name="T20" fmla="*/ 137 w 540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0"/>
                  <a:gd name="T34" fmla="*/ 0 h 7"/>
                  <a:gd name="T35" fmla="*/ 540 w 540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0" h="7">
                    <a:moveTo>
                      <a:pt x="540" y="7"/>
                    </a:moveTo>
                    <a:lnTo>
                      <a:pt x="406" y="7"/>
                    </a:lnTo>
                    <a:lnTo>
                      <a:pt x="414" y="0"/>
                    </a:lnTo>
                    <a:lnTo>
                      <a:pt x="540" y="0"/>
                    </a:lnTo>
                    <a:lnTo>
                      <a:pt x="540" y="7"/>
                    </a:lnTo>
                    <a:close/>
                    <a:moveTo>
                      <a:pt x="137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129" y="0"/>
                    </a:lnTo>
                    <a:lnTo>
                      <a:pt x="137" y="7"/>
                    </a:lnTo>
                    <a:close/>
                  </a:path>
                </a:pathLst>
              </a:custGeom>
              <a:solidFill>
                <a:srgbClr val="A2A1A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28" name="Freeform 736"/>
              <p:cNvSpPr>
                <a:spLocks noEditPoints="1"/>
              </p:cNvSpPr>
              <p:nvPr/>
            </p:nvSpPr>
            <p:spPr bwMode="auto">
              <a:xfrm>
                <a:off x="2901" y="7974"/>
                <a:ext cx="540" cy="7"/>
              </a:xfrm>
              <a:custGeom>
                <a:avLst/>
                <a:gdLst>
                  <a:gd name="T0" fmla="*/ 540 w 540"/>
                  <a:gd name="T1" fmla="*/ 7 h 7"/>
                  <a:gd name="T2" fmla="*/ 410 w 540"/>
                  <a:gd name="T3" fmla="*/ 7 h 7"/>
                  <a:gd name="T4" fmla="*/ 417 w 540"/>
                  <a:gd name="T5" fmla="*/ 0 h 7"/>
                  <a:gd name="T6" fmla="*/ 540 w 540"/>
                  <a:gd name="T7" fmla="*/ 0 h 7"/>
                  <a:gd name="T8" fmla="*/ 540 w 540"/>
                  <a:gd name="T9" fmla="*/ 7 h 7"/>
                  <a:gd name="T10" fmla="*/ 133 w 540"/>
                  <a:gd name="T11" fmla="*/ 7 h 7"/>
                  <a:gd name="T12" fmla="*/ 0 w 540"/>
                  <a:gd name="T13" fmla="*/ 7 h 7"/>
                  <a:gd name="T14" fmla="*/ 0 w 540"/>
                  <a:gd name="T15" fmla="*/ 0 h 7"/>
                  <a:gd name="T16" fmla="*/ 126 w 540"/>
                  <a:gd name="T17" fmla="*/ 0 h 7"/>
                  <a:gd name="T18" fmla="*/ 133 w 540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0"/>
                  <a:gd name="T31" fmla="*/ 0 h 7"/>
                  <a:gd name="T32" fmla="*/ 540 w 540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0" h="7">
                    <a:moveTo>
                      <a:pt x="540" y="7"/>
                    </a:moveTo>
                    <a:lnTo>
                      <a:pt x="410" y="7"/>
                    </a:lnTo>
                    <a:lnTo>
                      <a:pt x="417" y="0"/>
                    </a:lnTo>
                    <a:lnTo>
                      <a:pt x="540" y="0"/>
                    </a:lnTo>
                    <a:lnTo>
                      <a:pt x="540" y="7"/>
                    </a:lnTo>
                    <a:close/>
                    <a:moveTo>
                      <a:pt x="13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26" y="0"/>
                    </a:lnTo>
                    <a:lnTo>
                      <a:pt x="133" y="7"/>
                    </a:lnTo>
                    <a:close/>
                  </a:path>
                </a:pathLst>
              </a:custGeom>
              <a:solidFill>
                <a:srgbClr val="A2A1A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29" name="Freeform 737"/>
              <p:cNvSpPr>
                <a:spLocks noEditPoints="1"/>
              </p:cNvSpPr>
              <p:nvPr/>
            </p:nvSpPr>
            <p:spPr bwMode="auto">
              <a:xfrm>
                <a:off x="2901" y="7971"/>
                <a:ext cx="543" cy="7"/>
              </a:xfrm>
              <a:custGeom>
                <a:avLst/>
                <a:gdLst>
                  <a:gd name="T0" fmla="*/ 540 w 543"/>
                  <a:gd name="T1" fmla="*/ 7 h 7"/>
                  <a:gd name="T2" fmla="*/ 414 w 543"/>
                  <a:gd name="T3" fmla="*/ 7 h 7"/>
                  <a:gd name="T4" fmla="*/ 421 w 543"/>
                  <a:gd name="T5" fmla="*/ 0 h 7"/>
                  <a:gd name="T6" fmla="*/ 543 w 543"/>
                  <a:gd name="T7" fmla="*/ 0 h 7"/>
                  <a:gd name="T8" fmla="*/ 540 w 543"/>
                  <a:gd name="T9" fmla="*/ 7 h 7"/>
                  <a:gd name="T10" fmla="*/ 129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122 w 543"/>
                  <a:gd name="T17" fmla="*/ 0 h 7"/>
                  <a:gd name="T18" fmla="*/ 122 w 543"/>
                  <a:gd name="T19" fmla="*/ 3 h 7"/>
                  <a:gd name="T20" fmla="*/ 129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0" y="7"/>
                    </a:moveTo>
                    <a:lnTo>
                      <a:pt x="414" y="7"/>
                    </a:lnTo>
                    <a:lnTo>
                      <a:pt x="421" y="0"/>
                    </a:lnTo>
                    <a:lnTo>
                      <a:pt x="543" y="0"/>
                    </a:lnTo>
                    <a:lnTo>
                      <a:pt x="540" y="7"/>
                    </a:lnTo>
                    <a:close/>
                    <a:moveTo>
                      <a:pt x="12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22" y="0"/>
                    </a:lnTo>
                    <a:lnTo>
                      <a:pt x="122" y="3"/>
                    </a:lnTo>
                    <a:lnTo>
                      <a:pt x="129" y="7"/>
                    </a:lnTo>
                    <a:close/>
                  </a:path>
                </a:pathLst>
              </a:custGeom>
              <a:solidFill>
                <a:srgbClr val="A2A1A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30" name="Freeform 738"/>
              <p:cNvSpPr>
                <a:spLocks noEditPoints="1"/>
              </p:cNvSpPr>
              <p:nvPr/>
            </p:nvSpPr>
            <p:spPr bwMode="auto">
              <a:xfrm>
                <a:off x="2901" y="7967"/>
                <a:ext cx="543" cy="7"/>
              </a:xfrm>
              <a:custGeom>
                <a:avLst/>
                <a:gdLst>
                  <a:gd name="T0" fmla="*/ 540 w 543"/>
                  <a:gd name="T1" fmla="*/ 7 h 7"/>
                  <a:gd name="T2" fmla="*/ 417 w 543"/>
                  <a:gd name="T3" fmla="*/ 7 h 7"/>
                  <a:gd name="T4" fmla="*/ 424 w 543"/>
                  <a:gd name="T5" fmla="*/ 0 h 7"/>
                  <a:gd name="T6" fmla="*/ 543 w 543"/>
                  <a:gd name="T7" fmla="*/ 0 h 7"/>
                  <a:gd name="T8" fmla="*/ 540 w 543"/>
                  <a:gd name="T9" fmla="*/ 7 h 7"/>
                  <a:gd name="T10" fmla="*/ 126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119 w 543"/>
                  <a:gd name="T17" fmla="*/ 0 h 7"/>
                  <a:gd name="T18" fmla="*/ 122 w 543"/>
                  <a:gd name="T19" fmla="*/ 7 h 7"/>
                  <a:gd name="T20" fmla="*/ 126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0" y="7"/>
                    </a:moveTo>
                    <a:lnTo>
                      <a:pt x="417" y="7"/>
                    </a:lnTo>
                    <a:lnTo>
                      <a:pt x="424" y="0"/>
                    </a:lnTo>
                    <a:lnTo>
                      <a:pt x="543" y="0"/>
                    </a:lnTo>
                    <a:lnTo>
                      <a:pt x="540" y="7"/>
                    </a:lnTo>
                    <a:close/>
                    <a:moveTo>
                      <a:pt x="126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19" y="0"/>
                    </a:lnTo>
                    <a:lnTo>
                      <a:pt x="122" y="7"/>
                    </a:lnTo>
                    <a:lnTo>
                      <a:pt x="126" y="7"/>
                    </a:lnTo>
                    <a:close/>
                  </a:path>
                </a:pathLst>
              </a:custGeom>
              <a:solidFill>
                <a:srgbClr val="A1A0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31" name="Freeform 739"/>
              <p:cNvSpPr>
                <a:spLocks noEditPoints="1"/>
              </p:cNvSpPr>
              <p:nvPr/>
            </p:nvSpPr>
            <p:spPr bwMode="auto">
              <a:xfrm>
                <a:off x="2901" y="7963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21 w 543"/>
                  <a:gd name="T3" fmla="*/ 8 h 8"/>
                  <a:gd name="T4" fmla="*/ 428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122 w 543"/>
                  <a:gd name="T11" fmla="*/ 8 h 8"/>
                  <a:gd name="T12" fmla="*/ 0 w 543"/>
                  <a:gd name="T13" fmla="*/ 8 h 8"/>
                  <a:gd name="T14" fmla="*/ 0 w 543"/>
                  <a:gd name="T15" fmla="*/ 4 h 8"/>
                  <a:gd name="T16" fmla="*/ 0 w 543"/>
                  <a:gd name="T17" fmla="*/ 0 h 8"/>
                  <a:gd name="T18" fmla="*/ 115 w 543"/>
                  <a:gd name="T19" fmla="*/ 0 h 8"/>
                  <a:gd name="T20" fmla="*/ 122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21" y="8"/>
                    </a:lnTo>
                    <a:lnTo>
                      <a:pt x="428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122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15" y="0"/>
                    </a:lnTo>
                    <a:lnTo>
                      <a:pt x="122" y="8"/>
                    </a:lnTo>
                    <a:close/>
                  </a:path>
                </a:pathLst>
              </a:custGeom>
              <a:solidFill>
                <a:srgbClr val="A1A0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32" name="Freeform 740"/>
              <p:cNvSpPr>
                <a:spLocks noEditPoints="1"/>
              </p:cNvSpPr>
              <p:nvPr/>
            </p:nvSpPr>
            <p:spPr bwMode="auto">
              <a:xfrm>
                <a:off x="2901" y="796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24 w 543"/>
                  <a:gd name="T3" fmla="*/ 7 h 7"/>
                  <a:gd name="T4" fmla="*/ 428 w 543"/>
                  <a:gd name="T5" fmla="*/ 3 h 7"/>
                  <a:gd name="T6" fmla="*/ 428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119 w 543"/>
                  <a:gd name="T13" fmla="*/ 7 h 7"/>
                  <a:gd name="T14" fmla="*/ 0 w 543"/>
                  <a:gd name="T15" fmla="*/ 7 h 7"/>
                  <a:gd name="T16" fmla="*/ 0 w 543"/>
                  <a:gd name="T17" fmla="*/ 7 h 7"/>
                  <a:gd name="T18" fmla="*/ 0 w 543"/>
                  <a:gd name="T19" fmla="*/ 0 h 7"/>
                  <a:gd name="T20" fmla="*/ 111 w 543"/>
                  <a:gd name="T21" fmla="*/ 0 h 7"/>
                  <a:gd name="T22" fmla="*/ 119 w 543"/>
                  <a:gd name="T23" fmla="*/ 7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3"/>
                  <a:gd name="T37" fmla="*/ 0 h 7"/>
                  <a:gd name="T38" fmla="*/ 543 w 543"/>
                  <a:gd name="T39" fmla="*/ 7 h 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3" h="7">
                    <a:moveTo>
                      <a:pt x="543" y="7"/>
                    </a:moveTo>
                    <a:lnTo>
                      <a:pt x="424" y="7"/>
                    </a:lnTo>
                    <a:lnTo>
                      <a:pt x="428" y="3"/>
                    </a:lnTo>
                    <a:lnTo>
                      <a:pt x="42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11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11" y="0"/>
                    </a:lnTo>
                    <a:lnTo>
                      <a:pt x="119" y="7"/>
                    </a:lnTo>
                    <a:close/>
                  </a:path>
                </a:pathLst>
              </a:custGeom>
              <a:solidFill>
                <a:srgbClr val="9F9E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33" name="Freeform 741"/>
              <p:cNvSpPr>
                <a:spLocks noEditPoints="1"/>
              </p:cNvSpPr>
              <p:nvPr/>
            </p:nvSpPr>
            <p:spPr bwMode="auto">
              <a:xfrm>
                <a:off x="2901" y="795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28 w 543"/>
                  <a:gd name="T3" fmla="*/ 7 h 7"/>
                  <a:gd name="T4" fmla="*/ 428 w 543"/>
                  <a:gd name="T5" fmla="*/ 7 h 7"/>
                  <a:gd name="T6" fmla="*/ 432 w 543"/>
                  <a:gd name="T7" fmla="*/ 0 h 7"/>
                  <a:gd name="T8" fmla="*/ 543 w 543"/>
                  <a:gd name="T9" fmla="*/ 0 h 7"/>
                  <a:gd name="T10" fmla="*/ 543 w 543"/>
                  <a:gd name="T11" fmla="*/ 4 h 7"/>
                  <a:gd name="T12" fmla="*/ 543 w 543"/>
                  <a:gd name="T13" fmla="*/ 7 h 7"/>
                  <a:gd name="T14" fmla="*/ 115 w 543"/>
                  <a:gd name="T15" fmla="*/ 7 h 7"/>
                  <a:gd name="T16" fmla="*/ 0 w 543"/>
                  <a:gd name="T17" fmla="*/ 7 h 7"/>
                  <a:gd name="T18" fmla="*/ 0 w 543"/>
                  <a:gd name="T19" fmla="*/ 0 h 7"/>
                  <a:gd name="T20" fmla="*/ 111 w 543"/>
                  <a:gd name="T21" fmla="*/ 0 h 7"/>
                  <a:gd name="T22" fmla="*/ 115 w 543"/>
                  <a:gd name="T23" fmla="*/ 7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3"/>
                  <a:gd name="T37" fmla="*/ 0 h 7"/>
                  <a:gd name="T38" fmla="*/ 543 w 543"/>
                  <a:gd name="T39" fmla="*/ 7 h 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3" h="7">
                    <a:moveTo>
                      <a:pt x="543" y="7"/>
                    </a:moveTo>
                    <a:lnTo>
                      <a:pt x="428" y="7"/>
                    </a:lnTo>
                    <a:lnTo>
                      <a:pt x="432" y="0"/>
                    </a:lnTo>
                    <a:lnTo>
                      <a:pt x="543" y="0"/>
                    </a:lnTo>
                    <a:lnTo>
                      <a:pt x="543" y="4"/>
                    </a:lnTo>
                    <a:lnTo>
                      <a:pt x="543" y="7"/>
                    </a:lnTo>
                    <a:close/>
                    <a:moveTo>
                      <a:pt x="11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11" y="0"/>
                    </a:lnTo>
                    <a:lnTo>
                      <a:pt x="115" y="7"/>
                    </a:lnTo>
                    <a:close/>
                  </a:path>
                </a:pathLst>
              </a:custGeom>
              <a:solidFill>
                <a:srgbClr val="9F9E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34" name="Freeform 742"/>
              <p:cNvSpPr>
                <a:spLocks noEditPoints="1"/>
              </p:cNvSpPr>
              <p:nvPr/>
            </p:nvSpPr>
            <p:spPr bwMode="auto">
              <a:xfrm>
                <a:off x="2901" y="7952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28 w 543"/>
                  <a:gd name="T3" fmla="*/ 8 h 8"/>
                  <a:gd name="T4" fmla="*/ 435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543 w 543"/>
                  <a:gd name="T11" fmla="*/ 8 h 8"/>
                  <a:gd name="T12" fmla="*/ 111 w 543"/>
                  <a:gd name="T13" fmla="*/ 8 h 8"/>
                  <a:gd name="T14" fmla="*/ 0 w 543"/>
                  <a:gd name="T15" fmla="*/ 8 h 8"/>
                  <a:gd name="T16" fmla="*/ 0 w 543"/>
                  <a:gd name="T17" fmla="*/ 0 h 8"/>
                  <a:gd name="T18" fmla="*/ 108 w 543"/>
                  <a:gd name="T19" fmla="*/ 0 h 8"/>
                  <a:gd name="T20" fmla="*/ 111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28" y="8"/>
                    </a:lnTo>
                    <a:lnTo>
                      <a:pt x="435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111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11" y="8"/>
                    </a:lnTo>
                    <a:close/>
                  </a:path>
                </a:pathLst>
              </a:custGeom>
              <a:solidFill>
                <a:srgbClr val="9F9E9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35" name="Freeform 743"/>
              <p:cNvSpPr>
                <a:spLocks noEditPoints="1"/>
              </p:cNvSpPr>
              <p:nvPr/>
            </p:nvSpPr>
            <p:spPr bwMode="auto">
              <a:xfrm>
                <a:off x="2901" y="794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32 w 543"/>
                  <a:gd name="T3" fmla="*/ 7 h 7"/>
                  <a:gd name="T4" fmla="*/ 435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111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104 w 543"/>
                  <a:gd name="T17" fmla="*/ 0 h 7"/>
                  <a:gd name="T18" fmla="*/ 111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32" y="7"/>
                    </a:lnTo>
                    <a:lnTo>
                      <a:pt x="435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111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04" y="0"/>
                    </a:lnTo>
                    <a:lnTo>
                      <a:pt x="111" y="7"/>
                    </a:lnTo>
                    <a:close/>
                  </a:path>
                </a:pathLst>
              </a:custGeom>
              <a:solidFill>
                <a:srgbClr val="9F9E9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36" name="Freeform 744"/>
              <p:cNvSpPr>
                <a:spLocks noEditPoints="1"/>
              </p:cNvSpPr>
              <p:nvPr/>
            </p:nvSpPr>
            <p:spPr bwMode="auto">
              <a:xfrm>
                <a:off x="2901" y="794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35 w 543"/>
                  <a:gd name="T3" fmla="*/ 7 h 7"/>
                  <a:gd name="T4" fmla="*/ 439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10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101 w 543"/>
                  <a:gd name="T17" fmla="*/ 0 h 7"/>
                  <a:gd name="T18" fmla="*/ 10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35" y="7"/>
                    </a:lnTo>
                    <a:lnTo>
                      <a:pt x="439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10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01" y="0"/>
                    </a:lnTo>
                    <a:lnTo>
                      <a:pt x="108" y="7"/>
                    </a:lnTo>
                    <a:close/>
                  </a:path>
                </a:pathLst>
              </a:custGeom>
              <a:solidFill>
                <a:srgbClr val="9E9D9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37" name="Freeform 745"/>
              <p:cNvSpPr>
                <a:spLocks noEditPoints="1"/>
              </p:cNvSpPr>
              <p:nvPr/>
            </p:nvSpPr>
            <p:spPr bwMode="auto">
              <a:xfrm>
                <a:off x="2901" y="794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35 w 543"/>
                  <a:gd name="T3" fmla="*/ 7 h 7"/>
                  <a:gd name="T4" fmla="*/ 442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104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101 w 543"/>
                  <a:gd name="T17" fmla="*/ 0 h 7"/>
                  <a:gd name="T18" fmla="*/ 101 w 543"/>
                  <a:gd name="T19" fmla="*/ 3 h 7"/>
                  <a:gd name="T20" fmla="*/ 104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35" y="7"/>
                    </a:lnTo>
                    <a:lnTo>
                      <a:pt x="442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104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01" y="0"/>
                    </a:lnTo>
                    <a:lnTo>
                      <a:pt x="101" y="3"/>
                    </a:lnTo>
                    <a:lnTo>
                      <a:pt x="104" y="7"/>
                    </a:lnTo>
                    <a:close/>
                  </a:path>
                </a:pathLst>
              </a:custGeom>
              <a:solidFill>
                <a:srgbClr val="9D9C9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38" name="Freeform 746"/>
              <p:cNvSpPr>
                <a:spLocks noEditPoints="1"/>
              </p:cNvSpPr>
              <p:nvPr/>
            </p:nvSpPr>
            <p:spPr bwMode="auto">
              <a:xfrm>
                <a:off x="2901" y="793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39 w 543"/>
                  <a:gd name="T3" fmla="*/ 7 h 7"/>
                  <a:gd name="T4" fmla="*/ 442 w 543"/>
                  <a:gd name="T5" fmla="*/ 4 h 7"/>
                  <a:gd name="T6" fmla="*/ 442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101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97 w 543"/>
                  <a:gd name="T19" fmla="*/ 0 h 7"/>
                  <a:gd name="T20" fmla="*/ 101 w 543"/>
                  <a:gd name="T21" fmla="*/ 7 h 7"/>
                  <a:gd name="T22" fmla="*/ 101 w 543"/>
                  <a:gd name="T23" fmla="*/ 7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3"/>
                  <a:gd name="T37" fmla="*/ 0 h 7"/>
                  <a:gd name="T38" fmla="*/ 543 w 543"/>
                  <a:gd name="T39" fmla="*/ 7 h 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3" h="7">
                    <a:moveTo>
                      <a:pt x="543" y="7"/>
                    </a:moveTo>
                    <a:lnTo>
                      <a:pt x="439" y="7"/>
                    </a:lnTo>
                    <a:lnTo>
                      <a:pt x="442" y="4"/>
                    </a:lnTo>
                    <a:lnTo>
                      <a:pt x="442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101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97" y="0"/>
                    </a:lnTo>
                    <a:lnTo>
                      <a:pt x="101" y="7"/>
                    </a:lnTo>
                    <a:close/>
                  </a:path>
                </a:pathLst>
              </a:custGeom>
              <a:solidFill>
                <a:srgbClr val="9D9C9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39" name="Freeform 747"/>
              <p:cNvSpPr>
                <a:spLocks noEditPoints="1"/>
              </p:cNvSpPr>
              <p:nvPr/>
            </p:nvSpPr>
            <p:spPr bwMode="auto">
              <a:xfrm>
                <a:off x="2901" y="7934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42 w 543"/>
                  <a:gd name="T3" fmla="*/ 8 h 8"/>
                  <a:gd name="T4" fmla="*/ 442 w 543"/>
                  <a:gd name="T5" fmla="*/ 8 h 8"/>
                  <a:gd name="T6" fmla="*/ 446 w 543"/>
                  <a:gd name="T7" fmla="*/ 0 h 8"/>
                  <a:gd name="T8" fmla="*/ 543 w 543"/>
                  <a:gd name="T9" fmla="*/ 0 h 8"/>
                  <a:gd name="T10" fmla="*/ 543 w 543"/>
                  <a:gd name="T11" fmla="*/ 8 h 8"/>
                  <a:gd name="T12" fmla="*/ 101 w 543"/>
                  <a:gd name="T13" fmla="*/ 8 h 8"/>
                  <a:gd name="T14" fmla="*/ 0 w 543"/>
                  <a:gd name="T15" fmla="*/ 8 h 8"/>
                  <a:gd name="T16" fmla="*/ 0 w 543"/>
                  <a:gd name="T17" fmla="*/ 0 h 8"/>
                  <a:gd name="T18" fmla="*/ 97 w 543"/>
                  <a:gd name="T19" fmla="*/ 0 h 8"/>
                  <a:gd name="T20" fmla="*/ 101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42" y="8"/>
                    </a:lnTo>
                    <a:lnTo>
                      <a:pt x="446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101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97" y="0"/>
                    </a:lnTo>
                    <a:lnTo>
                      <a:pt x="101" y="8"/>
                    </a:lnTo>
                    <a:close/>
                  </a:path>
                </a:pathLst>
              </a:custGeom>
              <a:solidFill>
                <a:srgbClr val="9C9B9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40" name="Freeform 748"/>
              <p:cNvSpPr>
                <a:spLocks noEditPoints="1"/>
              </p:cNvSpPr>
              <p:nvPr/>
            </p:nvSpPr>
            <p:spPr bwMode="auto">
              <a:xfrm>
                <a:off x="2901" y="7931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42 w 543"/>
                  <a:gd name="T3" fmla="*/ 7 h 7"/>
                  <a:gd name="T4" fmla="*/ 446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97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93 w 543"/>
                  <a:gd name="T17" fmla="*/ 0 h 7"/>
                  <a:gd name="T18" fmla="*/ 97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42" y="7"/>
                    </a:lnTo>
                    <a:lnTo>
                      <a:pt x="446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97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93" y="0"/>
                    </a:lnTo>
                    <a:lnTo>
                      <a:pt x="97" y="7"/>
                    </a:lnTo>
                    <a:close/>
                  </a:path>
                </a:pathLst>
              </a:custGeom>
              <a:solidFill>
                <a:srgbClr val="9B9A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41" name="Freeform 749"/>
              <p:cNvSpPr>
                <a:spLocks noEditPoints="1"/>
              </p:cNvSpPr>
              <p:nvPr/>
            </p:nvSpPr>
            <p:spPr bwMode="auto">
              <a:xfrm>
                <a:off x="2901" y="7927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46 w 543"/>
                  <a:gd name="T3" fmla="*/ 7 h 7"/>
                  <a:gd name="T4" fmla="*/ 450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97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93 w 543"/>
                  <a:gd name="T17" fmla="*/ 0 h 7"/>
                  <a:gd name="T18" fmla="*/ 97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46" y="7"/>
                    </a:lnTo>
                    <a:lnTo>
                      <a:pt x="450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97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93" y="0"/>
                    </a:lnTo>
                    <a:lnTo>
                      <a:pt x="97" y="7"/>
                    </a:lnTo>
                    <a:close/>
                  </a:path>
                </a:pathLst>
              </a:custGeom>
              <a:solidFill>
                <a:srgbClr val="9B9A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42" name="Freeform 750"/>
              <p:cNvSpPr>
                <a:spLocks noEditPoints="1"/>
              </p:cNvSpPr>
              <p:nvPr/>
            </p:nvSpPr>
            <p:spPr bwMode="auto">
              <a:xfrm>
                <a:off x="2901" y="792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46 w 543"/>
                  <a:gd name="T3" fmla="*/ 7 h 7"/>
                  <a:gd name="T4" fmla="*/ 450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93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90 w 543"/>
                  <a:gd name="T17" fmla="*/ 0 h 7"/>
                  <a:gd name="T18" fmla="*/ 93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46" y="7"/>
                    </a:lnTo>
                    <a:lnTo>
                      <a:pt x="450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9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3" y="7"/>
                    </a:lnTo>
                    <a:close/>
                  </a:path>
                </a:pathLst>
              </a:custGeom>
              <a:solidFill>
                <a:srgbClr val="9B9A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43" name="Freeform 751"/>
              <p:cNvSpPr>
                <a:spLocks noEditPoints="1"/>
              </p:cNvSpPr>
              <p:nvPr/>
            </p:nvSpPr>
            <p:spPr bwMode="auto">
              <a:xfrm>
                <a:off x="2901" y="792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0 w 543"/>
                  <a:gd name="T3" fmla="*/ 7 h 7"/>
                  <a:gd name="T4" fmla="*/ 453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93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90 w 543"/>
                  <a:gd name="T17" fmla="*/ 0 h 7"/>
                  <a:gd name="T18" fmla="*/ 93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50" y="7"/>
                    </a:lnTo>
                    <a:lnTo>
                      <a:pt x="453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9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3" y="7"/>
                    </a:lnTo>
                    <a:close/>
                  </a:path>
                </a:pathLst>
              </a:custGeom>
              <a:solidFill>
                <a:srgbClr val="9A999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44" name="Freeform 752"/>
              <p:cNvSpPr>
                <a:spLocks noEditPoints="1"/>
              </p:cNvSpPr>
              <p:nvPr/>
            </p:nvSpPr>
            <p:spPr bwMode="auto">
              <a:xfrm>
                <a:off x="2901" y="7916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50 w 543"/>
                  <a:gd name="T3" fmla="*/ 8 h 8"/>
                  <a:gd name="T4" fmla="*/ 453 w 543"/>
                  <a:gd name="T5" fmla="*/ 0 h 8"/>
                  <a:gd name="T6" fmla="*/ 453 w 543"/>
                  <a:gd name="T7" fmla="*/ 0 h 8"/>
                  <a:gd name="T8" fmla="*/ 543 w 543"/>
                  <a:gd name="T9" fmla="*/ 0 h 8"/>
                  <a:gd name="T10" fmla="*/ 543 w 543"/>
                  <a:gd name="T11" fmla="*/ 8 h 8"/>
                  <a:gd name="T12" fmla="*/ 90 w 543"/>
                  <a:gd name="T13" fmla="*/ 8 h 8"/>
                  <a:gd name="T14" fmla="*/ 0 w 543"/>
                  <a:gd name="T15" fmla="*/ 8 h 8"/>
                  <a:gd name="T16" fmla="*/ 0 w 543"/>
                  <a:gd name="T17" fmla="*/ 0 h 8"/>
                  <a:gd name="T18" fmla="*/ 86 w 543"/>
                  <a:gd name="T19" fmla="*/ 0 h 8"/>
                  <a:gd name="T20" fmla="*/ 90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50" y="8"/>
                    </a:lnTo>
                    <a:lnTo>
                      <a:pt x="453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90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86" y="0"/>
                    </a:lnTo>
                    <a:lnTo>
                      <a:pt x="90" y="8"/>
                    </a:lnTo>
                    <a:close/>
                  </a:path>
                </a:pathLst>
              </a:custGeom>
              <a:solidFill>
                <a:srgbClr val="99989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45" name="Freeform 753"/>
              <p:cNvSpPr>
                <a:spLocks noEditPoints="1"/>
              </p:cNvSpPr>
              <p:nvPr/>
            </p:nvSpPr>
            <p:spPr bwMode="auto">
              <a:xfrm>
                <a:off x="2901" y="791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3 w 543"/>
                  <a:gd name="T3" fmla="*/ 7 h 7"/>
                  <a:gd name="T4" fmla="*/ 453 w 543"/>
                  <a:gd name="T5" fmla="*/ 3 h 7"/>
                  <a:gd name="T6" fmla="*/ 453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90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86 w 543"/>
                  <a:gd name="T19" fmla="*/ 0 h 7"/>
                  <a:gd name="T20" fmla="*/ 90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53" y="7"/>
                    </a:lnTo>
                    <a:lnTo>
                      <a:pt x="453" y="3"/>
                    </a:lnTo>
                    <a:lnTo>
                      <a:pt x="453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90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6" y="0"/>
                    </a:lnTo>
                    <a:lnTo>
                      <a:pt x="90" y="7"/>
                    </a:lnTo>
                    <a:close/>
                  </a:path>
                </a:pathLst>
              </a:custGeom>
              <a:solidFill>
                <a:srgbClr val="99989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46" name="Freeform 754"/>
              <p:cNvSpPr>
                <a:spLocks noEditPoints="1"/>
              </p:cNvSpPr>
              <p:nvPr/>
            </p:nvSpPr>
            <p:spPr bwMode="auto">
              <a:xfrm>
                <a:off x="2901" y="790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3 w 543"/>
                  <a:gd name="T3" fmla="*/ 7 h 7"/>
                  <a:gd name="T4" fmla="*/ 457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86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83 w 543"/>
                  <a:gd name="T17" fmla="*/ 0 h 7"/>
                  <a:gd name="T18" fmla="*/ 86 w 543"/>
                  <a:gd name="T19" fmla="*/ 4 h 7"/>
                  <a:gd name="T20" fmla="*/ 86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53" y="7"/>
                    </a:lnTo>
                    <a:lnTo>
                      <a:pt x="457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86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6" y="4"/>
                    </a:lnTo>
                    <a:lnTo>
                      <a:pt x="86" y="7"/>
                    </a:lnTo>
                    <a:close/>
                  </a:path>
                </a:pathLst>
              </a:custGeom>
              <a:solidFill>
                <a:srgbClr val="98979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47" name="Freeform 755"/>
              <p:cNvSpPr>
                <a:spLocks noEditPoints="1"/>
              </p:cNvSpPr>
              <p:nvPr/>
            </p:nvSpPr>
            <p:spPr bwMode="auto">
              <a:xfrm>
                <a:off x="2901" y="7905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53 w 543"/>
                  <a:gd name="T3" fmla="*/ 8 h 8"/>
                  <a:gd name="T4" fmla="*/ 457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86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83 w 543"/>
                  <a:gd name="T17" fmla="*/ 0 h 8"/>
                  <a:gd name="T18" fmla="*/ 86 w 543"/>
                  <a:gd name="T19" fmla="*/ 8 h 8"/>
                  <a:gd name="T20" fmla="*/ 86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53" y="8"/>
                    </a:lnTo>
                    <a:lnTo>
                      <a:pt x="457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86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6" y="8"/>
                    </a:lnTo>
                    <a:close/>
                  </a:path>
                </a:pathLst>
              </a:custGeom>
              <a:solidFill>
                <a:srgbClr val="9796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48" name="Freeform 756"/>
              <p:cNvSpPr>
                <a:spLocks noEditPoints="1"/>
              </p:cNvSpPr>
              <p:nvPr/>
            </p:nvSpPr>
            <p:spPr bwMode="auto">
              <a:xfrm>
                <a:off x="2901" y="790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7 w 543"/>
                  <a:gd name="T3" fmla="*/ 7 h 7"/>
                  <a:gd name="T4" fmla="*/ 457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83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83 w 543"/>
                  <a:gd name="T17" fmla="*/ 0 h 7"/>
                  <a:gd name="T18" fmla="*/ 83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57" y="7"/>
                    </a:lnTo>
                    <a:lnTo>
                      <a:pt x="457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8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3" y="7"/>
                    </a:lnTo>
                    <a:close/>
                  </a:path>
                </a:pathLst>
              </a:custGeom>
              <a:solidFill>
                <a:srgbClr val="9796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49" name="Freeform 757"/>
              <p:cNvSpPr>
                <a:spLocks noEditPoints="1"/>
              </p:cNvSpPr>
              <p:nvPr/>
            </p:nvSpPr>
            <p:spPr bwMode="auto">
              <a:xfrm>
                <a:off x="2901" y="789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7 w 543"/>
                  <a:gd name="T3" fmla="*/ 7 h 7"/>
                  <a:gd name="T4" fmla="*/ 457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83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83 w 543"/>
                  <a:gd name="T17" fmla="*/ 0 h 7"/>
                  <a:gd name="T18" fmla="*/ 83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57" y="7"/>
                    </a:lnTo>
                    <a:lnTo>
                      <a:pt x="457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8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3" y="7"/>
                    </a:lnTo>
                    <a:close/>
                  </a:path>
                </a:pathLst>
              </a:custGeom>
              <a:solidFill>
                <a:srgbClr val="96959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50" name="Freeform 758"/>
              <p:cNvSpPr>
                <a:spLocks noEditPoints="1"/>
              </p:cNvSpPr>
              <p:nvPr/>
            </p:nvSpPr>
            <p:spPr bwMode="auto">
              <a:xfrm>
                <a:off x="2901" y="789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7 w 543"/>
                  <a:gd name="T3" fmla="*/ 7 h 7"/>
                  <a:gd name="T4" fmla="*/ 460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83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9 w 543"/>
                  <a:gd name="T17" fmla="*/ 0 h 7"/>
                  <a:gd name="T18" fmla="*/ 83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57" y="7"/>
                    </a:lnTo>
                    <a:lnTo>
                      <a:pt x="460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8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83" y="7"/>
                    </a:lnTo>
                    <a:close/>
                  </a:path>
                </a:pathLst>
              </a:custGeom>
              <a:solidFill>
                <a:srgbClr val="96959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51" name="Freeform 759"/>
              <p:cNvSpPr>
                <a:spLocks noEditPoints="1"/>
              </p:cNvSpPr>
              <p:nvPr/>
            </p:nvSpPr>
            <p:spPr bwMode="auto">
              <a:xfrm>
                <a:off x="2901" y="7891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7 w 543"/>
                  <a:gd name="T3" fmla="*/ 7 h 7"/>
                  <a:gd name="T4" fmla="*/ 460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83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9 w 543"/>
                  <a:gd name="T17" fmla="*/ 0 h 7"/>
                  <a:gd name="T18" fmla="*/ 83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57" y="7"/>
                    </a:lnTo>
                    <a:lnTo>
                      <a:pt x="460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8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83" y="7"/>
                    </a:lnTo>
                    <a:close/>
                  </a:path>
                </a:pathLst>
              </a:custGeom>
              <a:solidFill>
                <a:srgbClr val="96959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52" name="Freeform 760"/>
              <p:cNvSpPr>
                <a:spLocks noEditPoints="1"/>
              </p:cNvSpPr>
              <p:nvPr/>
            </p:nvSpPr>
            <p:spPr bwMode="auto">
              <a:xfrm>
                <a:off x="2901" y="7887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0 w 543"/>
                  <a:gd name="T3" fmla="*/ 8 h 8"/>
                  <a:gd name="T4" fmla="*/ 460 w 543"/>
                  <a:gd name="T5" fmla="*/ 0 h 8"/>
                  <a:gd name="T6" fmla="*/ 460 w 543"/>
                  <a:gd name="T7" fmla="*/ 0 h 8"/>
                  <a:gd name="T8" fmla="*/ 543 w 543"/>
                  <a:gd name="T9" fmla="*/ 0 h 8"/>
                  <a:gd name="T10" fmla="*/ 543 w 543"/>
                  <a:gd name="T11" fmla="*/ 8 h 8"/>
                  <a:gd name="T12" fmla="*/ 79 w 543"/>
                  <a:gd name="T13" fmla="*/ 8 h 8"/>
                  <a:gd name="T14" fmla="*/ 0 w 543"/>
                  <a:gd name="T15" fmla="*/ 8 h 8"/>
                  <a:gd name="T16" fmla="*/ 0 w 543"/>
                  <a:gd name="T17" fmla="*/ 0 h 8"/>
                  <a:gd name="T18" fmla="*/ 79 w 543"/>
                  <a:gd name="T19" fmla="*/ 0 h 8"/>
                  <a:gd name="T20" fmla="*/ 79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60" y="8"/>
                    </a:lnTo>
                    <a:lnTo>
                      <a:pt x="460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9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79" y="8"/>
                    </a:lnTo>
                    <a:close/>
                  </a:path>
                </a:pathLst>
              </a:custGeom>
              <a:solidFill>
                <a:srgbClr val="95949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53" name="Freeform 761"/>
              <p:cNvSpPr>
                <a:spLocks noEditPoints="1"/>
              </p:cNvSpPr>
              <p:nvPr/>
            </p:nvSpPr>
            <p:spPr bwMode="auto">
              <a:xfrm>
                <a:off x="2901" y="788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0 w 543"/>
                  <a:gd name="T3" fmla="*/ 7 h 7"/>
                  <a:gd name="T4" fmla="*/ 460 w 543"/>
                  <a:gd name="T5" fmla="*/ 3 h 7"/>
                  <a:gd name="T6" fmla="*/ 460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79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79 w 543"/>
                  <a:gd name="T19" fmla="*/ 0 h 7"/>
                  <a:gd name="T20" fmla="*/ 79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0" y="7"/>
                    </a:lnTo>
                    <a:lnTo>
                      <a:pt x="460" y="3"/>
                    </a:lnTo>
                    <a:lnTo>
                      <a:pt x="460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79" y="7"/>
                    </a:lnTo>
                    <a:close/>
                  </a:path>
                </a:pathLst>
              </a:custGeom>
              <a:solidFill>
                <a:srgbClr val="94939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54" name="Freeform 762"/>
              <p:cNvSpPr>
                <a:spLocks noEditPoints="1"/>
              </p:cNvSpPr>
              <p:nvPr/>
            </p:nvSpPr>
            <p:spPr bwMode="auto">
              <a:xfrm>
                <a:off x="2901" y="788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0 w 543"/>
                  <a:gd name="T3" fmla="*/ 7 h 7"/>
                  <a:gd name="T4" fmla="*/ 460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9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9 w 543"/>
                  <a:gd name="T17" fmla="*/ 0 h 7"/>
                  <a:gd name="T18" fmla="*/ 79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0" y="7"/>
                    </a:lnTo>
                    <a:lnTo>
                      <a:pt x="460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79" y="7"/>
                    </a:lnTo>
                    <a:close/>
                  </a:path>
                </a:pathLst>
              </a:custGeom>
              <a:solidFill>
                <a:srgbClr val="94929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55" name="Freeform 763"/>
              <p:cNvSpPr>
                <a:spLocks noEditPoints="1"/>
              </p:cNvSpPr>
              <p:nvPr/>
            </p:nvSpPr>
            <p:spPr bwMode="auto">
              <a:xfrm>
                <a:off x="2901" y="7876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0 w 543"/>
                  <a:gd name="T3" fmla="*/ 8 h 8"/>
                  <a:gd name="T4" fmla="*/ 464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79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75 w 543"/>
                  <a:gd name="T17" fmla="*/ 0 h 8"/>
                  <a:gd name="T18" fmla="*/ 79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60" y="8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9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9" y="8"/>
                    </a:lnTo>
                    <a:close/>
                  </a:path>
                </a:pathLst>
              </a:custGeom>
              <a:solidFill>
                <a:srgbClr val="94929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56" name="Freeform 764"/>
              <p:cNvSpPr>
                <a:spLocks noEditPoints="1"/>
              </p:cNvSpPr>
              <p:nvPr/>
            </p:nvSpPr>
            <p:spPr bwMode="auto">
              <a:xfrm>
                <a:off x="2901" y="787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0 w 543"/>
                  <a:gd name="T3" fmla="*/ 7 h 7"/>
                  <a:gd name="T4" fmla="*/ 464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9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5 w 543"/>
                  <a:gd name="T17" fmla="*/ 0 h 7"/>
                  <a:gd name="T18" fmla="*/ 75 w 543"/>
                  <a:gd name="T19" fmla="*/ 3 h 7"/>
                  <a:gd name="T20" fmla="*/ 79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0" y="7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3"/>
                    </a:lnTo>
                    <a:lnTo>
                      <a:pt x="79" y="7"/>
                    </a:lnTo>
                    <a:close/>
                  </a:path>
                </a:pathLst>
              </a:custGeom>
              <a:solidFill>
                <a:srgbClr val="9392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57" name="Freeform 765"/>
              <p:cNvSpPr>
                <a:spLocks noEditPoints="1"/>
              </p:cNvSpPr>
              <p:nvPr/>
            </p:nvSpPr>
            <p:spPr bwMode="auto">
              <a:xfrm>
                <a:off x="2901" y="786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4 w 543"/>
                  <a:gd name="T3" fmla="*/ 7 h 7"/>
                  <a:gd name="T4" fmla="*/ 464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5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5 w 543"/>
                  <a:gd name="T17" fmla="*/ 0 h 7"/>
                  <a:gd name="T18" fmla="*/ 75 w 543"/>
                  <a:gd name="T19" fmla="*/ 7 h 7"/>
                  <a:gd name="T20" fmla="*/ 75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4" y="7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92919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58" name="Freeform 766"/>
              <p:cNvSpPr>
                <a:spLocks noEditPoints="1"/>
              </p:cNvSpPr>
              <p:nvPr/>
            </p:nvSpPr>
            <p:spPr bwMode="auto">
              <a:xfrm>
                <a:off x="2901" y="786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4 w 543"/>
                  <a:gd name="T3" fmla="*/ 7 h 7"/>
                  <a:gd name="T4" fmla="*/ 464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5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5 w 543"/>
                  <a:gd name="T17" fmla="*/ 0 h 7"/>
                  <a:gd name="T18" fmla="*/ 75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4" y="7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92919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59" name="Freeform 767"/>
              <p:cNvSpPr>
                <a:spLocks noEditPoints="1"/>
              </p:cNvSpPr>
              <p:nvPr/>
            </p:nvSpPr>
            <p:spPr bwMode="auto">
              <a:xfrm>
                <a:off x="2901" y="786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4 w 543"/>
                  <a:gd name="T3" fmla="*/ 7 h 7"/>
                  <a:gd name="T4" fmla="*/ 464 w 543"/>
                  <a:gd name="T5" fmla="*/ 0 h 7"/>
                  <a:gd name="T6" fmla="*/ 464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75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75 w 543"/>
                  <a:gd name="T19" fmla="*/ 0 h 7"/>
                  <a:gd name="T20" fmla="*/ 75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4" y="7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91909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60" name="Freeform 768"/>
              <p:cNvSpPr>
                <a:spLocks noEditPoints="1"/>
              </p:cNvSpPr>
              <p:nvPr/>
            </p:nvSpPr>
            <p:spPr bwMode="auto">
              <a:xfrm>
                <a:off x="2901" y="7858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4 w 543"/>
                  <a:gd name="T3" fmla="*/ 8 h 8"/>
                  <a:gd name="T4" fmla="*/ 464 w 543"/>
                  <a:gd name="T5" fmla="*/ 4 h 8"/>
                  <a:gd name="T6" fmla="*/ 464 w 543"/>
                  <a:gd name="T7" fmla="*/ 0 h 8"/>
                  <a:gd name="T8" fmla="*/ 543 w 543"/>
                  <a:gd name="T9" fmla="*/ 0 h 8"/>
                  <a:gd name="T10" fmla="*/ 543 w 543"/>
                  <a:gd name="T11" fmla="*/ 8 h 8"/>
                  <a:gd name="T12" fmla="*/ 75 w 543"/>
                  <a:gd name="T13" fmla="*/ 8 h 8"/>
                  <a:gd name="T14" fmla="*/ 0 w 543"/>
                  <a:gd name="T15" fmla="*/ 8 h 8"/>
                  <a:gd name="T16" fmla="*/ 0 w 543"/>
                  <a:gd name="T17" fmla="*/ 0 h 8"/>
                  <a:gd name="T18" fmla="*/ 75 w 543"/>
                  <a:gd name="T19" fmla="*/ 0 h 8"/>
                  <a:gd name="T20" fmla="*/ 75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64" y="8"/>
                    </a:lnTo>
                    <a:lnTo>
                      <a:pt x="464" y="4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5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91909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61" name="Freeform 769"/>
              <p:cNvSpPr>
                <a:spLocks noEditPoints="1"/>
              </p:cNvSpPr>
              <p:nvPr/>
            </p:nvSpPr>
            <p:spPr bwMode="auto">
              <a:xfrm>
                <a:off x="2901" y="785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4 w 543"/>
                  <a:gd name="T3" fmla="*/ 7 h 7"/>
                  <a:gd name="T4" fmla="*/ 464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5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5 w 543"/>
                  <a:gd name="T17" fmla="*/ 0 h 7"/>
                  <a:gd name="T18" fmla="*/ 75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4" y="7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91908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62" name="Freeform 770"/>
              <p:cNvSpPr>
                <a:spLocks noEditPoints="1"/>
              </p:cNvSpPr>
              <p:nvPr/>
            </p:nvSpPr>
            <p:spPr bwMode="auto">
              <a:xfrm>
                <a:off x="2901" y="7851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4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5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5 w 543"/>
                  <a:gd name="T17" fmla="*/ 0 h 7"/>
                  <a:gd name="T18" fmla="*/ 75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4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908F8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63" name="Freeform 771"/>
              <p:cNvSpPr>
                <a:spLocks noEditPoints="1"/>
              </p:cNvSpPr>
              <p:nvPr/>
            </p:nvSpPr>
            <p:spPr bwMode="auto">
              <a:xfrm>
                <a:off x="2901" y="784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4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5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5 w 543"/>
                  <a:gd name="T17" fmla="*/ 0 h 7"/>
                  <a:gd name="T18" fmla="*/ 75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4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908F8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64" name="Freeform 772"/>
              <p:cNvSpPr>
                <a:spLocks noEditPoints="1"/>
              </p:cNvSpPr>
              <p:nvPr/>
            </p:nvSpPr>
            <p:spPr bwMode="auto">
              <a:xfrm>
                <a:off x="2901" y="784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5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5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8F8E8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65" name="Freeform 773"/>
              <p:cNvSpPr>
                <a:spLocks noEditPoints="1"/>
              </p:cNvSpPr>
              <p:nvPr/>
            </p:nvSpPr>
            <p:spPr bwMode="auto">
              <a:xfrm>
                <a:off x="2901" y="7840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8 w 543"/>
                  <a:gd name="T3" fmla="*/ 8 h 8"/>
                  <a:gd name="T4" fmla="*/ 468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75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72 w 543"/>
                  <a:gd name="T17" fmla="*/ 0 h 8"/>
                  <a:gd name="T18" fmla="*/ 75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68" y="8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5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8E8D8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66" name="Freeform 774"/>
              <p:cNvSpPr>
                <a:spLocks noEditPoints="1"/>
              </p:cNvSpPr>
              <p:nvPr/>
            </p:nvSpPr>
            <p:spPr bwMode="auto">
              <a:xfrm>
                <a:off x="2901" y="7837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E8D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67" name="Freeform 775"/>
              <p:cNvSpPr>
                <a:spLocks noEditPoints="1"/>
              </p:cNvSpPr>
              <p:nvPr/>
            </p:nvSpPr>
            <p:spPr bwMode="auto">
              <a:xfrm>
                <a:off x="2901" y="783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E8D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68" name="Freeform 776"/>
              <p:cNvSpPr>
                <a:spLocks noEditPoints="1"/>
              </p:cNvSpPr>
              <p:nvPr/>
            </p:nvSpPr>
            <p:spPr bwMode="auto">
              <a:xfrm>
                <a:off x="2901" y="7829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8 w 543"/>
                  <a:gd name="T3" fmla="*/ 8 h 8"/>
                  <a:gd name="T4" fmla="*/ 468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72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72 w 543"/>
                  <a:gd name="T17" fmla="*/ 0 h 8"/>
                  <a:gd name="T18" fmla="*/ 72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68" y="8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2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8"/>
                    </a:lnTo>
                    <a:close/>
                  </a:path>
                </a:pathLst>
              </a:custGeom>
              <a:solidFill>
                <a:srgbClr val="8D8C8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69" name="Freeform 777"/>
              <p:cNvSpPr>
                <a:spLocks noEditPoints="1"/>
              </p:cNvSpPr>
              <p:nvPr/>
            </p:nvSpPr>
            <p:spPr bwMode="auto">
              <a:xfrm>
                <a:off x="2901" y="782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3 h 7"/>
                  <a:gd name="T20" fmla="*/ 72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3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C8B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70" name="Freeform 778"/>
              <p:cNvSpPr>
                <a:spLocks noEditPoints="1"/>
              </p:cNvSpPr>
              <p:nvPr/>
            </p:nvSpPr>
            <p:spPr bwMode="auto">
              <a:xfrm>
                <a:off x="2901" y="782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72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C8B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71" name="Freeform 779"/>
              <p:cNvSpPr>
                <a:spLocks noEditPoints="1"/>
              </p:cNvSpPr>
              <p:nvPr/>
            </p:nvSpPr>
            <p:spPr bwMode="auto">
              <a:xfrm>
                <a:off x="2901" y="781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B8A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72" name="Freeform 780"/>
              <p:cNvSpPr>
                <a:spLocks noEditPoints="1"/>
              </p:cNvSpPr>
              <p:nvPr/>
            </p:nvSpPr>
            <p:spPr bwMode="auto">
              <a:xfrm>
                <a:off x="2901" y="781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B898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73" name="Freeform 781"/>
              <p:cNvSpPr>
                <a:spLocks noEditPoints="1"/>
              </p:cNvSpPr>
              <p:nvPr/>
            </p:nvSpPr>
            <p:spPr bwMode="auto">
              <a:xfrm>
                <a:off x="2901" y="7811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8 w 543"/>
                  <a:gd name="T3" fmla="*/ 8 h 8"/>
                  <a:gd name="T4" fmla="*/ 468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72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72 w 543"/>
                  <a:gd name="T17" fmla="*/ 0 h 8"/>
                  <a:gd name="T18" fmla="*/ 72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68" y="8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2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8"/>
                    </a:lnTo>
                    <a:close/>
                  </a:path>
                </a:pathLst>
              </a:custGeom>
              <a:solidFill>
                <a:srgbClr val="8B898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74" name="Freeform 782"/>
              <p:cNvSpPr>
                <a:spLocks noEditPoints="1"/>
              </p:cNvSpPr>
              <p:nvPr/>
            </p:nvSpPr>
            <p:spPr bwMode="auto">
              <a:xfrm>
                <a:off x="2901" y="780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3 h 7"/>
                  <a:gd name="T6" fmla="*/ 468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72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72 w 543"/>
                  <a:gd name="T19" fmla="*/ 0 h 7"/>
                  <a:gd name="T20" fmla="*/ 72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3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A898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75" name="Freeform 783"/>
              <p:cNvSpPr>
                <a:spLocks noEditPoints="1"/>
              </p:cNvSpPr>
              <p:nvPr/>
            </p:nvSpPr>
            <p:spPr bwMode="auto">
              <a:xfrm>
                <a:off x="2901" y="780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7 h 7"/>
                  <a:gd name="T6" fmla="*/ 471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72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72 w 543"/>
                  <a:gd name="T19" fmla="*/ 0 h 7"/>
                  <a:gd name="T20" fmla="*/ 72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988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76" name="Freeform 784"/>
              <p:cNvSpPr>
                <a:spLocks noEditPoints="1"/>
              </p:cNvSpPr>
              <p:nvPr/>
            </p:nvSpPr>
            <p:spPr bwMode="auto">
              <a:xfrm>
                <a:off x="2901" y="7800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8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72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72 w 543"/>
                  <a:gd name="T17" fmla="*/ 0 h 8"/>
                  <a:gd name="T18" fmla="*/ 72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68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2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8"/>
                    </a:lnTo>
                    <a:close/>
                  </a:path>
                </a:pathLst>
              </a:custGeom>
              <a:solidFill>
                <a:srgbClr val="8887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77" name="Freeform 785"/>
              <p:cNvSpPr>
                <a:spLocks noEditPoints="1"/>
              </p:cNvSpPr>
              <p:nvPr/>
            </p:nvSpPr>
            <p:spPr bwMode="auto">
              <a:xfrm>
                <a:off x="2901" y="7797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887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78" name="Freeform 786"/>
              <p:cNvSpPr>
                <a:spLocks noEditPoints="1"/>
              </p:cNvSpPr>
              <p:nvPr/>
            </p:nvSpPr>
            <p:spPr bwMode="auto">
              <a:xfrm>
                <a:off x="2901" y="779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8878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79" name="Freeform 787"/>
              <p:cNvSpPr>
                <a:spLocks noEditPoints="1"/>
              </p:cNvSpPr>
              <p:nvPr/>
            </p:nvSpPr>
            <p:spPr bwMode="auto">
              <a:xfrm>
                <a:off x="2901" y="779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786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80" name="Freeform 788"/>
              <p:cNvSpPr>
                <a:spLocks noEditPoints="1"/>
              </p:cNvSpPr>
              <p:nvPr/>
            </p:nvSpPr>
            <p:spPr bwMode="auto">
              <a:xfrm>
                <a:off x="2901" y="778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786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81" name="Freeform 789"/>
              <p:cNvSpPr>
                <a:spLocks noEditPoints="1"/>
              </p:cNvSpPr>
              <p:nvPr/>
            </p:nvSpPr>
            <p:spPr bwMode="auto">
              <a:xfrm>
                <a:off x="2901" y="7782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72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72 w 543"/>
                  <a:gd name="T17" fmla="*/ 0 h 8"/>
                  <a:gd name="T18" fmla="*/ 72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2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8"/>
                    </a:lnTo>
                    <a:close/>
                  </a:path>
                </a:pathLst>
              </a:custGeom>
              <a:solidFill>
                <a:srgbClr val="8685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82" name="Freeform 790"/>
              <p:cNvSpPr>
                <a:spLocks noEditPoints="1"/>
              </p:cNvSpPr>
              <p:nvPr/>
            </p:nvSpPr>
            <p:spPr bwMode="auto">
              <a:xfrm>
                <a:off x="2901" y="777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684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83" name="Freeform 791"/>
              <p:cNvSpPr>
                <a:spLocks noEditPoints="1"/>
              </p:cNvSpPr>
              <p:nvPr/>
            </p:nvSpPr>
            <p:spPr bwMode="auto">
              <a:xfrm>
                <a:off x="2901" y="777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684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84" name="Freeform 792"/>
              <p:cNvSpPr>
                <a:spLocks noEditPoints="1"/>
              </p:cNvSpPr>
              <p:nvPr/>
            </p:nvSpPr>
            <p:spPr bwMode="auto">
              <a:xfrm>
                <a:off x="2901" y="777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5848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85" name="Freeform 793"/>
              <p:cNvSpPr>
                <a:spLocks noEditPoints="1"/>
              </p:cNvSpPr>
              <p:nvPr/>
            </p:nvSpPr>
            <p:spPr bwMode="auto">
              <a:xfrm>
                <a:off x="2901" y="776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4838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86" name="Freeform 794"/>
              <p:cNvSpPr>
                <a:spLocks noEditPoints="1"/>
              </p:cNvSpPr>
              <p:nvPr/>
            </p:nvSpPr>
            <p:spPr bwMode="auto">
              <a:xfrm>
                <a:off x="2901" y="7764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84838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87" name="Freeform 795"/>
              <p:cNvSpPr>
                <a:spLocks noEditPoints="1"/>
              </p:cNvSpPr>
              <p:nvPr/>
            </p:nvSpPr>
            <p:spPr bwMode="auto">
              <a:xfrm>
                <a:off x="2901" y="7761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471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68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68 w 543"/>
                  <a:gd name="T19" fmla="*/ 0 h 7"/>
                  <a:gd name="T20" fmla="*/ 68 w 543"/>
                  <a:gd name="T21" fmla="*/ 3 h 7"/>
                  <a:gd name="T22" fmla="*/ 68 w 543"/>
                  <a:gd name="T23" fmla="*/ 7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3"/>
                  <a:gd name="T37" fmla="*/ 0 h 7"/>
                  <a:gd name="T38" fmla="*/ 543 w 543"/>
                  <a:gd name="T39" fmla="*/ 7 h 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3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4828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88" name="Freeform 796"/>
              <p:cNvSpPr>
                <a:spLocks noEditPoints="1"/>
              </p:cNvSpPr>
              <p:nvPr/>
            </p:nvSpPr>
            <p:spPr bwMode="auto">
              <a:xfrm>
                <a:off x="2901" y="7757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4 h 7"/>
                  <a:gd name="T6" fmla="*/ 471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68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68 w 543"/>
                  <a:gd name="T19" fmla="*/ 0 h 7"/>
                  <a:gd name="T20" fmla="*/ 68 w 543"/>
                  <a:gd name="T21" fmla="*/ 7 h 7"/>
                  <a:gd name="T22" fmla="*/ 68 w 543"/>
                  <a:gd name="T23" fmla="*/ 7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3"/>
                  <a:gd name="T37" fmla="*/ 0 h 7"/>
                  <a:gd name="T38" fmla="*/ 543 w 543"/>
                  <a:gd name="T39" fmla="*/ 7 h 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4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3828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89" name="Freeform 797"/>
              <p:cNvSpPr>
                <a:spLocks noEditPoints="1"/>
              </p:cNvSpPr>
              <p:nvPr/>
            </p:nvSpPr>
            <p:spPr bwMode="auto">
              <a:xfrm>
                <a:off x="2901" y="7753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8281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90" name="Freeform 798"/>
              <p:cNvSpPr>
                <a:spLocks noEditPoints="1"/>
              </p:cNvSpPr>
              <p:nvPr/>
            </p:nvSpPr>
            <p:spPr bwMode="auto">
              <a:xfrm>
                <a:off x="2901" y="775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281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91" name="Freeform 799"/>
              <p:cNvSpPr>
                <a:spLocks noEditPoints="1"/>
              </p:cNvSpPr>
              <p:nvPr/>
            </p:nvSpPr>
            <p:spPr bwMode="auto">
              <a:xfrm>
                <a:off x="2901" y="774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2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92" name="Freeform 800"/>
              <p:cNvSpPr>
                <a:spLocks noEditPoints="1"/>
              </p:cNvSpPr>
              <p:nvPr/>
            </p:nvSpPr>
            <p:spPr bwMode="auto">
              <a:xfrm>
                <a:off x="2901" y="774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180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93" name="Freeform 801"/>
              <p:cNvSpPr>
                <a:spLocks noEditPoints="1"/>
              </p:cNvSpPr>
              <p:nvPr/>
            </p:nvSpPr>
            <p:spPr bwMode="auto">
              <a:xfrm>
                <a:off x="2901" y="773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180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94" name="Freeform 802"/>
              <p:cNvSpPr>
                <a:spLocks noEditPoints="1"/>
              </p:cNvSpPr>
              <p:nvPr/>
            </p:nvSpPr>
            <p:spPr bwMode="auto">
              <a:xfrm>
                <a:off x="2901" y="7735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807F7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95" name="Freeform 803"/>
              <p:cNvSpPr>
                <a:spLocks noEditPoints="1"/>
              </p:cNvSpPr>
              <p:nvPr/>
            </p:nvSpPr>
            <p:spPr bwMode="auto">
              <a:xfrm>
                <a:off x="2901" y="773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07F7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96" name="Freeform 804"/>
              <p:cNvSpPr>
                <a:spLocks noEditPoints="1"/>
              </p:cNvSpPr>
              <p:nvPr/>
            </p:nvSpPr>
            <p:spPr bwMode="auto">
              <a:xfrm>
                <a:off x="2901" y="772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F7E7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97" name="Freeform 805"/>
              <p:cNvSpPr>
                <a:spLocks noEditPoints="1"/>
              </p:cNvSpPr>
              <p:nvPr/>
            </p:nvSpPr>
            <p:spPr bwMode="auto">
              <a:xfrm>
                <a:off x="2901" y="772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F7D7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98" name="Freeform 806"/>
              <p:cNvSpPr>
                <a:spLocks noEditPoints="1"/>
              </p:cNvSpPr>
              <p:nvPr/>
            </p:nvSpPr>
            <p:spPr bwMode="auto">
              <a:xfrm>
                <a:off x="2901" y="7721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F7D7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99" name="Freeform 807"/>
              <p:cNvSpPr>
                <a:spLocks noEditPoints="1"/>
              </p:cNvSpPr>
              <p:nvPr/>
            </p:nvSpPr>
            <p:spPr bwMode="auto">
              <a:xfrm>
                <a:off x="2901" y="7717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E7D7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00" name="Freeform 808"/>
              <p:cNvSpPr>
                <a:spLocks noEditPoints="1"/>
              </p:cNvSpPr>
              <p:nvPr/>
            </p:nvSpPr>
            <p:spPr bwMode="auto">
              <a:xfrm>
                <a:off x="2901" y="771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D7C7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01" name="Freeform 809"/>
              <p:cNvSpPr>
                <a:spLocks noEditPoints="1"/>
              </p:cNvSpPr>
              <p:nvPr/>
            </p:nvSpPr>
            <p:spPr bwMode="auto">
              <a:xfrm>
                <a:off x="2901" y="771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D7B7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02" name="Freeform 810"/>
              <p:cNvSpPr>
                <a:spLocks noEditPoints="1"/>
              </p:cNvSpPr>
              <p:nvPr/>
            </p:nvSpPr>
            <p:spPr bwMode="auto">
              <a:xfrm>
                <a:off x="2901" y="7706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D7B7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03" name="Freeform 811"/>
              <p:cNvSpPr>
                <a:spLocks noEditPoints="1"/>
              </p:cNvSpPr>
              <p:nvPr/>
            </p:nvSpPr>
            <p:spPr bwMode="auto">
              <a:xfrm>
                <a:off x="2901" y="770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C7B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04" name="Freeform 812"/>
              <p:cNvSpPr>
                <a:spLocks noEditPoints="1"/>
              </p:cNvSpPr>
              <p:nvPr/>
            </p:nvSpPr>
            <p:spPr bwMode="auto">
              <a:xfrm>
                <a:off x="2901" y="769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B7A7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05" name="Freeform 813"/>
              <p:cNvSpPr>
                <a:spLocks noEditPoints="1"/>
              </p:cNvSpPr>
              <p:nvPr/>
            </p:nvSpPr>
            <p:spPr bwMode="auto">
              <a:xfrm>
                <a:off x="2901" y="769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B7A7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06" name="Freeform 814"/>
              <p:cNvSpPr>
                <a:spLocks noEditPoints="1"/>
              </p:cNvSpPr>
              <p:nvPr/>
            </p:nvSpPr>
            <p:spPr bwMode="auto">
              <a:xfrm>
                <a:off x="2901" y="769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B79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07" name="Freeform 815"/>
              <p:cNvSpPr>
                <a:spLocks noEditPoints="1"/>
              </p:cNvSpPr>
              <p:nvPr/>
            </p:nvSpPr>
            <p:spPr bwMode="auto">
              <a:xfrm>
                <a:off x="2901" y="7688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A78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08" name="Freeform 816"/>
              <p:cNvSpPr>
                <a:spLocks noEditPoints="1"/>
              </p:cNvSpPr>
              <p:nvPr/>
            </p:nvSpPr>
            <p:spPr bwMode="auto">
              <a:xfrm>
                <a:off x="2901" y="768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A78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09" name="Freeform 817"/>
              <p:cNvSpPr>
                <a:spLocks noEditPoints="1"/>
              </p:cNvSpPr>
              <p:nvPr/>
            </p:nvSpPr>
            <p:spPr bwMode="auto">
              <a:xfrm>
                <a:off x="2901" y="7681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978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10" name="Freeform 818"/>
              <p:cNvSpPr>
                <a:spLocks noEditPoints="1"/>
              </p:cNvSpPr>
              <p:nvPr/>
            </p:nvSpPr>
            <p:spPr bwMode="auto">
              <a:xfrm>
                <a:off x="2901" y="7677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9777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11" name="Freeform 819"/>
              <p:cNvSpPr>
                <a:spLocks noEditPoints="1"/>
              </p:cNvSpPr>
              <p:nvPr/>
            </p:nvSpPr>
            <p:spPr bwMode="auto">
              <a:xfrm>
                <a:off x="2901" y="767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8767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12" name="Freeform 820"/>
              <p:cNvSpPr>
                <a:spLocks noEditPoints="1"/>
              </p:cNvSpPr>
              <p:nvPr/>
            </p:nvSpPr>
            <p:spPr bwMode="auto">
              <a:xfrm>
                <a:off x="2901" y="767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8767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13" name="Freeform 821"/>
              <p:cNvSpPr>
                <a:spLocks noEditPoints="1"/>
              </p:cNvSpPr>
              <p:nvPr/>
            </p:nvSpPr>
            <p:spPr bwMode="auto">
              <a:xfrm>
                <a:off x="2901" y="7667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7767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14" name="Freeform 822"/>
              <p:cNvSpPr>
                <a:spLocks noEditPoints="1"/>
              </p:cNvSpPr>
              <p:nvPr/>
            </p:nvSpPr>
            <p:spPr bwMode="auto">
              <a:xfrm>
                <a:off x="2901" y="766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7757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15" name="Freeform 823"/>
              <p:cNvSpPr>
                <a:spLocks noEditPoints="1"/>
              </p:cNvSpPr>
              <p:nvPr/>
            </p:nvSpPr>
            <p:spPr bwMode="auto">
              <a:xfrm>
                <a:off x="2901" y="7659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7757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16" name="Freeform 824"/>
              <p:cNvSpPr>
                <a:spLocks noEditPoints="1"/>
              </p:cNvSpPr>
              <p:nvPr/>
            </p:nvSpPr>
            <p:spPr bwMode="auto">
              <a:xfrm>
                <a:off x="2901" y="765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674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17" name="Freeform 825"/>
              <p:cNvSpPr>
                <a:spLocks noEditPoints="1"/>
              </p:cNvSpPr>
              <p:nvPr/>
            </p:nvSpPr>
            <p:spPr bwMode="auto">
              <a:xfrm>
                <a:off x="2901" y="765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574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18" name="Freeform 826"/>
              <p:cNvSpPr>
                <a:spLocks noEditPoints="1"/>
              </p:cNvSpPr>
              <p:nvPr/>
            </p:nvSpPr>
            <p:spPr bwMode="auto">
              <a:xfrm>
                <a:off x="2901" y="764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574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19" name="Freeform 827"/>
              <p:cNvSpPr>
                <a:spLocks noEditPoints="1"/>
              </p:cNvSpPr>
              <p:nvPr/>
            </p:nvSpPr>
            <p:spPr bwMode="auto">
              <a:xfrm>
                <a:off x="2901" y="764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5737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20" name="Freeform 828"/>
              <p:cNvSpPr>
                <a:spLocks noEditPoints="1"/>
              </p:cNvSpPr>
              <p:nvPr/>
            </p:nvSpPr>
            <p:spPr bwMode="auto">
              <a:xfrm>
                <a:off x="2901" y="7641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5737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21" name="Freeform 829"/>
              <p:cNvSpPr>
                <a:spLocks noEditPoints="1"/>
              </p:cNvSpPr>
              <p:nvPr/>
            </p:nvSpPr>
            <p:spPr bwMode="auto">
              <a:xfrm>
                <a:off x="2901" y="763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371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22" name="Freeform 830"/>
              <p:cNvSpPr>
                <a:spLocks noEditPoints="1"/>
              </p:cNvSpPr>
              <p:nvPr/>
            </p:nvSpPr>
            <p:spPr bwMode="auto">
              <a:xfrm>
                <a:off x="2901" y="763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371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23" name="Freeform 831"/>
              <p:cNvSpPr>
                <a:spLocks noEditPoints="1"/>
              </p:cNvSpPr>
              <p:nvPr/>
            </p:nvSpPr>
            <p:spPr bwMode="auto">
              <a:xfrm>
                <a:off x="2901" y="7630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271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24" name="Freeform 832"/>
              <p:cNvSpPr>
                <a:spLocks noEditPoints="1"/>
              </p:cNvSpPr>
              <p:nvPr/>
            </p:nvSpPr>
            <p:spPr bwMode="auto">
              <a:xfrm>
                <a:off x="2901" y="7627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270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25" name="Freeform 833"/>
              <p:cNvSpPr>
                <a:spLocks noEditPoints="1"/>
              </p:cNvSpPr>
              <p:nvPr/>
            </p:nvSpPr>
            <p:spPr bwMode="auto">
              <a:xfrm>
                <a:off x="2901" y="762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270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26" name="Freeform 834"/>
              <p:cNvSpPr>
                <a:spLocks noEditPoints="1"/>
              </p:cNvSpPr>
              <p:nvPr/>
            </p:nvSpPr>
            <p:spPr bwMode="auto">
              <a:xfrm>
                <a:off x="2901" y="762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16F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27" name="Freeform 835"/>
              <p:cNvSpPr>
                <a:spLocks noEditPoints="1"/>
              </p:cNvSpPr>
              <p:nvPr/>
            </p:nvSpPr>
            <p:spPr bwMode="auto">
              <a:xfrm>
                <a:off x="2901" y="761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16F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28" name="Freeform 836"/>
              <p:cNvSpPr>
                <a:spLocks noEditPoints="1"/>
              </p:cNvSpPr>
              <p:nvPr/>
            </p:nvSpPr>
            <p:spPr bwMode="auto">
              <a:xfrm>
                <a:off x="2901" y="7612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06E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29" name="Freeform 837"/>
              <p:cNvSpPr>
                <a:spLocks noEditPoints="1"/>
              </p:cNvSpPr>
              <p:nvPr/>
            </p:nvSpPr>
            <p:spPr bwMode="auto">
              <a:xfrm>
                <a:off x="2901" y="760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3 h 7"/>
                  <a:gd name="T6" fmla="*/ 543 w 543"/>
                  <a:gd name="T7" fmla="*/ 3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3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3"/>
                    </a:lnTo>
                    <a:lnTo>
                      <a:pt x="543" y="3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3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06E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30" name="Freeform 838"/>
              <p:cNvSpPr>
                <a:spLocks noEditPoints="1"/>
              </p:cNvSpPr>
              <p:nvPr/>
            </p:nvSpPr>
            <p:spPr bwMode="auto">
              <a:xfrm>
                <a:off x="2901" y="7609"/>
                <a:ext cx="543" cy="3"/>
              </a:xfrm>
              <a:custGeom>
                <a:avLst/>
                <a:gdLst>
                  <a:gd name="T0" fmla="*/ 543 w 543"/>
                  <a:gd name="T1" fmla="*/ 3 h 3"/>
                  <a:gd name="T2" fmla="*/ 471 w 543"/>
                  <a:gd name="T3" fmla="*/ 3 h 3"/>
                  <a:gd name="T4" fmla="*/ 471 w 543"/>
                  <a:gd name="T5" fmla="*/ 3 h 3"/>
                  <a:gd name="T6" fmla="*/ 543 w 543"/>
                  <a:gd name="T7" fmla="*/ 3 h 3"/>
                  <a:gd name="T8" fmla="*/ 543 w 543"/>
                  <a:gd name="T9" fmla="*/ 3 h 3"/>
                  <a:gd name="T10" fmla="*/ 68 w 543"/>
                  <a:gd name="T11" fmla="*/ 3 h 3"/>
                  <a:gd name="T12" fmla="*/ 0 w 543"/>
                  <a:gd name="T13" fmla="*/ 3 h 3"/>
                  <a:gd name="T14" fmla="*/ 0 w 543"/>
                  <a:gd name="T15" fmla="*/ 0 h 3"/>
                  <a:gd name="T16" fmla="*/ 68 w 543"/>
                  <a:gd name="T17" fmla="*/ 3 h 3"/>
                  <a:gd name="T18" fmla="*/ 68 w 543"/>
                  <a:gd name="T19" fmla="*/ 3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3"/>
                  <a:gd name="T32" fmla="*/ 543 w 543"/>
                  <a:gd name="T33" fmla="*/ 3 h 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3">
                    <a:moveTo>
                      <a:pt x="543" y="3"/>
                    </a:moveTo>
                    <a:lnTo>
                      <a:pt x="471" y="3"/>
                    </a:lnTo>
                    <a:lnTo>
                      <a:pt x="543" y="3"/>
                    </a:lnTo>
                    <a:close/>
                    <a:moveTo>
                      <a:pt x="68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68" y="3"/>
                    </a:lnTo>
                    <a:close/>
                  </a:path>
                </a:pathLst>
              </a:custGeom>
              <a:solidFill>
                <a:srgbClr val="6E6C6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31" name="Freeform 839"/>
              <p:cNvSpPr>
                <a:spLocks/>
              </p:cNvSpPr>
              <p:nvPr/>
            </p:nvSpPr>
            <p:spPr bwMode="auto">
              <a:xfrm>
                <a:off x="2901" y="7609"/>
                <a:ext cx="543" cy="564"/>
              </a:xfrm>
              <a:custGeom>
                <a:avLst/>
                <a:gdLst>
                  <a:gd name="T0" fmla="*/ 68 w 543"/>
                  <a:gd name="T1" fmla="*/ 3 h 564"/>
                  <a:gd name="T2" fmla="*/ 0 w 543"/>
                  <a:gd name="T3" fmla="*/ 0 h 564"/>
                  <a:gd name="T4" fmla="*/ 0 w 543"/>
                  <a:gd name="T5" fmla="*/ 315 h 564"/>
                  <a:gd name="T6" fmla="*/ 0 w 543"/>
                  <a:gd name="T7" fmla="*/ 333 h 564"/>
                  <a:gd name="T8" fmla="*/ 0 w 543"/>
                  <a:gd name="T9" fmla="*/ 358 h 564"/>
                  <a:gd name="T10" fmla="*/ 3 w 543"/>
                  <a:gd name="T11" fmla="*/ 398 h 564"/>
                  <a:gd name="T12" fmla="*/ 11 w 543"/>
                  <a:gd name="T13" fmla="*/ 427 h 564"/>
                  <a:gd name="T14" fmla="*/ 18 w 543"/>
                  <a:gd name="T15" fmla="*/ 452 h 564"/>
                  <a:gd name="T16" fmla="*/ 36 w 543"/>
                  <a:gd name="T17" fmla="*/ 481 h 564"/>
                  <a:gd name="T18" fmla="*/ 54 w 543"/>
                  <a:gd name="T19" fmla="*/ 506 h 564"/>
                  <a:gd name="T20" fmla="*/ 75 w 543"/>
                  <a:gd name="T21" fmla="*/ 517 h 564"/>
                  <a:gd name="T22" fmla="*/ 108 w 543"/>
                  <a:gd name="T23" fmla="*/ 539 h 564"/>
                  <a:gd name="T24" fmla="*/ 144 w 543"/>
                  <a:gd name="T25" fmla="*/ 550 h 564"/>
                  <a:gd name="T26" fmla="*/ 191 w 543"/>
                  <a:gd name="T27" fmla="*/ 561 h 564"/>
                  <a:gd name="T28" fmla="*/ 237 w 543"/>
                  <a:gd name="T29" fmla="*/ 564 h 564"/>
                  <a:gd name="T30" fmla="*/ 298 w 543"/>
                  <a:gd name="T31" fmla="*/ 564 h 564"/>
                  <a:gd name="T32" fmla="*/ 345 w 543"/>
                  <a:gd name="T33" fmla="*/ 561 h 564"/>
                  <a:gd name="T34" fmla="*/ 385 w 543"/>
                  <a:gd name="T35" fmla="*/ 553 h 564"/>
                  <a:gd name="T36" fmla="*/ 414 w 543"/>
                  <a:gd name="T37" fmla="*/ 546 h 564"/>
                  <a:gd name="T38" fmla="*/ 446 w 543"/>
                  <a:gd name="T39" fmla="*/ 528 h 564"/>
                  <a:gd name="T40" fmla="*/ 478 w 543"/>
                  <a:gd name="T41" fmla="*/ 510 h 564"/>
                  <a:gd name="T42" fmla="*/ 507 w 543"/>
                  <a:gd name="T43" fmla="*/ 485 h 564"/>
                  <a:gd name="T44" fmla="*/ 522 w 543"/>
                  <a:gd name="T45" fmla="*/ 456 h 564"/>
                  <a:gd name="T46" fmla="*/ 536 w 543"/>
                  <a:gd name="T47" fmla="*/ 423 h 564"/>
                  <a:gd name="T48" fmla="*/ 540 w 543"/>
                  <a:gd name="T49" fmla="*/ 398 h 564"/>
                  <a:gd name="T50" fmla="*/ 540 w 543"/>
                  <a:gd name="T51" fmla="*/ 376 h 564"/>
                  <a:gd name="T52" fmla="*/ 543 w 543"/>
                  <a:gd name="T53" fmla="*/ 351 h 564"/>
                  <a:gd name="T54" fmla="*/ 543 w 543"/>
                  <a:gd name="T55" fmla="*/ 3 h 564"/>
                  <a:gd name="T56" fmla="*/ 471 w 543"/>
                  <a:gd name="T57" fmla="*/ 3 h 564"/>
                  <a:gd name="T58" fmla="*/ 471 w 543"/>
                  <a:gd name="T59" fmla="*/ 152 h 564"/>
                  <a:gd name="T60" fmla="*/ 468 w 543"/>
                  <a:gd name="T61" fmla="*/ 202 h 564"/>
                  <a:gd name="T62" fmla="*/ 464 w 543"/>
                  <a:gd name="T63" fmla="*/ 253 h 564"/>
                  <a:gd name="T64" fmla="*/ 460 w 543"/>
                  <a:gd name="T65" fmla="*/ 278 h 564"/>
                  <a:gd name="T66" fmla="*/ 453 w 543"/>
                  <a:gd name="T67" fmla="*/ 307 h 564"/>
                  <a:gd name="T68" fmla="*/ 442 w 543"/>
                  <a:gd name="T69" fmla="*/ 333 h 564"/>
                  <a:gd name="T70" fmla="*/ 428 w 543"/>
                  <a:gd name="T71" fmla="*/ 354 h 564"/>
                  <a:gd name="T72" fmla="*/ 406 w 543"/>
                  <a:gd name="T73" fmla="*/ 376 h 564"/>
                  <a:gd name="T74" fmla="*/ 385 w 543"/>
                  <a:gd name="T75" fmla="*/ 391 h 564"/>
                  <a:gd name="T76" fmla="*/ 360 w 543"/>
                  <a:gd name="T77" fmla="*/ 405 h 564"/>
                  <a:gd name="T78" fmla="*/ 327 w 543"/>
                  <a:gd name="T79" fmla="*/ 412 h 564"/>
                  <a:gd name="T80" fmla="*/ 277 w 543"/>
                  <a:gd name="T81" fmla="*/ 412 h 564"/>
                  <a:gd name="T82" fmla="*/ 219 w 543"/>
                  <a:gd name="T83" fmla="*/ 412 h 564"/>
                  <a:gd name="T84" fmla="*/ 201 w 543"/>
                  <a:gd name="T85" fmla="*/ 409 h 564"/>
                  <a:gd name="T86" fmla="*/ 169 w 543"/>
                  <a:gd name="T87" fmla="*/ 398 h 564"/>
                  <a:gd name="T88" fmla="*/ 147 w 543"/>
                  <a:gd name="T89" fmla="*/ 383 h 564"/>
                  <a:gd name="T90" fmla="*/ 122 w 543"/>
                  <a:gd name="T91" fmla="*/ 365 h 564"/>
                  <a:gd name="T92" fmla="*/ 101 w 543"/>
                  <a:gd name="T93" fmla="*/ 336 h 564"/>
                  <a:gd name="T94" fmla="*/ 86 w 543"/>
                  <a:gd name="T95" fmla="*/ 304 h 564"/>
                  <a:gd name="T96" fmla="*/ 75 w 543"/>
                  <a:gd name="T97" fmla="*/ 267 h 564"/>
                  <a:gd name="T98" fmla="*/ 72 w 543"/>
                  <a:gd name="T99" fmla="*/ 220 h 564"/>
                  <a:gd name="T100" fmla="*/ 68 w 543"/>
                  <a:gd name="T101" fmla="*/ 155 h 564"/>
                  <a:gd name="T102" fmla="*/ 68 w 543"/>
                  <a:gd name="T103" fmla="*/ 3 h 564"/>
                  <a:gd name="T104" fmla="*/ 68 w 543"/>
                  <a:gd name="T105" fmla="*/ 3 h 56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43"/>
                  <a:gd name="T160" fmla="*/ 0 h 564"/>
                  <a:gd name="T161" fmla="*/ 543 w 543"/>
                  <a:gd name="T162" fmla="*/ 564 h 56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43" h="564">
                    <a:moveTo>
                      <a:pt x="68" y="3"/>
                    </a:moveTo>
                    <a:lnTo>
                      <a:pt x="0" y="0"/>
                    </a:lnTo>
                    <a:lnTo>
                      <a:pt x="0" y="315"/>
                    </a:lnTo>
                    <a:lnTo>
                      <a:pt x="0" y="333"/>
                    </a:lnTo>
                    <a:lnTo>
                      <a:pt x="0" y="358"/>
                    </a:lnTo>
                    <a:lnTo>
                      <a:pt x="3" y="398"/>
                    </a:lnTo>
                    <a:lnTo>
                      <a:pt x="11" y="427"/>
                    </a:lnTo>
                    <a:lnTo>
                      <a:pt x="18" y="452"/>
                    </a:lnTo>
                    <a:lnTo>
                      <a:pt x="36" y="481"/>
                    </a:lnTo>
                    <a:lnTo>
                      <a:pt x="54" y="506"/>
                    </a:lnTo>
                    <a:lnTo>
                      <a:pt x="75" y="517"/>
                    </a:lnTo>
                    <a:lnTo>
                      <a:pt x="108" y="539"/>
                    </a:lnTo>
                    <a:lnTo>
                      <a:pt x="144" y="550"/>
                    </a:lnTo>
                    <a:lnTo>
                      <a:pt x="191" y="561"/>
                    </a:lnTo>
                    <a:lnTo>
                      <a:pt x="237" y="564"/>
                    </a:lnTo>
                    <a:lnTo>
                      <a:pt x="298" y="564"/>
                    </a:lnTo>
                    <a:lnTo>
                      <a:pt x="345" y="561"/>
                    </a:lnTo>
                    <a:lnTo>
                      <a:pt x="385" y="553"/>
                    </a:lnTo>
                    <a:lnTo>
                      <a:pt x="414" y="546"/>
                    </a:lnTo>
                    <a:lnTo>
                      <a:pt x="446" y="528"/>
                    </a:lnTo>
                    <a:lnTo>
                      <a:pt x="478" y="510"/>
                    </a:lnTo>
                    <a:lnTo>
                      <a:pt x="507" y="485"/>
                    </a:lnTo>
                    <a:lnTo>
                      <a:pt x="522" y="456"/>
                    </a:lnTo>
                    <a:lnTo>
                      <a:pt x="536" y="423"/>
                    </a:lnTo>
                    <a:lnTo>
                      <a:pt x="540" y="398"/>
                    </a:lnTo>
                    <a:lnTo>
                      <a:pt x="540" y="376"/>
                    </a:lnTo>
                    <a:lnTo>
                      <a:pt x="543" y="351"/>
                    </a:lnTo>
                    <a:lnTo>
                      <a:pt x="543" y="3"/>
                    </a:lnTo>
                    <a:lnTo>
                      <a:pt x="471" y="3"/>
                    </a:lnTo>
                    <a:lnTo>
                      <a:pt x="471" y="152"/>
                    </a:lnTo>
                    <a:lnTo>
                      <a:pt x="468" y="202"/>
                    </a:lnTo>
                    <a:lnTo>
                      <a:pt x="464" y="253"/>
                    </a:lnTo>
                    <a:lnTo>
                      <a:pt x="460" y="278"/>
                    </a:lnTo>
                    <a:lnTo>
                      <a:pt x="453" y="307"/>
                    </a:lnTo>
                    <a:lnTo>
                      <a:pt x="442" y="333"/>
                    </a:lnTo>
                    <a:lnTo>
                      <a:pt x="428" y="354"/>
                    </a:lnTo>
                    <a:lnTo>
                      <a:pt x="406" y="376"/>
                    </a:lnTo>
                    <a:lnTo>
                      <a:pt x="385" y="391"/>
                    </a:lnTo>
                    <a:lnTo>
                      <a:pt x="360" y="405"/>
                    </a:lnTo>
                    <a:lnTo>
                      <a:pt x="327" y="412"/>
                    </a:lnTo>
                    <a:lnTo>
                      <a:pt x="277" y="412"/>
                    </a:lnTo>
                    <a:lnTo>
                      <a:pt x="219" y="412"/>
                    </a:lnTo>
                    <a:lnTo>
                      <a:pt x="201" y="409"/>
                    </a:lnTo>
                    <a:lnTo>
                      <a:pt x="169" y="398"/>
                    </a:lnTo>
                    <a:lnTo>
                      <a:pt x="147" y="383"/>
                    </a:lnTo>
                    <a:lnTo>
                      <a:pt x="122" y="365"/>
                    </a:lnTo>
                    <a:lnTo>
                      <a:pt x="101" y="336"/>
                    </a:lnTo>
                    <a:lnTo>
                      <a:pt x="86" y="304"/>
                    </a:lnTo>
                    <a:lnTo>
                      <a:pt x="75" y="267"/>
                    </a:lnTo>
                    <a:lnTo>
                      <a:pt x="72" y="220"/>
                    </a:lnTo>
                    <a:lnTo>
                      <a:pt x="68" y="155"/>
                    </a:lnTo>
                    <a:lnTo>
                      <a:pt x="68" y="3"/>
                    </a:lnTo>
                    <a:close/>
                  </a:path>
                </a:pathLst>
              </a:custGeom>
              <a:noFill/>
              <a:ln w="6985">
                <a:solidFill>
                  <a:srgbClr val="1F1A1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32" name="Freeform 840"/>
              <p:cNvSpPr>
                <a:spLocks/>
              </p:cNvSpPr>
              <p:nvPr/>
            </p:nvSpPr>
            <p:spPr bwMode="auto">
              <a:xfrm>
                <a:off x="3156" y="10098"/>
                <a:ext cx="33" cy="4"/>
              </a:xfrm>
              <a:custGeom>
                <a:avLst/>
                <a:gdLst>
                  <a:gd name="T0" fmla="*/ 25 w 33"/>
                  <a:gd name="T1" fmla="*/ 4 h 4"/>
                  <a:gd name="T2" fmla="*/ 11 w 33"/>
                  <a:gd name="T3" fmla="*/ 4 h 4"/>
                  <a:gd name="T4" fmla="*/ 0 w 33"/>
                  <a:gd name="T5" fmla="*/ 4 h 4"/>
                  <a:gd name="T6" fmla="*/ 0 w 33"/>
                  <a:gd name="T7" fmla="*/ 0 h 4"/>
                  <a:gd name="T8" fmla="*/ 33 w 33"/>
                  <a:gd name="T9" fmla="*/ 0 h 4"/>
                  <a:gd name="T10" fmla="*/ 25 w 33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"/>
                  <a:gd name="T19" fmla="*/ 0 h 4"/>
                  <a:gd name="T20" fmla="*/ 33 w 3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" h="4">
                    <a:moveTo>
                      <a:pt x="25" y="4"/>
                    </a:moveTo>
                    <a:lnTo>
                      <a:pt x="11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33" y="0"/>
                    </a:lnTo>
                    <a:lnTo>
                      <a:pt x="25" y="4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33" name="Freeform 841"/>
              <p:cNvSpPr>
                <a:spLocks/>
              </p:cNvSpPr>
              <p:nvPr/>
            </p:nvSpPr>
            <p:spPr bwMode="auto">
              <a:xfrm>
                <a:off x="3153" y="10095"/>
                <a:ext cx="39" cy="7"/>
              </a:xfrm>
              <a:custGeom>
                <a:avLst/>
                <a:gdLst>
                  <a:gd name="T0" fmla="*/ 28 w 39"/>
                  <a:gd name="T1" fmla="*/ 7 h 7"/>
                  <a:gd name="T2" fmla="*/ 14 w 39"/>
                  <a:gd name="T3" fmla="*/ 7 h 7"/>
                  <a:gd name="T4" fmla="*/ 3 w 39"/>
                  <a:gd name="T5" fmla="*/ 7 h 7"/>
                  <a:gd name="T6" fmla="*/ 0 w 39"/>
                  <a:gd name="T7" fmla="*/ 0 h 7"/>
                  <a:gd name="T8" fmla="*/ 39 w 39"/>
                  <a:gd name="T9" fmla="*/ 0 h 7"/>
                  <a:gd name="T10" fmla="*/ 28 w 39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"/>
                  <a:gd name="T19" fmla="*/ 0 h 7"/>
                  <a:gd name="T20" fmla="*/ 39 w 39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" h="7">
                    <a:moveTo>
                      <a:pt x="28" y="7"/>
                    </a:moveTo>
                    <a:lnTo>
                      <a:pt x="14" y="7"/>
                    </a:lnTo>
                    <a:lnTo>
                      <a:pt x="3" y="7"/>
                    </a:lnTo>
                    <a:lnTo>
                      <a:pt x="0" y="0"/>
                    </a:lnTo>
                    <a:lnTo>
                      <a:pt x="39" y="0"/>
                    </a:lnTo>
                    <a:lnTo>
                      <a:pt x="28" y="7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34" name="Freeform 842"/>
              <p:cNvSpPr>
                <a:spLocks/>
              </p:cNvSpPr>
              <p:nvPr/>
            </p:nvSpPr>
            <p:spPr bwMode="auto">
              <a:xfrm>
                <a:off x="3149" y="10091"/>
                <a:ext cx="47" cy="7"/>
              </a:xfrm>
              <a:custGeom>
                <a:avLst/>
                <a:gdLst>
                  <a:gd name="T0" fmla="*/ 40 w 47"/>
                  <a:gd name="T1" fmla="*/ 7 h 7"/>
                  <a:gd name="T2" fmla="*/ 7 w 47"/>
                  <a:gd name="T3" fmla="*/ 7 h 7"/>
                  <a:gd name="T4" fmla="*/ 0 w 47"/>
                  <a:gd name="T5" fmla="*/ 0 h 7"/>
                  <a:gd name="T6" fmla="*/ 47 w 47"/>
                  <a:gd name="T7" fmla="*/ 0 h 7"/>
                  <a:gd name="T8" fmla="*/ 47 w 47"/>
                  <a:gd name="T9" fmla="*/ 4 h 7"/>
                  <a:gd name="T10" fmla="*/ 40 w 47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"/>
                  <a:gd name="T19" fmla="*/ 0 h 7"/>
                  <a:gd name="T20" fmla="*/ 47 w 47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" h="7">
                    <a:moveTo>
                      <a:pt x="40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4"/>
                    </a:lnTo>
                    <a:lnTo>
                      <a:pt x="40" y="7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35" name="Freeform 843"/>
              <p:cNvSpPr>
                <a:spLocks/>
              </p:cNvSpPr>
              <p:nvPr/>
            </p:nvSpPr>
            <p:spPr bwMode="auto">
              <a:xfrm>
                <a:off x="3146" y="10087"/>
                <a:ext cx="53" cy="8"/>
              </a:xfrm>
              <a:custGeom>
                <a:avLst/>
                <a:gdLst>
                  <a:gd name="T0" fmla="*/ 46 w 53"/>
                  <a:gd name="T1" fmla="*/ 8 h 8"/>
                  <a:gd name="T2" fmla="*/ 7 w 53"/>
                  <a:gd name="T3" fmla="*/ 8 h 8"/>
                  <a:gd name="T4" fmla="*/ 0 w 53"/>
                  <a:gd name="T5" fmla="*/ 0 h 8"/>
                  <a:gd name="T6" fmla="*/ 0 w 53"/>
                  <a:gd name="T7" fmla="*/ 0 h 8"/>
                  <a:gd name="T8" fmla="*/ 53 w 53"/>
                  <a:gd name="T9" fmla="*/ 0 h 8"/>
                  <a:gd name="T10" fmla="*/ 50 w 53"/>
                  <a:gd name="T11" fmla="*/ 8 h 8"/>
                  <a:gd name="T12" fmla="*/ 46 w 53"/>
                  <a:gd name="T13" fmla="*/ 8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3"/>
                  <a:gd name="T22" fmla="*/ 0 h 8"/>
                  <a:gd name="T23" fmla="*/ 53 w 53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3" h="8">
                    <a:moveTo>
                      <a:pt x="46" y="8"/>
                    </a:moveTo>
                    <a:lnTo>
                      <a:pt x="7" y="8"/>
                    </a:lnTo>
                    <a:lnTo>
                      <a:pt x="0" y="0"/>
                    </a:lnTo>
                    <a:lnTo>
                      <a:pt x="53" y="0"/>
                    </a:lnTo>
                    <a:lnTo>
                      <a:pt x="50" y="8"/>
                    </a:lnTo>
                    <a:lnTo>
                      <a:pt x="46" y="8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36" name="Freeform 844"/>
              <p:cNvSpPr>
                <a:spLocks/>
              </p:cNvSpPr>
              <p:nvPr/>
            </p:nvSpPr>
            <p:spPr bwMode="auto">
              <a:xfrm>
                <a:off x="3142" y="10080"/>
                <a:ext cx="57" cy="11"/>
              </a:xfrm>
              <a:custGeom>
                <a:avLst/>
                <a:gdLst>
                  <a:gd name="T0" fmla="*/ 54 w 57"/>
                  <a:gd name="T1" fmla="*/ 11 h 11"/>
                  <a:gd name="T2" fmla="*/ 7 w 57"/>
                  <a:gd name="T3" fmla="*/ 11 h 11"/>
                  <a:gd name="T4" fmla="*/ 4 w 57"/>
                  <a:gd name="T5" fmla="*/ 7 h 11"/>
                  <a:gd name="T6" fmla="*/ 0 w 57"/>
                  <a:gd name="T7" fmla="*/ 0 h 11"/>
                  <a:gd name="T8" fmla="*/ 57 w 57"/>
                  <a:gd name="T9" fmla="*/ 0 h 11"/>
                  <a:gd name="T10" fmla="*/ 54 w 57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11"/>
                  <a:gd name="T20" fmla="*/ 57 w 57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11">
                    <a:moveTo>
                      <a:pt x="54" y="11"/>
                    </a:moveTo>
                    <a:lnTo>
                      <a:pt x="7" y="11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57" y="0"/>
                    </a:lnTo>
                    <a:lnTo>
                      <a:pt x="54" y="11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37" name="Freeform 845"/>
              <p:cNvSpPr>
                <a:spLocks/>
              </p:cNvSpPr>
              <p:nvPr/>
            </p:nvSpPr>
            <p:spPr bwMode="auto">
              <a:xfrm>
                <a:off x="3138" y="10076"/>
                <a:ext cx="65" cy="11"/>
              </a:xfrm>
              <a:custGeom>
                <a:avLst/>
                <a:gdLst>
                  <a:gd name="T0" fmla="*/ 61 w 65"/>
                  <a:gd name="T1" fmla="*/ 11 h 11"/>
                  <a:gd name="T2" fmla="*/ 8 w 65"/>
                  <a:gd name="T3" fmla="*/ 11 h 11"/>
                  <a:gd name="T4" fmla="*/ 0 w 65"/>
                  <a:gd name="T5" fmla="*/ 0 h 11"/>
                  <a:gd name="T6" fmla="*/ 65 w 65"/>
                  <a:gd name="T7" fmla="*/ 0 h 11"/>
                  <a:gd name="T8" fmla="*/ 65 w 65"/>
                  <a:gd name="T9" fmla="*/ 0 h 11"/>
                  <a:gd name="T10" fmla="*/ 61 w 65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"/>
                  <a:gd name="T19" fmla="*/ 0 h 11"/>
                  <a:gd name="T20" fmla="*/ 65 w 65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" h="11">
                    <a:moveTo>
                      <a:pt x="61" y="11"/>
                    </a:moveTo>
                    <a:lnTo>
                      <a:pt x="8" y="11"/>
                    </a:lnTo>
                    <a:lnTo>
                      <a:pt x="0" y="0"/>
                    </a:lnTo>
                    <a:lnTo>
                      <a:pt x="65" y="0"/>
                    </a:lnTo>
                    <a:lnTo>
                      <a:pt x="61" y="11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38" name="Freeform 846"/>
              <p:cNvSpPr>
                <a:spLocks/>
              </p:cNvSpPr>
              <p:nvPr/>
            </p:nvSpPr>
            <p:spPr bwMode="auto">
              <a:xfrm>
                <a:off x="3138" y="10073"/>
                <a:ext cx="69" cy="7"/>
              </a:xfrm>
              <a:custGeom>
                <a:avLst/>
                <a:gdLst>
                  <a:gd name="T0" fmla="*/ 61 w 69"/>
                  <a:gd name="T1" fmla="*/ 7 h 7"/>
                  <a:gd name="T2" fmla="*/ 4 w 69"/>
                  <a:gd name="T3" fmla="*/ 7 h 7"/>
                  <a:gd name="T4" fmla="*/ 0 w 69"/>
                  <a:gd name="T5" fmla="*/ 0 h 7"/>
                  <a:gd name="T6" fmla="*/ 69 w 69"/>
                  <a:gd name="T7" fmla="*/ 0 h 7"/>
                  <a:gd name="T8" fmla="*/ 65 w 69"/>
                  <a:gd name="T9" fmla="*/ 3 h 7"/>
                  <a:gd name="T10" fmla="*/ 61 w 69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"/>
                  <a:gd name="T19" fmla="*/ 0 h 7"/>
                  <a:gd name="T20" fmla="*/ 69 w 69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" h="7">
                    <a:moveTo>
                      <a:pt x="61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61" y="7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39" name="Freeform 847"/>
              <p:cNvSpPr>
                <a:spLocks/>
              </p:cNvSpPr>
              <p:nvPr/>
            </p:nvSpPr>
            <p:spPr bwMode="auto">
              <a:xfrm>
                <a:off x="3135" y="10069"/>
                <a:ext cx="72" cy="7"/>
              </a:xfrm>
              <a:custGeom>
                <a:avLst/>
                <a:gdLst>
                  <a:gd name="T0" fmla="*/ 68 w 72"/>
                  <a:gd name="T1" fmla="*/ 7 h 7"/>
                  <a:gd name="T2" fmla="*/ 3 w 72"/>
                  <a:gd name="T3" fmla="*/ 7 h 7"/>
                  <a:gd name="T4" fmla="*/ 0 w 72"/>
                  <a:gd name="T5" fmla="*/ 0 h 7"/>
                  <a:gd name="T6" fmla="*/ 72 w 72"/>
                  <a:gd name="T7" fmla="*/ 0 h 7"/>
                  <a:gd name="T8" fmla="*/ 68 w 72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7"/>
                  <a:gd name="T17" fmla="*/ 72 w 72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7">
                    <a:moveTo>
                      <a:pt x="68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C0C0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40" name="Freeform 848"/>
              <p:cNvSpPr>
                <a:spLocks/>
              </p:cNvSpPr>
              <p:nvPr/>
            </p:nvSpPr>
            <p:spPr bwMode="auto">
              <a:xfrm>
                <a:off x="3135" y="10066"/>
                <a:ext cx="72" cy="7"/>
              </a:xfrm>
              <a:custGeom>
                <a:avLst/>
                <a:gdLst>
                  <a:gd name="T0" fmla="*/ 72 w 72"/>
                  <a:gd name="T1" fmla="*/ 7 h 7"/>
                  <a:gd name="T2" fmla="*/ 3 w 72"/>
                  <a:gd name="T3" fmla="*/ 7 h 7"/>
                  <a:gd name="T4" fmla="*/ 0 w 72"/>
                  <a:gd name="T5" fmla="*/ 3 h 7"/>
                  <a:gd name="T6" fmla="*/ 0 w 72"/>
                  <a:gd name="T7" fmla="*/ 0 h 7"/>
                  <a:gd name="T8" fmla="*/ 72 w 72"/>
                  <a:gd name="T9" fmla="*/ 0 h 7"/>
                  <a:gd name="T10" fmla="*/ 72 w 72"/>
                  <a:gd name="T11" fmla="*/ 0 h 7"/>
                  <a:gd name="T12" fmla="*/ 72 w 72"/>
                  <a:gd name="T13" fmla="*/ 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"/>
                  <a:gd name="T22" fmla="*/ 0 h 7"/>
                  <a:gd name="T23" fmla="*/ 72 w 72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" h="7">
                    <a:moveTo>
                      <a:pt x="72" y="7"/>
                    </a:moveTo>
                    <a:lnTo>
                      <a:pt x="3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C0C0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41" name="Freeform 849"/>
              <p:cNvSpPr>
                <a:spLocks/>
              </p:cNvSpPr>
              <p:nvPr/>
            </p:nvSpPr>
            <p:spPr bwMode="auto">
              <a:xfrm>
                <a:off x="3131" y="10058"/>
                <a:ext cx="79" cy="11"/>
              </a:xfrm>
              <a:custGeom>
                <a:avLst/>
                <a:gdLst>
                  <a:gd name="T0" fmla="*/ 76 w 79"/>
                  <a:gd name="T1" fmla="*/ 11 h 11"/>
                  <a:gd name="T2" fmla="*/ 4 w 79"/>
                  <a:gd name="T3" fmla="*/ 11 h 11"/>
                  <a:gd name="T4" fmla="*/ 4 w 79"/>
                  <a:gd name="T5" fmla="*/ 11 h 11"/>
                  <a:gd name="T6" fmla="*/ 0 w 79"/>
                  <a:gd name="T7" fmla="*/ 0 h 11"/>
                  <a:gd name="T8" fmla="*/ 79 w 79"/>
                  <a:gd name="T9" fmla="*/ 0 h 11"/>
                  <a:gd name="T10" fmla="*/ 76 w 79"/>
                  <a:gd name="T11" fmla="*/ 8 h 11"/>
                  <a:gd name="T12" fmla="*/ 76 w 79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9"/>
                  <a:gd name="T22" fmla="*/ 0 h 11"/>
                  <a:gd name="T23" fmla="*/ 79 w 79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9" h="11">
                    <a:moveTo>
                      <a:pt x="76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76" y="8"/>
                    </a:lnTo>
                    <a:lnTo>
                      <a:pt x="76" y="11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42" name="Freeform 850"/>
              <p:cNvSpPr>
                <a:spLocks/>
              </p:cNvSpPr>
              <p:nvPr/>
            </p:nvSpPr>
            <p:spPr bwMode="auto">
              <a:xfrm>
                <a:off x="3131" y="10055"/>
                <a:ext cx="79" cy="11"/>
              </a:xfrm>
              <a:custGeom>
                <a:avLst/>
                <a:gdLst>
                  <a:gd name="T0" fmla="*/ 76 w 79"/>
                  <a:gd name="T1" fmla="*/ 11 h 11"/>
                  <a:gd name="T2" fmla="*/ 4 w 79"/>
                  <a:gd name="T3" fmla="*/ 11 h 11"/>
                  <a:gd name="T4" fmla="*/ 0 w 79"/>
                  <a:gd name="T5" fmla="*/ 0 h 11"/>
                  <a:gd name="T6" fmla="*/ 79 w 79"/>
                  <a:gd name="T7" fmla="*/ 0 h 11"/>
                  <a:gd name="T8" fmla="*/ 76 w 7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11"/>
                  <a:gd name="T17" fmla="*/ 79 w 7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11">
                    <a:moveTo>
                      <a:pt x="76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76" y="11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43" name="Rectangle 851"/>
              <p:cNvSpPr>
                <a:spLocks noChangeArrowheads="1"/>
              </p:cNvSpPr>
              <p:nvPr/>
            </p:nvSpPr>
            <p:spPr bwMode="auto">
              <a:xfrm>
                <a:off x="3131" y="10051"/>
                <a:ext cx="79" cy="7"/>
              </a:xfrm>
              <a:prstGeom prst="rect">
                <a:avLst/>
              </a:prstGeom>
              <a:solidFill>
                <a:srgbClr val="BFBFB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44" name="Rectangle 852"/>
              <p:cNvSpPr>
                <a:spLocks noChangeArrowheads="1"/>
              </p:cNvSpPr>
              <p:nvPr/>
            </p:nvSpPr>
            <p:spPr bwMode="auto">
              <a:xfrm>
                <a:off x="3131" y="10048"/>
                <a:ext cx="79" cy="7"/>
              </a:xfrm>
              <a:prstGeom prst="rect">
                <a:avLst/>
              </a:prstGeom>
              <a:solidFill>
                <a:srgbClr val="BEBEB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45" name="Freeform 853"/>
              <p:cNvSpPr>
                <a:spLocks/>
              </p:cNvSpPr>
              <p:nvPr/>
            </p:nvSpPr>
            <p:spPr bwMode="auto">
              <a:xfrm>
                <a:off x="3128" y="10044"/>
                <a:ext cx="82" cy="7"/>
              </a:xfrm>
              <a:custGeom>
                <a:avLst/>
                <a:gdLst>
                  <a:gd name="T0" fmla="*/ 82 w 82"/>
                  <a:gd name="T1" fmla="*/ 7 h 7"/>
                  <a:gd name="T2" fmla="*/ 3 w 82"/>
                  <a:gd name="T3" fmla="*/ 7 h 7"/>
                  <a:gd name="T4" fmla="*/ 0 w 82"/>
                  <a:gd name="T5" fmla="*/ 0 h 7"/>
                  <a:gd name="T6" fmla="*/ 82 w 82"/>
                  <a:gd name="T7" fmla="*/ 0 h 7"/>
                  <a:gd name="T8" fmla="*/ 82 w 82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7"/>
                  <a:gd name="T17" fmla="*/ 82 w 82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7">
                    <a:moveTo>
                      <a:pt x="82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82" y="0"/>
                    </a:lnTo>
                    <a:lnTo>
                      <a:pt x="82" y="7"/>
                    </a:lnTo>
                    <a:close/>
                  </a:path>
                </a:pathLst>
              </a:custGeom>
              <a:solidFill>
                <a:srgbClr val="BEBE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46" name="Freeform 854"/>
              <p:cNvSpPr>
                <a:spLocks/>
              </p:cNvSpPr>
              <p:nvPr/>
            </p:nvSpPr>
            <p:spPr bwMode="auto">
              <a:xfrm>
                <a:off x="3128" y="10037"/>
                <a:ext cx="86" cy="11"/>
              </a:xfrm>
              <a:custGeom>
                <a:avLst/>
                <a:gdLst>
                  <a:gd name="T0" fmla="*/ 82 w 86"/>
                  <a:gd name="T1" fmla="*/ 11 h 11"/>
                  <a:gd name="T2" fmla="*/ 3 w 86"/>
                  <a:gd name="T3" fmla="*/ 11 h 11"/>
                  <a:gd name="T4" fmla="*/ 0 w 86"/>
                  <a:gd name="T5" fmla="*/ 0 h 11"/>
                  <a:gd name="T6" fmla="*/ 86 w 86"/>
                  <a:gd name="T7" fmla="*/ 0 h 11"/>
                  <a:gd name="T8" fmla="*/ 82 w 86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11"/>
                  <a:gd name="T17" fmla="*/ 86 w 8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11">
                    <a:moveTo>
                      <a:pt x="82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86" y="0"/>
                    </a:lnTo>
                    <a:lnTo>
                      <a:pt x="82" y="11"/>
                    </a:lnTo>
                    <a:close/>
                  </a:path>
                </a:pathLst>
              </a:custGeom>
              <a:solidFill>
                <a:srgbClr val="BDBD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47" name="Freeform 855"/>
              <p:cNvSpPr>
                <a:spLocks/>
              </p:cNvSpPr>
              <p:nvPr/>
            </p:nvSpPr>
            <p:spPr bwMode="auto">
              <a:xfrm>
                <a:off x="3128" y="10033"/>
                <a:ext cx="86" cy="11"/>
              </a:xfrm>
              <a:custGeom>
                <a:avLst/>
                <a:gdLst>
                  <a:gd name="T0" fmla="*/ 82 w 86"/>
                  <a:gd name="T1" fmla="*/ 11 h 11"/>
                  <a:gd name="T2" fmla="*/ 0 w 86"/>
                  <a:gd name="T3" fmla="*/ 11 h 11"/>
                  <a:gd name="T4" fmla="*/ 0 w 86"/>
                  <a:gd name="T5" fmla="*/ 0 h 11"/>
                  <a:gd name="T6" fmla="*/ 86 w 86"/>
                  <a:gd name="T7" fmla="*/ 0 h 11"/>
                  <a:gd name="T8" fmla="*/ 82 w 86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11"/>
                  <a:gd name="T17" fmla="*/ 86 w 8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11">
                    <a:moveTo>
                      <a:pt x="82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6" y="0"/>
                    </a:lnTo>
                    <a:lnTo>
                      <a:pt x="82" y="11"/>
                    </a:lnTo>
                    <a:close/>
                  </a:path>
                </a:pathLst>
              </a:custGeom>
              <a:solidFill>
                <a:srgbClr val="BDBD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48" name="Rectangle 856"/>
              <p:cNvSpPr>
                <a:spLocks noChangeArrowheads="1"/>
              </p:cNvSpPr>
              <p:nvPr/>
            </p:nvSpPr>
            <p:spPr bwMode="auto">
              <a:xfrm>
                <a:off x="3128" y="10029"/>
                <a:ext cx="86" cy="8"/>
              </a:xfrm>
              <a:prstGeom prst="rect">
                <a:avLst/>
              </a:prstGeom>
              <a:solidFill>
                <a:srgbClr val="BCBCB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49" name="Freeform 857"/>
              <p:cNvSpPr>
                <a:spLocks/>
              </p:cNvSpPr>
              <p:nvPr/>
            </p:nvSpPr>
            <p:spPr bwMode="auto">
              <a:xfrm>
                <a:off x="3124" y="10026"/>
                <a:ext cx="90" cy="7"/>
              </a:xfrm>
              <a:custGeom>
                <a:avLst/>
                <a:gdLst>
                  <a:gd name="T0" fmla="*/ 90 w 90"/>
                  <a:gd name="T1" fmla="*/ 7 h 7"/>
                  <a:gd name="T2" fmla="*/ 4 w 90"/>
                  <a:gd name="T3" fmla="*/ 7 h 7"/>
                  <a:gd name="T4" fmla="*/ 0 w 90"/>
                  <a:gd name="T5" fmla="*/ 0 h 7"/>
                  <a:gd name="T6" fmla="*/ 90 w 90"/>
                  <a:gd name="T7" fmla="*/ 0 h 7"/>
                  <a:gd name="T8" fmla="*/ 90 w 90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"/>
                  <a:gd name="T16" fmla="*/ 0 h 7"/>
                  <a:gd name="T17" fmla="*/ 90 w 90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" h="7">
                    <a:moveTo>
                      <a:pt x="90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7"/>
                    </a:lnTo>
                    <a:close/>
                  </a:path>
                </a:pathLst>
              </a:custGeom>
              <a:solidFill>
                <a:srgbClr val="BCBCB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50" name="Freeform 858"/>
              <p:cNvSpPr>
                <a:spLocks/>
              </p:cNvSpPr>
              <p:nvPr/>
            </p:nvSpPr>
            <p:spPr bwMode="auto">
              <a:xfrm>
                <a:off x="3124" y="10019"/>
                <a:ext cx="93" cy="10"/>
              </a:xfrm>
              <a:custGeom>
                <a:avLst/>
                <a:gdLst>
                  <a:gd name="T0" fmla="*/ 90 w 93"/>
                  <a:gd name="T1" fmla="*/ 10 h 10"/>
                  <a:gd name="T2" fmla="*/ 4 w 93"/>
                  <a:gd name="T3" fmla="*/ 10 h 10"/>
                  <a:gd name="T4" fmla="*/ 0 w 93"/>
                  <a:gd name="T5" fmla="*/ 0 h 10"/>
                  <a:gd name="T6" fmla="*/ 93 w 93"/>
                  <a:gd name="T7" fmla="*/ 0 h 10"/>
                  <a:gd name="T8" fmla="*/ 90 w 93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"/>
                  <a:gd name="T16" fmla="*/ 0 h 10"/>
                  <a:gd name="T17" fmla="*/ 93 w 93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" h="10">
                    <a:moveTo>
                      <a:pt x="90" y="10"/>
                    </a:moveTo>
                    <a:lnTo>
                      <a:pt x="4" y="10"/>
                    </a:lnTo>
                    <a:lnTo>
                      <a:pt x="0" y="0"/>
                    </a:lnTo>
                    <a:lnTo>
                      <a:pt x="93" y="0"/>
                    </a:lnTo>
                    <a:lnTo>
                      <a:pt x="90" y="10"/>
                    </a:lnTo>
                    <a:close/>
                  </a:path>
                </a:pathLst>
              </a:custGeom>
              <a:solidFill>
                <a:srgbClr val="BCBCB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51" name="Freeform 859"/>
              <p:cNvSpPr>
                <a:spLocks/>
              </p:cNvSpPr>
              <p:nvPr/>
            </p:nvSpPr>
            <p:spPr bwMode="auto">
              <a:xfrm>
                <a:off x="3124" y="10015"/>
                <a:ext cx="93" cy="11"/>
              </a:xfrm>
              <a:custGeom>
                <a:avLst/>
                <a:gdLst>
                  <a:gd name="T0" fmla="*/ 90 w 93"/>
                  <a:gd name="T1" fmla="*/ 11 h 11"/>
                  <a:gd name="T2" fmla="*/ 0 w 93"/>
                  <a:gd name="T3" fmla="*/ 11 h 11"/>
                  <a:gd name="T4" fmla="*/ 0 w 93"/>
                  <a:gd name="T5" fmla="*/ 0 h 11"/>
                  <a:gd name="T6" fmla="*/ 93 w 93"/>
                  <a:gd name="T7" fmla="*/ 0 h 11"/>
                  <a:gd name="T8" fmla="*/ 90 w 93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"/>
                  <a:gd name="T16" fmla="*/ 0 h 11"/>
                  <a:gd name="T17" fmla="*/ 93 w 93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" h="11">
                    <a:moveTo>
                      <a:pt x="90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93" y="0"/>
                    </a:lnTo>
                    <a:lnTo>
                      <a:pt x="90" y="11"/>
                    </a:lnTo>
                    <a:close/>
                  </a:path>
                </a:pathLst>
              </a:custGeom>
              <a:solidFill>
                <a:srgbClr val="BBBBB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52" name="Rectangle 860"/>
              <p:cNvSpPr>
                <a:spLocks noChangeArrowheads="1"/>
              </p:cNvSpPr>
              <p:nvPr/>
            </p:nvSpPr>
            <p:spPr bwMode="auto">
              <a:xfrm>
                <a:off x="3124" y="10011"/>
                <a:ext cx="93" cy="8"/>
              </a:xfrm>
              <a:prstGeom prst="rect">
                <a:avLst/>
              </a:prstGeom>
              <a:solidFill>
                <a:srgbClr val="BBBBB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53" name="Freeform 861"/>
              <p:cNvSpPr>
                <a:spLocks/>
              </p:cNvSpPr>
              <p:nvPr/>
            </p:nvSpPr>
            <p:spPr bwMode="auto">
              <a:xfrm>
                <a:off x="3124" y="10008"/>
                <a:ext cx="93" cy="7"/>
              </a:xfrm>
              <a:custGeom>
                <a:avLst/>
                <a:gdLst>
                  <a:gd name="T0" fmla="*/ 93 w 93"/>
                  <a:gd name="T1" fmla="*/ 7 h 7"/>
                  <a:gd name="T2" fmla="*/ 0 w 93"/>
                  <a:gd name="T3" fmla="*/ 7 h 7"/>
                  <a:gd name="T4" fmla="*/ 0 w 93"/>
                  <a:gd name="T5" fmla="*/ 3 h 7"/>
                  <a:gd name="T6" fmla="*/ 0 w 93"/>
                  <a:gd name="T7" fmla="*/ 0 h 7"/>
                  <a:gd name="T8" fmla="*/ 93 w 93"/>
                  <a:gd name="T9" fmla="*/ 0 h 7"/>
                  <a:gd name="T10" fmla="*/ 93 w 93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3"/>
                  <a:gd name="T19" fmla="*/ 0 h 7"/>
                  <a:gd name="T20" fmla="*/ 93 w 9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3" h="7">
                    <a:moveTo>
                      <a:pt x="93" y="7"/>
                    </a:move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93" y="0"/>
                    </a:lnTo>
                    <a:lnTo>
                      <a:pt x="93" y="7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54" name="Freeform 862"/>
              <p:cNvSpPr>
                <a:spLocks/>
              </p:cNvSpPr>
              <p:nvPr/>
            </p:nvSpPr>
            <p:spPr bwMode="auto">
              <a:xfrm>
                <a:off x="3120" y="10004"/>
                <a:ext cx="97" cy="7"/>
              </a:xfrm>
              <a:custGeom>
                <a:avLst/>
                <a:gdLst>
                  <a:gd name="T0" fmla="*/ 97 w 97"/>
                  <a:gd name="T1" fmla="*/ 7 h 7"/>
                  <a:gd name="T2" fmla="*/ 4 w 97"/>
                  <a:gd name="T3" fmla="*/ 7 h 7"/>
                  <a:gd name="T4" fmla="*/ 4 w 97"/>
                  <a:gd name="T5" fmla="*/ 7 h 7"/>
                  <a:gd name="T6" fmla="*/ 0 w 97"/>
                  <a:gd name="T7" fmla="*/ 0 h 7"/>
                  <a:gd name="T8" fmla="*/ 97 w 97"/>
                  <a:gd name="T9" fmla="*/ 0 h 7"/>
                  <a:gd name="T10" fmla="*/ 97 w 97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7"/>
                  <a:gd name="T19" fmla="*/ 0 h 7"/>
                  <a:gd name="T20" fmla="*/ 97 w 97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7" h="7">
                    <a:moveTo>
                      <a:pt x="97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97" y="0"/>
                    </a:lnTo>
                    <a:lnTo>
                      <a:pt x="97" y="7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55" name="Freeform 863"/>
              <p:cNvSpPr>
                <a:spLocks/>
              </p:cNvSpPr>
              <p:nvPr/>
            </p:nvSpPr>
            <p:spPr bwMode="auto">
              <a:xfrm>
                <a:off x="3120" y="9997"/>
                <a:ext cx="101" cy="11"/>
              </a:xfrm>
              <a:custGeom>
                <a:avLst/>
                <a:gdLst>
                  <a:gd name="T0" fmla="*/ 97 w 101"/>
                  <a:gd name="T1" fmla="*/ 11 h 11"/>
                  <a:gd name="T2" fmla="*/ 4 w 101"/>
                  <a:gd name="T3" fmla="*/ 11 h 11"/>
                  <a:gd name="T4" fmla="*/ 0 w 101"/>
                  <a:gd name="T5" fmla="*/ 0 h 11"/>
                  <a:gd name="T6" fmla="*/ 101 w 101"/>
                  <a:gd name="T7" fmla="*/ 0 h 11"/>
                  <a:gd name="T8" fmla="*/ 97 w 10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11"/>
                  <a:gd name="T17" fmla="*/ 101 w 10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11">
                    <a:moveTo>
                      <a:pt x="97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101" y="0"/>
                    </a:lnTo>
                    <a:lnTo>
                      <a:pt x="97" y="11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56" name="Freeform 864"/>
              <p:cNvSpPr>
                <a:spLocks/>
              </p:cNvSpPr>
              <p:nvPr/>
            </p:nvSpPr>
            <p:spPr bwMode="auto">
              <a:xfrm>
                <a:off x="3120" y="9993"/>
                <a:ext cx="101" cy="11"/>
              </a:xfrm>
              <a:custGeom>
                <a:avLst/>
                <a:gdLst>
                  <a:gd name="T0" fmla="*/ 97 w 101"/>
                  <a:gd name="T1" fmla="*/ 11 h 11"/>
                  <a:gd name="T2" fmla="*/ 0 w 101"/>
                  <a:gd name="T3" fmla="*/ 11 h 11"/>
                  <a:gd name="T4" fmla="*/ 0 w 101"/>
                  <a:gd name="T5" fmla="*/ 0 h 11"/>
                  <a:gd name="T6" fmla="*/ 101 w 101"/>
                  <a:gd name="T7" fmla="*/ 0 h 11"/>
                  <a:gd name="T8" fmla="*/ 97 w 10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11"/>
                  <a:gd name="T17" fmla="*/ 101 w 10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11">
                    <a:moveTo>
                      <a:pt x="97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01" y="0"/>
                    </a:lnTo>
                    <a:lnTo>
                      <a:pt x="97" y="11"/>
                    </a:lnTo>
                    <a:close/>
                  </a:path>
                </a:pathLst>
              </a:custGeom>
              <a:solidFill>
                <a:srgbClr val="B9B9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57" name="Rectangle 865"/>
              <p:cNvSpPr>
                <a:spLocks noChangeArrowheads="1"/>
              </p:cNvSpPr>
              <p:nvPr/>
            </p:nvSpPr>
            <p:spPr bwMode="auto">
              <a:xfrm>
                <a:off x="3120" y="9990"/>
                <a:ext cx="101" cy="7"/>
              </a:xfrm>
              <a:prstGeom prst="rect">
                <a:avLst/>
              </a:prstGeom>
              <a:solidFill>
                <a:srgbClr val="B9B9B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58" name="Rectangle 866"/>
              <p:cNvSpPr>
                <a:spLocks noChangeArrowheads="1"/>
              </p:cNvSpPr>
              <p:nvPr/>
            </p:nvSpPr>
            <p:spPr bwMode="auto">
              <a:xfrm>
                <a:off x="3120" y="9986"/>
                <a:ext cx="101" cy="7"/>
              </a:xfrm>
              <a:prstGeom prst="rect">
                <a:avLst/>
              </a:prstGeom>
              <a:solidFill>
                <a:srgbClr val="B9B8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59" name="Freeform 867"/>
              <p:cNvSpPr>
                <a:spLocks/>
              </p:cNvSpPr>
              <p:nvPr/>
            </p:nvSpPr>
            <p:spPr bwMode="auto">
              <a:xfrm>
                <a:off x="3120" y="9982"/>
                <a:ext cx="105" cy="8"/>
              </a:xfrm>
              <a:custGeom>
                <a:avLst/>
                <a:gdLst>
                  <a:gd name="T0" fmla="*/ 101 w 105"/>
                  <a:gd name="T1" fmla="*/ 8 h 8"/>
                  <a:gd name="T2" fmla="*/ 0 w 105"/>
                  <a:gd name="T3" fmla="*/ 8 h 8"/>
                  <a:gd name="T4" fmla="*/ 0 w 105"/>
                  <a:gd name="T5" fmla="*/ 0 h 8"/>
                  <a:gd name="T6" fmla="*/ 105 w 105"/>
                  <a:gd name="T7" fmla="*/ 0 h 8"/>
                  <a:gd name="T8" fmla="*/ 101 w 105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8"/>
                  <a:gd name="T17" fmla="*/ 105 w 105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8">
                    <a:moveTo>
                      <a:pt x="101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01" y="8"/>
                    </a:lnTo>
                    <a:close/>
                  </a:path>
                </a:pathLst>
              </a:custGeom>
              <a:solidFill>
                <a:srgbClr val="B9B8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60" name="Freeform 868"/>
              <p:cNvSpPr>
                <a:spLocks/>
              </p:cNvSpPr>
              <p:nvPr/>
            </p:nvSpPr>
            <p:spPr bwMode="auto">
              <a:xfrm>
                <a:off x="3117" y="9975"/>
                <a:ext cx="108" cy="11"/>
              </a:xfrm>
              <a:custGeom>
                <a:avLst/>
                <a:gdLst>
                  <a:gd name="T0" fmla="*/ 104 w 108"/>
                  <a:gd name="T1" fmla="*/ 11 h 11"/>
                  <a:gd name="T2" fmla="*/ 3 w 108"/>
                  <a:gd name="T3" fmla="*/ 11 h 11"/>
                  <a:gd name="T4" fmla="*/ 0 w 108"/>
                  <a:gd name="T5" fmla="*/ 0 h 11"/>
                  <a:gd name="T6" fmla="*/ 108 w 108"/>
                  <a:gd name="T7" fmla="*/ 0 h 11"/>
                  <a:gd name="T8" fmla="*/ 104 w 108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1"/>
                  <a:gd name="T17" fmla="*/ 108 w 108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1">
                    <a:moveTo>
                      <a:pt x="104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04" y="11"/>
                    </a:lnTo>
                    <a:close/>
                  </a:path>
                </a:pathLst>
              </a:custGeom>
              <a:solidFill>
                <a:srgbClr val="B8B7B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61" name="Freeform 869"/>
              <p:cNvSpPr>
                <a:spLocks/>
              </p:cNvSpPr>
              <p:nvPr/>
            </p:nvSpPr>
            <p:spPr bwMode="auto">
              <a:xfrm>
                <a:off x="3117" y="9972"/>
                <a:ext cx="108" cy="10"/>
              </a:xfrm>
              <a:custGeom>
                <a:avLst/>
                <a:gdLst>
                  <a:gd name="T0" fmla="*/ 108 w 108"/>
                  <a:gd name="T1" fmla="*/ 10 h 10"/>
                  <a:gd name="T2" fmla="*/ 3 w 108"/>
                  <a:gd name="T3" fmla="*/ 10 h 10"/>
                  <a:gd name="T4" fmla="*/ 0 w 108"/>
                  <a:gd name="T5" fmla="*/ 0 h 10"/>
                  <a:gd name="T6" fmla="*/ 108 w 108"/>
                  <a:gd name="T7" fmla="*/ 0 h 10"/>
                  <a:gd name="T8" fmla="*/ 108 w 108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0"/>
                  <a:gd name="T17" fmla="*/ 108 w 108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0">
                    <a:moveTo>
                      <a:pt x="108" y="10"/>
                    </a:moveTo>
                    <a:lnTo>
                      <a:pt x="3" y="10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08" y="10"/>
                    </a:lnTo>
                    <a:close/>
                  </a:path>
                </a:pathLst>
              </a:custGeom>
              <a:solidFill>
                <a:srgbClr val="B8B7B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62" name="Rectangle 870"/>
              <p:cNvSpPr>
                <a:spLocks noChangeArrowheads="1"/>
              </p:cNvSpPr>
              <p:nvPr/>
            </p:nvSpPr>
            <p:spPr bwMode="auto">
              <a:xfrm>
                <a:off x="3117" y="9968"/>
                <a:ext cx="108" cy="7"/>
              </a:xfrm>
              <a:prstGeom prst="rect">
                <a:avLst/>
              </a:prstGeom>
              <a:solidFill>
                <a:srgbClr val="B8B7B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63" name="Rectangle 871"/>
              <p:cNvSpPr>
                <a:spLocks noChangeArrowheads="1"/>
              </p:cNvSpPr>
              <p:nvPr/>
            </p:nvSpPr>
            <p:spPr bwMode="auto">
              <a:xfrm>
                <a:off x="3117" y="9964"/>
                <a:ext cx="108" cy="8"/>
              </a:xfrm>
              <a:prstGeom prst="rect">
                <a:avLst/>
              </a:prstGeom>
              <a:solidFill>
                <a:srgbClr val="B7B6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64" name="Freeform 872"/>
              <p:cNvSpPr>
                <a:spLocks/>
              </p:cNvSpPr>
              <p:nvPr/>
            </p:nvSpPr>
            <p:spPr bwMode="auto">
              <a:xfrm>
                <a:off x="3117" y="9961"/>
                <a:ext cx="111" cy="7"/>
              </a:xfrm>
              <a:custGeom>
                <a:avLst/>
                <a:gdLst>
                  <a:gd name="T0" fmla="*/ 108 w 111"/>
                  <a:gd name="T1" fmla="*/ 7 h 7"/>
                  <a:gd name="T2" fmla="*/ 0 w 111"/>
                  <a:gd name="T3" fmla="*/ 7 h 7"/>
                  <a:gd name="T4" fmla="*/ 0 w 111"/>
                  <a:gd name="T5" fmla="*/ 0 h 7"/>
                  <a:gd name="T6" fmla="*/ 111 w 111"/>
                  <a:gd name="T7" fmla="*/ 0 h 7"/>
                  <a:gd name="T8" fmla="*/ 108 w 11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"/>
                  <a:gd name="T16" fmla="*/ 0 h 7"/>
                  <a:gd name="T17" fmla="*/ 111 w 11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" h="7">
                    <a:moveTo>
                      <a:pt x="10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11" y="0"/>
                    </a:lnTo>
                    <a:lnTo>
                      <a:pt x="108" y="7"/>
                    </a:lnTo>
                    <a:close/>
                  </a:path>
                </a:pathLst>
              </a:custGeom>
              <a:solidFill>
                <a:srgbClr val="B7B6B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65" name="Freeform 873"/>
              <p:cNvSpPr>
                <a:spLocks/>
              </p:cNvSpPr>
              <p:nvPr/>
            </p:nvSpPr>
            <p:spPr bwMode="auto">
              <a:xfrm>
                <a:off x="3117" y="9953"/>
                <a:ext cx="111" cy="11"/>
              </a:xfrm>
              <a:custGeom>
                <a:avLst/>
                <a:gdLst>
                  <a:gd name="T0" fmla="*/ 108 w 111"/>
                  <a:gd name="T1" fmla="*/ 11 h 11"/>
                  <a:gd name="T2" fmla="*/ 0 w 111"/>
                  <a:gd name="T3" fmla="*/ 11 h 11"/>
                  <a:gd name="T4" fmla="*/ 0 w 111"/>
                  <a:gd name="T5" fmla="*/ 0 h 11"/>
                  <a:gd name="T6" fmla="*/ 111 w 111"/>
                  <a:gd name="T7" fmla="*/ 0 h 11"/>
                  <a:gd name="T8" fmla="*/ 111 w 111"/>
                  <a:gd name="T9" fmla="*/ 4 h 11"/>
                  <a:gd name="T10" fmla="*/ 108 w 111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1"/>
                  <a:gd name="T19" fmla="*/ 0 h 11"/>
                  <a:gd name="T20" fmla="*/ 111 w 111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1" h="11">
                    <a:moveTo>
                      <a:pt x="108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11" y="0"/>
                    </a:lnTo>
                    <a:lnTo>
                      <a:pt x="111" y="4"/>
                    </a:lnTo>
                    <a:lnTo>
                      <a:pt x="108" y="11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66" name="Freeform 874"/>
              <p:cNvSpPr>
                <a:spLocks/>
              </p:cNvSpPr>
              <p:nvPr/>
            </p:nvSpPr>
            <p:spPr bwMode="auto">
              <a:xfrm>
                <a:off x="3113" y="9950"/>
                <a:ext cx="115" cy="11"/>
              </a:xfrm>
              <a:custGeom>
                <a:avLst/>
                <a:gdLst>
                  <a:gd name="T0" fmla="*/ 115 w 115"/>
                  <a:gd name="T1" fmla="*/ 11 h 11"/>
                  <a:gd name="T2" fmla="*/ 4 w 115"/>
                  <a:gd name="T3" fmla="*/ 11 h 11"/>
                  <a:gd name="T4" fmla="*/ 0 w 115"/>
                  <a:gd name="T5" fmla="*/ 0 h 11"/>
                  <a:gd name="T6" fmla="*/ 115 w 115"/>
                  <a:gd name="T7" fmla="*/ 0 h 11"/>
                  <a:gd name="T8" fmla="*/ 115 w 115"/>
                  <a:gd name="T9" fmla="*/ 7 h 11"/>
                  <a:gd name="T10" fmla="*/ 115 w 115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5"/>
                  <a:gd name="T19" fmla="*/ 0 h 11"/>
                  <a:gd name="T20" fmla="*/ 115 w 115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5" h="11">
                    <a:moveTo>
                      <a:pt x="115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115" y="0"/>
                    </a:lnTo>
                    <a:lnTo>
                      <a:pt x="115" y="7"/>
                    </a:lnTo>
                    <a:lnTo>
                      <a:pt x="115" y="11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67" name="Freeform 875"/>
              <p:cNvSpPr>
                <a:spLocks/>
              </p:cNvSpPr>
              <p:nvPr/>
            </p:nvSpPr>
            <p:spPr bwMode="auto">
              <a:xfrm>
                <a:off x="3113" y="9946"/>
                <a:ext cx="115" cy="7"/>
              </a:xfrm>
              <a:custGeom>
                <a:avLst/>
                <a:gdLst>
                  <a:gd name="T0" fmla="*/ 115 w 115"/>
                  <a:gd name="T1" fmla="*/ 7 h 7"/>
                  <a:gd name="T2" fmla="*/ 4 w 115"/>
                  <a:gd name="T3" fmla="*/ 7 h 7"/>
                  <a:gd name="T4" fmla="*/ 0 w 115"/>
                  <a:gd name="T5" fmla="*/ 0 h 7"/>
                  <a:gd name="T6" fmla="*/ 115 w 115"/>
                  <a:gd name="T7" fmla="*/ 0 h 7"/>
                  <a:gd name="T8" fmla="*/ 115 w 11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5"/>
                  <a:gd name="T16" fmla="*/ 0 h 7"/>
                  <a:gd name="T17" fmla="*/ 115 w 11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5" h="7">
                    <a:moveTo>
                      <a:pt x="115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115" y="0"/>
                    </a:lnTo>
                    <a:lnTo>
                      <a:pt x="115" y="7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68" name="Rectangle 876"/>
              <p:cNvSpPr>
                <a:spLocks noChangeArrowheads="1"/>
              </p:cNvSpPr>
              <p:nvPr/>
            </p:nvSpPr>
            <p:spPr bwMode="auto">
              <a:xfrm>
                <a:off x="3113" y="9943"/>
                <a:ext cx="115" cy="7"/>
              </a:xfrm>
              <a:prstGeom prst="rect">
                <a:avLst/>
              </a:prstGeom>
              <a:solidFill>
                <a:srgbClr val="B5B4B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69" name="Rectangle 877"/>
              <p:cNvSpPr>
                <a:spLocks noChangeArrowheads="1"/>
              </p:cNvSpPr>
              <p:nvPr/>
            </p:nvSpPr>
            <p:spPr bwMode="auto">
              <a:xfrm>
                <a:off x="3113" y="9935"/>
                <a:ext cx="115" cy="11"/>
              </a:xfrm>
              <a:prstGeom prst="rect">
                <a:avLst/>
              </a:prstGeom>
              <a:solidFill>
                <a:srgbClr val="B5B4B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70" name="Rectangle 878"/>
              <p:cNvSpPr>
                <a:spLocks noChangeArrowheads="1"/>
              </p:cNvSpPr>
              <p:nvPr/>
            </p:nvSpPr>
            <p:spPr bwMode="auto">
              <a:xfrm>
                <a:off x="3113" y="9932"/>
                <a:ext cx="115" cy="11"/>
              </a:xfrm>
              <a:prstGeom prst="rect">
                <a:avLst/>
              </a:prstGeom>
              <a:solidFill>
                <a:srgbClr val="B4B3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71" name="Freeform 879"/>
              <p:cNvSpPr>
                <a:spLocks/>
              </p:cNvSpPr>
              <p:nvPr/>
            </p:nvSpPr>
            <p:spPr bwMode="auto">
              <a:xfrm>
                <a:off x="3113" y="9928"/>
                <a:ext cx="119" cy="7"/>
              </a:xfrm>
              <a:custGeom>
                <a:avLst/>
                <a:gdLst>
                  <a:gd name="T0" fmla="*/ 115 w 119"/>
                  <a:gd name="T1" fmla="*/ 7 h 7"/>
                  <a:gd name="T2" fmla="*/ 0 w 119"/>
                  <a:gd name="T3" fmla="*/ 7 h 7"/>
                  <a:gd name="T4" fmla="*/ 0 w 119"/>
                  <a:gd name="T5" fmla="*/ 0 h 7"/>
                  <a:gd name="T6" fmla="*/ 119 w 119"/>
                  <a:gd name="T7" fmla="*/ 0 h 7"/>
                  <a:gd name="T8" fmla="*/ 115 w 11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"/>
                  <a:gd name="T16" fmla="*/ 0 h 7"/>
                  <a:gd name="T17" fmla="*/ 119 w 11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" h="7">
                    <a:moveTo>
                      <a:pt x="11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19" y="0"/>
                    </a:lnTo>
                    <a:lnTo>
                      <a:pt x="115" y="7"/>
                    </a:lnTo>
                    <a:close/>
                  </a:path>
                </a:pathLst>
              </a:custGeom>
              <a:solidFill>
                <a:srgbClr val="B4B3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72" name="Freeform 880"/>
              <p:cNvSpPr>
                <a:spLocks/>
              </p:cNvSpPr>
              <p:nvPr/>
            </p:nvSpPr>
            <p:spPr bwMode="auto">
              <a:xfrm>
                <a:off x="3110" y="9925"/>
                <a:ext cx="122" cy="7"/>
              </a:xfrm>
              <a:custGeom>
                <a:avLst/>
                <a:gdLst>
                  <a:gd name="T0" fmla="*/ 118 w 122"/>
                  <a:gd name="T1" fmla="*/ 7 h 7"/>
                  <a:gd name="T2" fmla="*/ 3 w 122"/>
                  <a:gd name="T3" fmla="*/ 7 h 7"/>
                  <a:gd name="T4" fmla="*/ 0 w 122"/>
                  <a:gd name="T5" fmla="*/ 0 h 7"/>
                  <a:gd name="T6" fmla="*/ 122 w 122"/>
                  <a:gd name="T7" fmla="*/ 0 h 7"/>
                  <a:gd name="T8" fmla="*/ 118 w 122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7"/>
                  <a:gd name="T17" fmla="*/ 122 w 122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7">
                    <a:moveTo>
                      <a:pt x="118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122" y="0"/>
                    </a:lnTo>
                    <a:lnTo>
                      <a:pt x="118" y="7"/>
                    </a:lnTo>
                    <a:close/>
                  </a:path>
                </a:pathLst>
              </a:custGeom>
              <a:solidFill>
                <a:srgbClr val="B3B2B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73" name="Freeform 881"/>
              <p:cNvSpPr>
                <a:spLocks/>
              </p:cNvSpPr>
              <p:nvPr/>
            </p:nvSpPr>
            <p:spPr bwMode="auto">
              <a:xfrm>
                <a:off x="3110" y="9921"/>
                <a:ext cx="122" cy="7"/>
              </a:xfrm>
              <a:custGeom>
                <a:avLst/>
                <a:gdLst>
                  <a:gd name="T0" fmla="*/ 122 w 122"/>
                  <a:gd name="T1" fmla="*/ 7 h 7"/>
                  <a:gd name="T2" fmla="*/ 3 w 122"/>
                  <a:gd name="T3" fmla="*/ 7 h 7"/>
                  <a:gd name="T4" fmla="*/ 0 w 122"/>
                  <a:gd name="T5" fmla="*/ 0 h 7"/>
                  <a:gd name="T6" fmla="*/ 122 w 122"/>
                  <a:gd name="T7" fmla="*/ 0 h 7"/>
                  <a:gd name="T8" fmla="*/ 122 w 122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7"/>
                  <a:gd name="T17" fmla="*/ 122 w 122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7">
                    <a:moveTo>
                      <a:pt x="122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122" y="0"/>
                    </a:lnTo>
                    <a:lnTo>
                      <a:pt x="122" y="7"/>
                    </a:lnTo>
                    <a:close/>
                  </a:path>
                </a:pathLst>
              </a:custGeom>
              <a:solidFill>
                <a:srgbClr val="B3B2B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74" name="Rectangle 882"/>
              <p:cNvSpPr>
                <a:spLocks noChangeArrowheads="1"/>
              </p:cNvSpPr>
              <p:nvPr/>
            </p:nvSpPr>
            <p:spPr bwMode="auto">
              <a:xfrm>
                <a:off x="3110" y="9914"/>
                <a:ext cx="122" cy="11"/>
              </a:xfrm>
              <a:prstGeom prst="rect">
                <a:avLst/>
              </a:prstGeom>
              <a:solidFill>
                <a:srgbClr val="B1B1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75" name="Rectangle 883"/>
              <p:cNvSpPr>
                <a:spLocks noChangeArrowheads="1"/>
              </p:cNvSpPr>
              <p:nvPr/>
            </p:nvSpPr>
            <p:spPr bwMode="auto">
              <a:xfrm>
                <a:off x="3110" y="9910"/>
                <a:ext cx="122" cy="11"/>
              </a:xfrm>
              <a:prstGeom prst="rect">
                <a:avLst/>
              </a:prstGeom>
              <a:solidFill>
                <a:srgbClr val="B1B1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76" name="Rectangle 884"/>
              <p:cNvSpPr>
                <a:spLocks noChangeArrowheads="1"/>
              </p:cNvSpPr>
              <p:nvPr/>
            </p:nvSpPr>
            <p:spPr bwMode="auto">
              <a:xfrm>
                <a:off x="3110" y="9906"/>
                <a:ext cx="122" cy="8"/>
              </a:xfrm>
              <a:prstGeom prst="rect">
                <a:avLst/>
              </a:prstGeom>
              <a:solidFill>
                <a:srgbClr val="B1B1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77" name="Rectangle 885"/>
              <p:cNvSpPr>
                <a:spLocks noChangeArrowheads="1"/>
              </p:cNvSpPr>
              <p:nvPr/>
            </p:nvSpPr>
            <p:spPr bwMode="auto">
              <a:xfrm>
                <a:off x="3110" y="9903"/>
                <a:ext cx="122" cy="7"/>
              </a:xfrm>
              <a:prstGeom prst="rect">
                <a:avLst/>
              </a:prstGeom>
              <a:solidFill>
                <a:srgbClr val="B1B0A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78" name="Freeform 886"/>
              <p:cNvSpPr>
                <a:spLocks/>
              </p:cNvSpPr>
              <p:nvPr/>
            </p:nvSpPr>
            <p:spPr bwMode="auto">
              <a:xfrm>
                <a:off x="3106" y="9899"/>
                <a:ext cx="129" cy="7"/>
              </a:xfrm>
              <a:custGeom>
                <a:avLst/>
                <a:gdLst>
                  <a:gd name="T0" fmla="*/ 126 w 129"/>
                  <a:gd name="T1" fmla="*/ 7 h 7"/>
                  <a:gd name="T2" fmla="*/ 4 w 129"/>
                  <a:gd name="T3" fmla="*/ 7 h 7"/>
                  <a:gd name="T4" fmla="*/ 0 w 129"/>
                  <a:gd name="T5" fmla="*/ 0 h 7"/>
                  <a:gd name="T6" fmla="*/ 129 w 129"/>
                  <a:gd name="T7" fmla="*/ 0 h 7"/>
                  <a:gd name="T8" fmla="*/ 126 w 12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9"/>
                  <a:gd name="T16" fmla="*/ 0 h 7"/>
                  <a:gd name="T17" fmla="*/ 129 w 12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9" h="7">
                    <a:moveTo>
                      <a:pt x="126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129" y="0"/>
                    </a:lnTo>
                    <a:lnTo>
                      <a:pt x="126" y="7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79" name="Freeform 887"/>
              <p:cNvSpPr>
                <a:spLocks/>
              </p:cNvSpPr>
              <p:nvPr/>
            </p:nvSpPr>
            <p:spPr bwMode="auto">
              <a:xfrm>
                <a:off x="3106" y="9892"/>
                <a:ext cx="129" cy="11"/>
              </a:xfrm>
              <a:custGeom>
                <a:avLst/>
                <a:gdLst>
                  <a:gd name="T0" fmla="*/ 126 w 129"/>
                  <a:gd name="T1" fmla="*/ 11 h 11"/>
                  <a:gd name="T2" fmla="*/ 4 w 129"/>
                  <a:gd name="T3" fmla="*/ 11 h 11"/>
                  <a:gd name="T4" fmla="*/ 0 w 129"/>
                  <a:gd name="T5" fmla="*/ 0 h 11"/>
                  <a:gd name="T6" fmla="*/ 129 w 129"/>
                  <a:gd name="T7" fmla="*/ 0 h 11"/>
                  <a:gd name="T8" fmla="*/ 126 w 12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9"/>
                  <a:gd name="T16" fmla="*/ 0 h 11"/>
                  <a:gd name="T17" fmla="*/ 129 w 12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9" h="11">
                    <a:moveTo>
                      <a:pt x="126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129" y="0"/>
                    </a:lnTo>
                    <a:lnTo>
                      <a:pt x="126" y="11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80" name="Freeform 888"/>
              <p:cNvSpPr>
                <a:spLocks/>
              </p:cNvSpPr>
              <p:nvPr/>
            </p:nvSpPr>
            <p:spPr bwMode="auto">
              <a:xfrm>
                <a:off x="3106" y="9888"/>
                <a:ext cx="129" cy="11"/>
              </a:xfrm>
              <a:custGeom>
                <a:avLst/>
                <a:gdLst>
                  <a:gd name="T0" fmla="*/ 129 w 129"/>
                  <a:gd name="T1" fmla="*/ 11 h 11"/>
                  <a:gd name="T2" fmla="*/ 0 w 129"/>
                  <a:gd name="T3" fmla="*/ 11 h 11"/>
                  <a:gd name="T4" fmla="*/ 0 w 129"/>
                  <a:gd name="T5" fmla="*/ 4 h 11"/>
                  <a:gd name="T6" fmla="*/ 0 w 129"/>
                  <a:gd name="T7" fmla="*/ 0 h 11"/>
                  <a:gd name="T8" fmla="*/ 129 w 129"/>
                  <a:gd name="T9" fmla="*/ 0 h 11"/>
                  <a:gd name="T10" fmla="*/ 129 w 129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9"/>
                  <a:gd name="T19" fmla="*/ 0 h 11"/>
                  <a:gd name="T20" fmla="*/ 129 w 129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9" h="11">
                    <a:moveTo>
                      <a:pt x="129" y="11"/>
                    </a:moveTo>
                    <a:lnTo>
                      <a:pt x="0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29" y="0"/>
                    </a:lnTo>
                    <a:lnTo>
                      <a:pt x="129" y="11"/>
                    </a:lnTo>
                    <a:close/>
                  </a:path>
                </a:pathLst>
              </a:custGeom>
              <a:solidFill>
                <a:srgbClr val="B0AF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81" name="Freeform 889"/>
              <p:cNvSpPr>
                <a:spLocks/>
              </p:cNvSpPr>
              <p:nvPr/>
            </p:nvSpPr>
            <p:spPr bwMode="auto">
              <a:xfrm>
                <a:off x="3106" y="9885"/>
                <a:ext cx="129" cy="7"/>
              </a:xfrm>
              <a:custGeom>
                <a:avLst/>
                <a:gdLst>
                  <a:gd name="T0" fmla="*/ 129 w 129"/>
                  <a:gd name="T1" fmla="*/ 7 h 7"/>
                  <a:gd name="T2" fmla="*/ 0 w 129"/>
                  <a:gd name="T3" fmla="*/ 7 h 7"/>
                  <a:gd name="T4" fmla="*/ 0 w 129"/>
                  <a:gd name="T5" fmla="*/ 7 h 7"/>
                  <a:gd name="T6" fmla="*/ 0 w 129"/>
                  <a:gd name="T7" fmla="*/ 0 h 7"/>
                  <a:gd name="T8" fmla="*/ 129 w 129"/>
                  <a:gd name="T9" fmla="*/ 0 h 7"/>
                  <a:gd name="T10" fmla="*/ 129 w 129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9"/>
                  <a:gd name="T19" fmla="*/ 0 h 7"/>
                  <a:gd name="T20" fmla="*/ 129 w 129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9" h="7">
                    <a:moveTo>
                      <a:pt x="12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29" y="0"/>
                    </a:lnTo>
                    <a:lnTo>
                      <a:pt x="129" y="7"/>
                    </a:lnTo>
                    <a:close/>
                  </a:path>
                </a:pathLst>
              </a:custGeom>
              <a:solidFill>
                <a:srgbClr val="B0AF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82" name="Rectangle 890"/>
              <p:cNvSpPr>
                <a:spLocks noChangeArrowheads="1"/>
              </p:cNvSpPr>
              <p:nvPr/>
            </p:nvSpPr>
            <p:spPr bwMode="auto">
              <a:xfrm>
                <a:off x="3106" y="9881"/>
                <a:ext cx="129" cy="7"/>
              </a:xfrm>
              <a:prstGeom prst="rect">
                <a:avLst/>
              </a:prstGeom>
              <a:solidFill>
                <a:srgbClr val="AF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83" name="Rectangle 891"/>
              <p:cNvSpPr>
                <a:spLocks noChangeArrowheads="1"/>
              </p:cNvSpPr>
              <p:nvPr/>
            </p:nvSpPr>
            <p:spPr bwMode="auto">
              <a:xfrm>
                <a:off x="3106" y="9877"/>
                <a:ext cx="129" cy="8"/>
              </a:xfrm>
              <a:prstGeom prst="rect">
                <a:avLst/>
              </a:prstGeom>
              <a:solidFill>
                <a:srgbClr val="AF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84" name="Rectangle 892"/>
              <p:cNvSpPr>
                <a:spLocks noChangeArrowheads="1"/>
              </p:cNvSpPr>
              <p:nvPr/>
            </p:nvSpPr>
            <p:spPr bwMode="auto">
              <a:xfrm>
                <a:off x="3106" y="9870"/>
                <a:ext cx="129" cy="11"/>
              </a:xfrm>
              <a:prstGeom prst="rect">
                <a:avLst/>
              </a:prstGeom>
              <a:solidFill>
                <a:srgbClr val="AEAD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85" name="Freeform 893"/>
              <p:cNvSpPr>
                <a:spLocks/>
              </p:cNvSpPr>
              <p:nvPr/>
            </p:nvSpPr>
            <p:spPr bwMode="auto">
              <a:xfrm>
                <a:off x="3102" y="9867"/>
                <a:ext cx="137" cy="10"/>
              </a:xfrm>
              <a:custGeom>
                <a:avLst/>
                <a:gdLst>
                  <a:gd name="T0" fmla="*/ 133 w 137"/>
                  <a:gd name="T1" fmla="*/ 10 h 10"/>
                  <a:gd name="T2" fmla="*/ 4 w 137"/>
                  <a:gd name="T3" fmla="*/ 10 h 10"/>
                  <a:gd name="T4" fmla="*/ 0 w 137"/>
                  <a:gd name="T5" fmla="*/ 0 h 10"/>
                  <a:gd name="T6" fmla="*/ 137 w 137"/>
                  <a:gd name="T7" fmla="*/ 0 h 10"/>
                  <a:gd name="T8" fmla="*/ 133 w 137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7"/>
                  <a:gd name="T16" fmla="*/ 0 h 10"/>
                  <a:gd name="T17" fmla="*/ 137 w 137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7" h="10">
                    <a:moveTo>
                      <a:pt x="133" y="10"/>
                    </a:moveTo>
                    <a:lnTo>
                      <a:pt x="4" y="10"/>
                    </a:lnTo>
                    <a:lnTo>
                      <a:pt x="0" y="0"/>
                    </a:lnTo>
                    <a:lnTo>
                      <a:pt x="137" y="0"/>
                    </a:lnTo>
                    <a:lnTo>
                      <a:pt x="133" y="10"/>
                    </a:lnTo>
                    <a:close/>
                  </a:path>
                </a:pathLst>
              </a:custGeom>
              <a:solidFill>
                <a:srgbClr val="AE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86" name="Freeform 894"/>
              <p:cNvSpPr>
                <a:spLocks/>
              </p:cNvSpPr>
              <p:nvPr/>
            </p:nvSpPr>
            <p:spPr bwMode="auto">
              <a:xfrm>
                <a:off x="3102" y="9863"/>
                <a:ext cx="137" cy="7"/>
              </a:xfrm>
              <a:custGeom>
                <a:avLst/>
                <a:gdLst>
                  <a:gd name="T0" fmla="*/ 133 w 137"/>
                  <a:gd name="T1" fmla="*/ 7 h 7"/>
                  <a:gd name="T2" fmla="*/ 4 w 137"/>
                  <a:gd name="T3" fmla="*/ 7 h 7"/>
                  <a:gd name="T4" fmla="*/ 0 w 137"/>
                  <a:gd name="T5" fmla="*/ 0 h 7"/>
                  <a:gd name="T6" fmla="*/ 137 w 137"/>
                  <a:gd name="T7" fmla="*/ 0 h 7"/>
                  <a:gd name="T8" fmla="*/ 133 w 13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7"/>
                  <a:gd name="T16" fmla="*/ 0 h 7"/>
                  <a:gd name="T17" fmla="*/ 137 w 13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7" h="7">
                    <a:moveTo>
                      <a:pt x="133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137" y="0"/>
                    </a:lnTo>
                    <a:lnTo>
                      <a:pt x="133" y="7"/>
                    </a:lnTo>
                    <a:close/>
                  </a:path>
                </a:pathLst>
              </a:custGeom>
              <a:solidFill>
                <a:srgbClr val="ADAD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87" name="Rectangle 895"/>
              <p:cNvSpPr>
                <a:spLocks noChangeArrowheads="1"/>
              </p:cNvSpPr>
              <p:nvPr/>
            </p:nvSpPr>
            <p:spPr bwMode="auto">
              <a:xfrm>
                <a:off x="3102" y="9859"/>
                <a:ext cx="137" cy="8"/>
              </a:xfrm>
              <a:prstGeom prst="rect">
                <a:avLst/>
              </a:prstGeom>
              <a:solidFill>
                <a:srgbClr val="ADAD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88" name="Rectangle 896"/>
              <p:cNvSpPr>
                <a:spLocks noChangeArrowheads="1"/>
              </p:cNvSpPr>
              <p:nvPr/>
            </p:nvSpPr>
            <p:spPr bwMode="auto">
              <a:xfrm>
                <a:off x="3102" y="9852"/>
                <a:ext cx="137" cy="11"/>
              </a:xfrm>
              <a:prstGeom prst="rect">
                <a:avLst/>
              </a:prstGeom>
              <a:solidFill>
                <a:srgbClr val="ADAD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89" name="Rectangle 897"/>
              <p:cNvSpPr>
                <a:spLocks noChangeArrowheads="1"/>
              </p:cNvSpPr>
              <p:nvPr/>
            </p:nvSpPr>
            <p:spPr bwMode="auto">
              <a:xfrm>
                <a:off x="3102" y="9849"/>
                <a:ext cx="137" cy="10"/>
              </a:xfrm>
              <a:prstGeom prst="rect">
                <a:avLst/>
              </a:prstGeom>
              <a:solidFill>
                <a:srgbClr val="ADACA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90" name="Rectangle 898"/>
              <p:cNvSpPr>
                <a:spLocks noChangeArrowheads="1"/>
              </p:cNvSpPr>
              <p:nvPr/>
            </p:nvSpPr>
            <p:spPr bwMode="auto">
              <a:xfrm>
                <a:off x="3102" y="9845"/>
                <a:ext cx="137" cy="7"/>
              </a:xfrm>
              <a:prstGeom prst="rect">
                <a:avLst/>
              </a:prstGeom>
              <a:solidFill>
                <a:srgbClr val="ADACA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91" name="Rectangle 899"/>
              <p:cNvSpPr>
                <a:spLocks noChangeArrowheads="1"/>
              </p:cNvSpPr>
              <p:nvPr/>
            </p:nvSpPr>
            <p:spPr bwMode="auto">
              <a:xfrm>
                <a:off x="3102" y="9841"/>
                <a:ext cx="137" cy="8"/>
              </a:xfrm>
              <a:prstGeom prst="rect">
                <a:avLst/>
              </a:prstGeom>
              <a:solidFill>
                <a:srgbClr val="ADACA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92" name="Freeform 900"/>
              <p:cNvSpPr>
                <a:spLocks/>
              </p:cNvSpPr>
              <p:nvPr/>
            </p:nvSpPr>
            <p:spPr bwMode="auto">
              <a:xfrm>
                <a:off x="3102" y="9838"/>
                <a:ext cx="141" cy="7"/>
              </a:xfrm>
              <a:custGeom>
                <a:avLst/>
                <a:gdLst>
                  <a:gd name="T0" fmla="*/ 137 w 141"/>
                  <a:gd name="T1" fmla="*/ 7 h 7"/>
                  <a:gd name="T2" fmla="*/ 0 w 141"/>
                  <a:gd name="T3" fmla="*/ 7 h 7"/>
                  <a:gd name="T4" fmla="*/ 0 w 141"/>
                  <a:gd name="T5" fmla="*/ 0 h 7"/>
                  <a:gd name="T6" fmla="*/ 141 w 141"/>
                  <a:gd name="T7" fmla="*/ 0 h 7"/>
                  <a:gd name="T8" fmla="*/ 137 w 14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"/>
                  <a:gd name="T16" fmla="*/ 0 h 7"/>
                  <a:gd name="T17" fmla="*/ 141 w 14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" h="7">
                    <a:moveTo>
                      <a:pt x="137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41" y="0"/>
                    </a:lnTo>
                    <a:lnTo>
                      <a:pt x="137" y="7"/>
                    </a:lnTo>
                    <a:close/>
                  </a:path>
                </a:pathLst>
              </a:custGeom>
              <a:solidFill>
                <a:srgbClr val="ACAB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93" name="Freeform 901"/>
              <p:cNvSpPr>
                <a:spLocks/>
              </p:cNvSpPr>
              <p:nvPr/>
            </p:nvSpPr>
            <p:spPr bwMode="auto">
              <a:xfrm>
                <a:off x="3102" y="9830"/>
                <a:ext cx="141" cy="11"/>
              </a:xfrm>
              <a:custGeom>
                <a:avLst/>
                <a:gdLst>
                  <a:gd name="T0" fmla="*/ 137 w 141"/>
                  <a:gd name="T1" fmla="*/ 11 h 11"/>
                  <a:gd name="T2" fmla="*/ 0 w 141"/>
                  <a:gd name="T3" fmla="*/ 11 h 11"/>
                  <a:gd name="T4" fmla="*/ 0 w 141"/>
                  <a:gd name="T5" fmla="*/ 0 h 11"/>
                  <a:gd name="T6" fmla="*/ 141 w 141"/>
                  <a:gd name="T7" fmla="*/ 0 h 11"/>
                  <a:gd name="T8" fmla="*/ 137 w 14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"/>
                  <a:gd name="T16" fmla="*/ 0 h 11"/>
                  <a:gd name="T17" fmla="*/ 141 w 14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" h="11">
                    <a:moveTo>
                      <a:pt x="137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41" y="0"/>
                    </a:lnTo>
                    <a:lnTo>
                      <a:pt x="137" y="11"/>
                    </a:lnTo>
                    <a:close/>
                  </a:path>
                </a:pathLst>
              </a:custGeom>
              <a:solidFill>
                <a:srgbClr val="ACAB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94" name="Freeform 902"/>
              <p:cNvSpPr>
                <a:spLocks/>
              </p:cNvSpPr>
              <p:nvPr/>
            </p:nvSpPr>
            <p:spPr bwMode="auto">
              <a:xfrm>
                <a:off x="3099" y="9827"/>
                <a:ext cx="144" cy="11"/>
              </a:xfrm>
              <a:custGeom>
                <a:avLst/>
                <a:gdLst>
                  <a:gd name="T0" fmla="*/ 144 w 144"/>
                  <a:gd name="T1" fmla="*/ 11 h 11"/>
                  <a:gd name="T2" fmla="*/ 3 w 144"/>
                  <a:gd name="T3" fmla="*/ 11 h 11"/>
                  <a:gd name="T4" fmla="*/ 0 w 144"/>
                  <a:gd name="T5" fmla="*/ 0 h 11"/>
                  <a:gd name="T6" fmla="*/ 144 w 144"/>
                  <a:gd name="T7" fmla="*/ 0 h 11"/>
                  <a:gd name="T8" fmla="*/ 144 w 144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4"/>
                  <a:gd name="T16" fmla="*/ 0 h 11"/>
                  <a:gd name="T17" fmla="*/ 144 w 144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4" h="11">
                    <a:moveTo>
                      <a:pt x="144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144" y="0"/>
                    </a:lnTo>
                    <a:lnTo>
                      <a:pt x="144" y="11"/>
                    </a:lnTo>
                    <a:close/>
                  </a:path>
                </a:pathLst>
              </a:custGeom>
              <a:solidFill>
                <a:srgbClr val="ABAA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95" name="Freeform 903"/>
              <p:cNvSpPr>
                <a:spLocks/>
              </p:cNvSpPr>
              <p:nvPr/>
            </p:nvSpPr>
            <p:spPr bwMode="auto">
              <a:xfrm>
                <a:off x="3099" y="9823"/>
                <a:ext cx="144" cy="7"/>
              </a:xfrm>
              <a:custGeom>
                <a:avLst/>
                <a:gdLst>
                  <a:gd name="T0" fmla="*/ 144 w 144"/>
                  <a:gd name="T1" fmla="*/ 7 h 7"/>
                  <a:gd name="T2" fmla="*/ 3 w 144"/>
                  <a:gd name="T3" fmla="*/ 7 h 7"/>
                  <a:gd name="T4" fmla="*/ 0 w 144"/>
                  <a:gd name="T5" fmla="*/ 0 h 7"/>
                  <a:gd name="T6" fmla="*/ 144 w 144"/>
                  <a:gd name="T7" fmla="*/ 0 h 7"/>
                  <a:gd name="T8" fmla="*/ 144 w 144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4"/>
                  <a:gd name="T16" fmla="*/ 0 h 7"/>
                  <a:gd name="T17" fmla="*/ 144 w 14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4" h="7">
                    <a:moveTo>
                      <a:pt x="144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144" y="0"/>
                    </a:lnTo>
                    <a:lnTo>
                      <a:pt x="144" y="7"/>
                    </a:lnTo>
                    <a:close/>
                  </a:path>
                </a:pathLst>
              </a:custGeom>
              <a:solidFill>
                <a:srgbClr val="ABAA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96" name="Rectangle 904"/>
              <p:cNvSpPr>
                <a:spLocks noChangeArrowheads="1"/>
              </p:cNvSpPr>
              <p:nvPr/>
            </p:nvSpPr>
            <p:spPr bwMode="auto">
              <a:xfrm>
                <a:off x="3099" y="9820"/>
                <a:ext cx="144" cy="7"/>
              </a:xfrm>
              <a:prstGeom prst="rect">
                <a:avLst/>
              </a:prstGeom>
              <a:solidFill>
                <a:srgbClr val="AAA9A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97" name="Freeform 905"/>
              <p:cNvSpPr>
                <a:spLocks/>
              </p:cNvSpPr>
              <p:nvPr/>
            </p:nvSpPr>
            <p:spPr bwMode="auto">
              <a:xfrm>
                <a:off x="3099" y="9816"/>
                <a:ext cx="144" cy="7"/>
              </a:xfrm>
              <a:custGeom>
                <a:avLst/>
                <a:gdLst>
                  <a:gd name="T0" fmla="*/ 144 w 144"/>
                  <a:gd name="T1" fmla="*/ 7 h 7"/>
                  <a:gd name="T2" fmla="*/ 0 w 144"/>
                  <a:gd name="T3" fmla="*/ 7 h 7"/>
                  <a:gd name="T4" fmla="*/ 0 w 144"/>
                  <a:gd name="T5" fmla="*/ 0 h 7"/>
                  <a:gd name="T6" fmla="*/ 144 w 144"/>
                  <a:gd name="T7" fmla="*/ 0 h 7"/>
                  <a:gd name="T8" fmla="*/ 144 w 144"/>
                  <a:gd name="T9" fmla="*/ 0 h 7"/>
                  <a:gd name="T10" fmla="*/ 144 w 144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4"/>
                  <a:gd name="T19" fmla="*/ 0 h 7"/>
                  <a:gd name="T20" fmla="*/ 144 w 14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4" h="7">
                    <a:moveTo>
                      <a:pt x="144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44" y="0"/>
                    </a:lnTo>
                    <a:lnTo>
                      <a:pt x="144" y="7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98" name="Freeform 906"/>
              <p:cNvSpPr>
                <a:spLocks/>
              </p:cNvSpPr>
              <p:nvPr/>
            </p:nvSpPr>
            <p:spPr bwMode="auto">
              <a:xfrm>
                <a:off x="3099" y="9809"/>
                <a:ext cx="144" cy="11"/>
              </a:xfrm>
              <a:custGeom>
                <a:avLst/>
                <a:gdLst>
                  <a:gd name="T0" fmla="*/ 144 w 144"/>
                  <a:gd name="T1" fmla="*/ 11 h 11"/>
                  <a:gd name="T2" fmla="*/ 0 w 144"/>
                  <a:gd name="T3" fmla="*/ 11 h 11"/>
                  <a:gd name="T4" fmla="*/ 0 w 144"/>
                  <a:gd name="T5" fmla="*/ 0 h 11"/>
                  <a:gd name="T6" fmla="*/ 144 w 144"/>
                  <a:gd name="T7" fmla="*/ 0 h 11"/>
                  <a:gd name="T8" fmla="*/ 144 w 144"/>
                  <a:gd name="T9" fmla="*/ 7 h 11"/>
                  <a:gd name="T10" fmla="*/ 144 w 144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4"/>
                  <a:gd name="T19" fmla="*/ 0 h 11"/>
                  <a:gd name="T20" fmla="*/ 144 w 144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4" h="11">
                    <a:moveTo>
                      <a:pt x="144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44" y="0"/>
                    </a:lnTo>
                    <a:lnTo>
                      <a:pt x="144" y="7"/>
                    </a:lnTo>
                    <a:lnTo>
                      <a:pt x="144" y="11"/>
                    </a:lnTo>
                    <a:close/>
                  </a:path>
                </a:pathLst>
              </a:custGeom>
              <a:solidFill>
                <a:srgbClr val="A9A8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99" name="Rectangle 907"/>
              <p:cNvSpPr>
                <a:spLocks noChangeArrowheads="1"/>
              </p:cNvSpPr>
              <p:nvPr/>
            </p:nvSpPr>
            <p:spPr bwMode="auto">
              <a:xfrm>
                <a:off x="3099" y="9805"/>
                <a:ext cx="144" cy="11"/>
              </a:xfrm>
              <a:prstGeom prst="rect">
                <a:avLst/>
              </a:prstGeom>
              <a:solidFill>
                <a:srgbClr val="A9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00" name="Rectangle 908"/>
              <p:cNvSpPr>
                <a:spLocks noChangeArrowheads="1"/>
              </p:cNvSpPr>
              <p:nvPr/>
            </p:nvSpPr>
            <p:spPr bwMode="auto">
              <a:xfrm>
                <a:off x="3099" y="9801"/>
                <a:ext cx="144" cy="8"/>
              </a:xfrm>
              <a:prstGeom prst="rect">
                <a:avLst/>
              </a:prstGeom>
              <a:solidFill>
                <a:srgbClr val="A9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01" name="Rectangle 909"/>
              <p:cNvSpPr>
                <a:spLocks noChangeArrowheads="1"/>
              </p:cNvSpPr>
              <p:nvPr/>
            </p:nvSpPr>
            <p:spPr bwMode="auto">
              <a:xfrm>
                <a:off x="3099" y="9798"/>
                <a:ext cx="144" cy="7"/>
              </a:xfrm>
              <a:prstGeom prst="rect">
                <a:avLst/>
              </a:prstGeom>
              <a:solidFill>
                <a:srgbClr val="A8A8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02" name="Freeform 910"/>
              <p:cNvSpPr>
                <a:spLocks/>
              </p:cNvSpPr>
              <p:nvPr/>
            </p:nvSpPr>
            <p:spPr bwMode="auto">
              <a:xfrm>
                <a:off x="3099" y="9794"/>
                <a:ext cx="147" cy="7"/>
              </a:xfrm>
              <a:custGeom>
                <a:avLst/>
                <a:gdLst>
                  <a:gd name="T0" fmla="*/ 144 w 147"/>
                  <a:gd name="T1" fmla="*/ 7 h 7"/>
                  <a:gd name="T2" fmla="*/ 0 w 147"/>
                  <a:gd name="T3" fmla="*/ 7 h 7"/>
                  <a:gd name="T4" fmla="*/ 0 w 147"/>
                  <a:gd name="T5" fmla="*/ 0 h 7"/>
                  <a:gd name="T6" fmla="*/ 147 w 147"/>
                  <a:gd name="T7" fmla="*/ 0 h 7"/>
                  <a:gd name="T8" fmla="*/ 144 w 14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7"/>
                  <a:gd name="T16" fmla="*/ 0 h 7"/>
                  <a:gd name="T17" fmla="*/ 147 w 14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7" h="7">
                    <a:moveTo>
                      <a:pt x="144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47" y="0"/>
                    </a:lnTo>
                    <a:lnTo>
                      <a:pt x="144" y="7"/>
                    </a:lnTo>
                    <a:close/>
                  </a:path>
                </a:pathLst>
              </a:custGeom>
              <a:solidFill>
                <a:srgbClr val="A8A8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03" name="Freeform 911"/>
              <p:cNvSpPr>
                <a:spLocks/>
              </p:cNvSpPr>
              <p:nvPr/>
            </p:nvSpPr>
            <p:spPr bwMode="auto">
              <a:xfrm>
                <a:off x="3095" y="9787"/>
                <a:ext cx="151" cy="11"/>
              </a:xfrm>
              <a:custGeom>
                <a:avLst/>
                <a:gdLst>
                  <a:gd name="T0" fmla="*/ 148 w 151"/>
                  <a:gd name="T1" fmla="*/ 11 h 11"/>
                  <a:gd name="T2" fmla="*/ 4 w 151"/>
                  <a:gd name="T3" fmla="*/ 11 h 11"/>
                  <a:gd name="T4" fmla="*/ 0 w 151"/>
                  <a:gd name="T5" fmla="*/ 0 h 11"/>
                  <a:gd name="T6" fmla="*/ 151 w 151"/>
                  <a:gd name="T7" fmla="*/ 0 h 11"/>
                  <a:gd name="T8" fmla="*/ 148 w 15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"/>
                  <a:gd name="T16" fmla="*/ 0 h 11"/>
                  <a:gd name="T17" fmla="*/ 151 w 15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" h="11">
                    <a:moveTo>
                      <a:pt x="148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151" y="0"/>
                    </a:lnTo>
                    <a:lnTo>
                      <a:pt x="148" y="11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04" name="Freeform 912"/>
              <p:cNvSpPr>
                <a:spLocks/>
              </p:cNvSpPr>
              <p:nvPr/>
            </p:nvSpPr>
            <p:spPr bwMode="auto">
              <a:xfrm>
                <a:off x="3095" y="9783"/>
                <a:ext cx="151" cy="11"/>
              </a:xfrm>
              <a:custGeom>
                <a:avLst/>
                <a:gdLst>
                  <a:gd name="T0" fmla="*/ 151 w 151"/>
                  <a:gd name="T1" fmla="*/ 11 h 11"/>
                  <a:gd name="T2" fmla="*/ 4 w 151"/>
                  <a:gd name="T3" fmla="*/ 11 h 11"/>
                  <a:gd name="T4" fmla="*/ 0 w 151"/>
                  <a:gd name="T5" fmla="*/ 4 h 11"/>
                  <a:gd name="T6" fmla="*/ 0 w 151"/>
                  <a:gd name="T7" fmla="*/ 0 h 11"/>
                  <a:gd name="T8" fmla="*/ 151 w 151"/>
                  <a:gd name="T9" fmla="*/ 0 h 11"/>
                  <a:gd name="T10" fmla="*/ 151 w 151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"/>
                  <a:gd name="T19" fmla="*/ 0 h 11"/>
                  <a:gd name="T20" fmla="*/ 151 w 151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" h="11">
                    <a:moveTo>
                      <a:pt x="151" y="11"/>
                    </a:moveTo>
                    <a:lnTo>
                      <a:pt x="4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51" y="0"/>
                    </a:lnTo>
                    <a:lnTo>
                      <a:pt x="151" y="11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05" name="Freeform 913"/>
              <p:cNvSpPr>
                <a:spLocks/>
              </p:cNvSpPr>
              <p:nvPr/>
            </p:nvSpPr>
            <p:spPr bwMode="auto">
              <a:xfrm>
                <a:off x="3095" y="9780"/>
                <a:ext cx="151" cy="7"/>
              </a:xfrm>
              <a:custGeom>
                <a:avLst/>
                <a:gdLst>
                  <a:gd name="T0" fmla="*/ 151 w 151"/>
                  <a:gd name="T1" fmla="*/ 7 h 7"/>
                  <a:gd name="T2" fmla="*/ 0 w 151"/>
                  <a:gd name="T3" fmla="*/ 7 h 7"/>
                  <a:gd name="T4" fmla="*/ 0 w 151"/>
                  <a:gd name="T5" fmla="*/ 7 h 7"/>
                  <a:gd name="T6" fmla="*/ 0 w 151"/>
                  <a:gd name="T7" fmla="*/ 0 h 7"/>
                  <a:gd name="T8" fmla="*/ 151 w 151"/>
                  <a:gd name="T9" fmla="*/ 0 h 7"/>
                  <a:gd name="T10" fmla="*/ 151 w 15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"/>
                  <a:gd name="T19" fmla="*/ 0 h 7"/>
                  <a:gd name="T20" fmla="*/ 151 w 15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" h="7">
                    <a:moveTo>
                      <a:pt x="151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51" y="0"/>
                    </a:lnTo>
                    <a:lnTo>
                      <a:pt x="151" y="7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06" name="Rectangle 914"/>
              <p:cNvSpPr>
                <a:spLocks noChangeArrowheads="1"/>
              </p:cNvSpPr>
              <p:nvPr/>
            </p:nvSpPr>
            <p:spPr bwMode="auto">
              <a:xfrm>
                <a:off x="3095" y="9776"/>
                <a:ext cx="151" cy="7"/>
              </a:xfrm>
              <a:prstGeom prst="rect">
                <a:avLst/>
              </a:prstGeom>
              <a:solidFill>
                <a:srgbClr val="A7A6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07" name="Rectangle 915"/>
              <p:cNvSpPr>
                <a:spLocks noChangeArrowheads="1"/>
              </p:cNvSpPr>
              <p:nvPr/>
            </p:nvSpPr>
            <p:spPr bwMode="auto">
              <a:xfrm>
                <a:off x="3095" y="9769"/>
                <a:ext cx="151" cy="11"/>
              </a:xfrm>
              <a:prstGeom prst="rect">
                <a:avLst/>
              </a:prstGeom>
              <a:solidFill>
                <a:srgbClr val="A7A6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08" name="Rectangle 916"/>
              <p:cNvSpPr>
                <a:spLocks noChangeArrowheads="1"/>
              </p:cNvSpPr>
              <p:nvPr/>
            </p:nvSpPr>
            <p:spPr bwMode="auto">
              <a:xfrm>
                <a:off x="3095" y="9765"/>
                <a:ext cx="151" cy="11"/>
              </a:xfrm>
              <a:prstGeom prst="rect">
                <a:avLst/>
              </a:prstGeom>
              <a:solidFill>
                <a:srgbClr val="A6A5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09" name="Rectangle 917"/>
              <p:cNvSpPr>
                <a:spLocks noChangeArrowheads="1"/>
              </p:cNvSpPr>
              <p:nvPr/>
            </p:nvSpPr>
            <p:spPr bwMode="auto">
              <a:xfrm>
                <a:off x="3095" y="9762"/>
                <a:ext cx="151" cy="7"/>
              </a:xfrm>
              <a:prstGeom prst="rect">
                <a:avLst/>
              </a:prstGeom>
              <a:solidFill>
                <a:srgbClr val="A6A5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10" name="Rectangle 918"/>
              <p:cNvSpPr>
                <a:spLocks noChangeArrowheads="1"/>
              </p:cNvSpPr>
              <p:nvPr/>
            </p:nvSpPr>
            <p:spPr bwMode="auto">
              <a:xfrm>
                <a:off x="3095" y="9758"/>
                <a:ext cx="151" cy="7"/>
              </a:xfrm>
              <a:prstGeom prst="rect">
                <a:avLst/>
              </a:prstGeom>
              <a:solidFill>
                <a:srgbClr val="A5A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11" name="Rectangle 919"/>
              <p:cNvSpPr>
                <a:spLocks noChangeArrowheads="1"/>
              </p:cNvSpPr>
              <p:nvPr/>
            </p:nvSpPr>
            <p:spPr bwMode="auto">
              <a:xfrm>
                <a:off x="3095" y="9754"/>
                <a:ext cx="151" cy="8"/>
              </a:xfrm>
              <a:prstGeom prst="rect">
                <a:avLst/>
              </a:prstGeom>
              <a:solidFill>
                <a:srgbClr val="A5A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12" name="Rectangle 920"/>
              <p:cNvSpPr>
                <a:spLocks noChangeArrowheads="1"/>
              </p:cNvSpPr>
              <p:nvPr/>
            </p:nvSpPr>
            <p:spPr bwMode="auto">
              <a:xfrm>
                <a:off x="3095" y="9747"/>
                <a:ext cx="151" cy="11"/>
              </a:xfrm>
              <a:prstGeom prst="rect">
                <a:avLst/>
              </a:prstGeom>
              <a:solidFill>
                <a:srgbClr val="A5A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13" name="Rectangle 921"/>
              <p:cNvSpPr>
                <a:spLocks noChangeArrowheads="1"/>
              </p:cNvSpPr>
              <p:nvPr/>
            </p:nvSpPr>
            <p:spPr bwMode="auto">
              <a:xfrm>
                <a:off x="3095" y="9744"/>
                <a:ext cx="151" cy="10"/>
              </a:xfrm>
              <a:prstGeom prst="rect">
                <a:avLst/>
              </a:prstGeom>
              <a:solidFill>
                <a:srgbClr val="A4A3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14" name="Rectangle 922"/>
              <p:cNvSpPr>
                <a:spLocks noChangeArrowheads="1"/>
              </p:cNvSpPr>
              <p:nvPr/>
            </p:nvSpPr>
            <p:spPr bwMode="auto">
              <a:xfrm>
                <a:off x="3095" y="9740"/>
                <a:ext cx="151" cy="7"/>
              </a:xfrm>
              <a:prstGeom prst="rect">
                <a:avLst/>
              </a:prstGeom>
              <a:solidFill>
                <a:srgbClr val="A4A3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15" name="Freeform 923"/>
              <p:cNvSpPr>
                <a:spLocks/>
              </p:cNvSpPr>
              <p:nvPr/>
            </p:nvSpPr>
            <p:spPr bwMode="auto">
              <a:xfrm>
                <a:off x="3095" y="9736"/>
                <a:ext cx="155" cy="8"/>
              </a:xfrm>
              <a:custGeom>
                <a:avLst/>
                <a:gdLst>
                  <a:gd name="T0" fmla="*/ 151 w 155"/>
                  <a:gd name="T1" fmla="*/ 8 h 8"/>
                  <a:gd name="T2" fmla="*/ 0 w 155"/>
                  <a:gd name="T3" fmla="*/ 8 h 8"/>
                  <a:gd name="T4" fmla="*/ 0 w 155"/>
                  <a:gd name="T5" fmla="*/ 0 h 8"/>
                  <a:gd name="T6" fmla="*/ 155 w 155"/>
                  <a:gd name="T7" fmla="*/ 0 h 8"/>
                  <a:gd name="T8" fmla="*/ 151 w 155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5"/>
                  <a:gd name="T16" fmla="*/ 0 h 8"/>
                  <a:gd name="T17" fmla="*/ 155 w 155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5" h="8">
                    <a:moveTo>
                      <a:pt x="151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155" y="0"/>
                    </a:lnTo>
                    <a:lnTo>
                      <a:pt x="151" y="8"/>
                    </a:lnTo>
                    <a:close/>
                  </a:path>
                </a:pathLst>
              </a:custGeom>
              <a:solidFill>
                <a:srgbClr val="A3A2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306" name="Freeform 924"/>
            <p:cNvSpPr>
              <a:spLocks/>
            </p:cNvSpPr>
            <p:nvPr/>
          </p:nvSpPr>
          <p:spPr bwMode="auto">
            <a:xfrm>
              <a:off x="3095" y="9839"/>
              <a:ext cx="155" cy="7"/>
            </a:xfrm>
            <a:custGeom>
              <a:avLst/>
              <a:gdLst>
                <a:gd name="T0" fmla="*/ 151 w 155"/>
                <a:gd name="T1" fmla="*/ 7 h 7"/>
                <a:gd name="T2" fmla="*/ 0 w 155"/>
                <a:gd name="T3" fmla="*/ 7 h 7"/>
                <a:gd name="T4" fmla="*/ 0 w 155"/>
                <a:gd name="T5" fmla="*/ 0 h 7"/>
                <a:gd name="T6" fmla="*/ 155 w 155"/>
                <a:gd name="T7" fmla="*/ 0 h 7"/>
                <a:gd name="T8" fmla="*/ 151 w 155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5"/>
                <a:gd name="T16" fmla="*/ 0 h 7"/>
                <a:gd name="T17" fmla="*/ 155 w 155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5" h="7">
                  <a:moveTo>
                    <a:pt x="151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5" y="0"/>
                  </a:lnTo>
                  <a:lnTo>
                    <a:pt x="151" y="7"/>
                  </a:lnTo>
                  <a:close/>
                </a:path>
              </a:pathLst>
            </a:custGeom>
            <a:solidFill>
              <a:srgbClr val="A3A2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7" name="Rectangle 925"/>
            <p:cNvSpPr>
              <a:spLocks noChangeArrowheads="1"/>
            </p:cNvSpPr>
            <p:nvPr/>
          </p:nvSpPr>
          <p:spPr bwMode="auto">
            <a:xfrm>
              <a:off x="3095" y="9831"/>
              <a:ext cx="155" cy="11"/>
            </a:xfrm>
            <a:prstGeom prst="rect">
              <a:avLst/>
            </a:prstGeom>
            <a:solidFill>
              <a:srgbClr val="A3A2A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8" name="Rectangle 926"/>
            <p:cNvSpPr>
              <a:spLocks noChangeArrowheads="1"/>
            </p:cNvSpPr>
            <p:nvPr/>
          </p:nvSpPr>
          <p:spPr bwMode="auto">
            <a:xfrm>
              <a:off x="3095" y="9828"/>
              <a:ext cx="155" cy="11"/>
            </a:xfrm>
            <a:prstGeom prst="rect">
              <a:avLst/>
            </a:prstGeom>
            <a:solidFill>
              <a:srgbClr val="A2A1A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9" name="Rectangle 927"/>
            <p:cNvSpPr>
              <a:spLocks noChangeArrowheads="1"/>
            </p:cNvSpPr>
            <p:nvPr/>
          </p:nvSpPr>
          <p:spPr bwMode="auto">
            <a:xfrm>
              <a:off x="3095" y="9824"/>
              <a:ext cx="155" cy="7"/>
            </a:xfrm>
            <a:prstGeom prst="rect">
              <a:avLst/>
            </a:prstGeom>
            <a:solidFill>
              <a:srgbClr val="A2A1A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0" name="Rectangle 928"/>
            <p:cNvSpPr>
              <a:spLocks noChangeArrowheads="1"/>
            </p:cNvSpPr>
            <p:nvPr/>
          </p:nvSpPr>
          <p:spPr bwMode="auto">
            <a:xfrm>
              <a:off x="3095" y="9821"/>
              <a:ext cx="155" cy="7"/>
            </a:xfrm>
            <a:prstGeom prst="rect">
              <a:avLst/>
            </a:prstGeom>
            <a:solidFill>
              <a:srgbClr val="A2A1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1" name="Rectangle 929"/>
            <p:cNvSpPr>
              <a:spLocks noChangeArrowheads="1"/>
            </p:cNvSpPr>
            <p:nvPr/>
          </p:nvSpPr>
          <p:spPr bwMode="auto">
            <a:xfrm>
              <a:off x="3095" y="9817"/>
              <a:ext cx="155" cy="7"/>
            </a:xfrm>
            <a:prstGeom prst="rect">
              <a:avLst/>
            </a:prstGeom>
            <a:solidFill>
              <a:srgbClr val="A2A1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2" name="Rectangle 930"/>
            <p:cNvSpPr>
              <a:spLocks noChangeArrowheads="1"/>
            </p:cNvSpPr>
            <p:nvPr/>
          </p:nvSpPr>
          <p:spPr bwMode="auto">
            <a:xfrm>
              <a:off x="3095" y="9810"/>
              <a:ext cx="155" cy="11"/>
            </a:xfrm>
            <a:prstGeom prst="rect">
              <a:avLst/>
            </a:prstGeom>
            <a:solidFill>
              <a:srgbClr val="A1A09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3" name="Rectangle 931"/>
            <p:cNvSpPr>
              <a:spLocks noChangeArrowheads="1"/>
            </p:cNvSpPr>
            <p:nvPr/>
          </p:nvSpPr>
          <p:spPr bwMode="auto">
            <a:xfrm>
              <a:off x="3095" y="9806"/>
              <a:ext cx="155" cy="11"/>
            </a:xfrm>
            <a:prstGeom prst="rect">
              <a:avLst/>
            </a:prstGeom>
            <a:solidFill>
              <a:srgbClr val="A1A09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4" name="Rectangle 932"/>
            <p:cNvSpPr>
              <a:spLocks noChangeArrowheads="1"/>
            </p:cNvSpPr>
            <p:nvPr/>
          </p:nvSpPr>
          <p:spPr bwMode="auto">
            <a:xfrm>
              <a:off x="3095" y="9803"/>
              <a:ext cx="155" cy="7"/>
            </a:xfrm>
            <a:prstGeom prst="rect">
              <a:avLst/>
            </a:prstGeom>
            <a:solidFill>
              <a:srgbClr val="A1A09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5" name="Rectangle 933"/>
            <p:cNvSpPr>
              <a:spLocks noChangeArrowheads="1"/>
            </p:cNvSpPr>
            <p:nvPr/>
          </p:nvSpPr>
          <p:spPr bwMode="auto">
            <a:xfrm>
              <a:off x="3095" y="9799"/>
              <a:ext cx="155" cy="7"/>
            </a:xfrm>
            <a:prstGeom prst="rect">
              <a:avLst/>
            </a:prstGeom>
            <a:solidFill>
              <a:srgbClr val="A09F9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6" name="Freeform 934"/>
            <p:cNvSpPr>
              <a:spLocks/>
            </p:cNvSpPr>
            <p:nvPr/>
          </p:nvSpPr>
          <p:spPr bwMode="auto">
            <a:xfrm>
              <a:off x="3095" y="9792"/>
              <a:ext cx="155" cy="11"/>
            </a:xfrm>
            <a:custGeom>
              <a:avLst/>
              <a:gdLst>
                <a:gd name="T0" fmla="*/ 155 w 155"/>
                <a:gd name="T1" fmla="*/ 11 h 11"/>
                <a:gd name="T2" fmla="*/ 0 w 155"/>
                <a:gd name="T3" fmla="*/ 11 h 11"/>
                <a:gd name="T4" fmla="*/ 0 w 155"/>
                <a:gd name="T5" fmla="*/ 3 h 11"/>
                <a:gd name="T6" fmla="*/ 0 w 155"/>
                <a:gd name="T7" fmla="*/ 0 h 11"/>
                <a:gd name="T8" fmla="*/ 155 w 155"/>
                <a:gd name="T9" fmla="*/ 0 h 11"/>
                <a:gd name="T10" fmla="*/ 155 w 155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11"/>
                <a:gd name="T20" fmla="*/ 155 w 155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11">
                  <a:moveTo>
                    <a:pt x="155" y="11"/>
                  </a:moveTo>
                  <a:lnTo>
                    <a:pt x="0" y="11"/>
                  </a:lnTo>
                  <a:lnTo>
                    <a:pt x="0" y="3"/>
                  </a:lnTo>
                  <a:lnTo>
                    <a:pt x="0" y="0"/>
                  </a:lnTo>
                  <a:lnTo>
                    <a:pt x="155" y="0"/>
                  </a:lnTo>
                  <a:lnTo>
                    <a:pt x="155" y="1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7" name="Freeform 935"/>
            <p:cNvSpPr>
              <a:spLocks/>
            </p:cNvSpPr>
            <p:nvPr/>
          </p:nvSpPr>
          <p:spPr bwMode="auto">
            <a:xfrm>
              <a:off x="3095" y="9788"/>
              <a:ext cx="155" cy="11"/>
            </a:xfrm>
            <a:custGeom>
              <a:avLst/>
              <a:gdLst>
                <a:gd name="T0" fmla="*/ 155 w 155"/>
                <a:gd name="T1" fmla="*/ 11 h 11"/>
                <a:gd name="T2" fmla="*/ 0 w 155"/>
                <a:gd name="T3" fmla="*/ 11 h 11"/>
                <a:gd name="T4" fmla="*/ 0 w 155"/>
                <a:gd name="T5" fmla="*/ 7 h 11"/>
                <a:gd name="T6" fmla="*/ 0 w 155"/>
                <a:gd name="T7" fmla="*/ 0 h 11"/>
                <a:gd name="T8" fmla="*/ 155 w 155"/>
                <a:gd name="T9" fmla="*/ 0 h 11"/>
                <a:gd name="T10" fmla="*/ 155 w 155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11"/>
                <a:gd name="T20" fmla="*/ 155 w 155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11">
                  <a:moveTo>
                    <a:pt x="155" y="11"/>
                  </a:moveTo>
                  <a:lnTo>
                    <a:pt x="0" y="11"/>
                  </a:lnTo>
                  <a:lnTo>
                    <a:pt x="0" y="7"/>
                  </a:lnTo>
                  <a:lnTo>
                    <a:pt x="0" y="0"/>
                  </a:lnTo>
                  <a:lnTo>
                    <a:pt x="155" y="0"/>
                  </a:lnTo>
                  <a:lnTo>
                    <a:pt x="155" y="11"/>
                  </a:lnTo>
                  <a:close/>
                </a:path>
              </a:pathLst>
            </a:custGeom>
            <a:solidFill>
              <a:srgbClr val="9F9E9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8" name="Rectangle 936"/>
            <p:cNvSpPr>
              <a:spLocks noChangeArrowheads="1"/>
            </p:cNvSpPr>
            <p:nvPr/>
          </p:nvSpPr>
          <p:spPr bwMode="auto">
            <a:xfrm>
              <a:off x="3095" y="9784"/>
              <a:ext cx="155" cy="8"/>
            </a:xfrm>
            <a:prstGeom prst="rect">
              <a:avLst/>
            </a:prstGeom>
            <a:solidFill>
              <a:srgbClr val="9F9E9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9" name="Freeform 937"/>
            <p:cNvSpPr>
              <a:spLocks/>
            </p:cNvSpPr>
            <p:nvPr/>
          </p:nvSpPr>
          <p:spPr bwMode="auto">
            <a:xfrm>
              <a:off x="3095" y="9781"/>
              <a:ext cx="158" cy="7"/>
            </a:xfrm>
            <a:custGeom>
              <a:avLst/>
              <a:gdLst>
                <a:gd name="T0" fmla="*/ 155 w 158"/>
                <a:gd name="T1" fmla="*/ 7 h 7"/>
                <a:gd name="T2" fmla="*/ 0 w 158"/>
                <a:gd name="T3" fmla="*/ 7 h 7"/>
                <a:gd name="T4" fmla="*/ 0 w 158"/>
                <a:gd name="T5" fmla="*/ 0 h 7"/>
                <a:gd name="T6" fmla="*/ 158 w 158"/>
                <a:gd name="T7" fmla="*/ 0 h 7"/>
                <a:gd name="T8" fmla="*/ 155 w 158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8"/>
                <a:gd name="T16" fmla="*/ 0 h 7"/>
                <a:gd name="T17" fmla="*/ 158 w 158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8" h="7">
                  <a:moveTo>
                    <a:pt x="155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5" y="7"/>
                  </a:lnTo>
                  <a:close/>
                </a:path>
              </a:pathLst>
            </a:custGeom>
            <a:solidFill>
              <a:srgbClr val="9F9E9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0" name="Freeform 938"/>
            <p:cNvSpPr>
              <a:spLocks/>
            </p:cNvSpPr>
            <p:nvPr/>
          </p:nvSpPr>
          <p:spPr bwMode="auto">
            <a:xfrm>
              <a:off x="3095" y="9777"/>
              <a:ext cx="158" cy="7"/>
            </a:xfrm>
            <a:custGeom>
              <a:avLst/>
              <a:gdLst>
                <a:gd name="T0" fmla="*/ 155 w 158"/>
                <a:gd name="T1" fmla="*/ 7 h 7"/>
                <a:gd name="T2" fmla="*/ 0 w 158"/>
                <a:gd name="T3" fmla="*/ 7 h 7"/>
                <a:gd name="T4" fmla="*/ 0 w 158"/>
                <a:gd name="T5" fmla="*/ 0 h 7"/>
                <a:gd name="T6" fmla="*/ 158 w 158"/>
                <a:gd name="T7" fmla="*/ 0 h 7"/>
                <a:gd name="T8" fmla="*/ 155 w 158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8"/>
                <a:gd name="T16" fmla="*/ 0 h 7"/>
                <a:gd name="T17" fmla="*/ 158 w 158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8" h="7">
                  <a:moveTo>
                    <a:pt x="155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5" y="7"/>
                  </a:lnTo>
                  <a:close/>
                </a:path>
              </a:pathLst>
            </a:custGeom>
            <a:solidFill>
              <a:srgbClr val="9F9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1" name="Rectangle 939"/>
            <p:cNvSpPr>
              <a:spLocks noChangeArrowheads="1"/>
            </p:cNvSpPr>
            <p:nvPr/>
          </p:nvSpPr>
          <p:spPr bwMode="auto">
            <a:xfrm>
              <a:off x="3095" y="9770"/>
              <a:ext cx="158" cy="11"/>
            </a:xfrm>
            <a:prstGeom prst="rect">
              <a:avLst/>
            </a:prstGeom>
            <a:solidFill>
              <a:srgbClr val="9F9E9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2" name="Rectangle 940"/>
            <p:cNvSpPr>
              <a:spLocks noChangeArrowheads="1"/>
            </p:cNvSpPr>
            <p:nvPr/>
          </p:nvSpPr>
          <p:spPr bwMode="auto">
            <a:xfrm>
              <a:off x="3095" y="9766"/>
              <a:ext cx="158" cy="11"/>
            </a:xfrm>
            <a:prstGeom prst="rect">
              <a:avLst/>
            </a:prstGeom>
            <a:solidFill>
              <a:srgbClr val="9E9D9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3" name="Rectangle 941"/>
            <p:cNvSpPr>
              <a:spLocks noChangeArrowheads="1"/>
            </p:cNvSpPr>
            <p:nvPr/>
          </p:nvSpPr>
          <p:spPr bwMode="auto">
            <a:xfrm>
              <a:off x="3095" y="9763"/>
              <a:ext cx="158" cy="7"/>
            </a:xfrm>
            <a:prstGeom prst="rect">
              <a:avLst/>
            </a:prstGeom>
            <a:solidFill>
              <a:srgbClr val="9E9D9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4" name="Freeform 942"/>
            <p:cNvSpPr>
              <a:spLocks/>
            </p:cNvSpPr>
            <p:nvPr/>
          </p:nvSpPr>
          <p:spPr bwMode="auto">
            <a:xfrm>
              <a:off x="3095" y="9759"/>
              <a:ext cx="158" cy="7"/>
            </a:xfrm>
            <a:custGeom>
              <a:avLst/>
              <a:gdLst>
                <a:gd name="T0" fmla="*/ 158 w 158"/>
                <a:gd name="T1" fmla="*/ 7 h 7"/>
                <a:gd name="T2" fmla="*/ 0 w 158"/>
                <a:gd name="T3" fmla="*/ 7 h 7"/>
                <a:gd name="T4" fmla="*/ 0 w 158"/>
                <a:gd name="T5" fmla="*/ 0 h 7"/>
                <a:gd name="T6" fmla="*/ 158 w 158"/>
                <a:gd name="T7" fmla="*/ 0 h 7"/>
                <a:gd name="T8" fmla="*/ 158 w 158"/>
                <a:gd name="T9" fmla="*/ 4 h 7"/>
                <a:gd name="T10" fmla="*/ 158 w 158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"/>
                <a:gd name="T19" fmla="*/ 0 h 7"/>
                <a:gd name="T20" fmla="*/ 158 w 158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" h="7">
                  <a:moveTo>
                    <a:pt x="158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4"/>
                  </a:lnTo>
                  <a:lnTo>
                    <a:pt x="158" y="7"/>
                  </a:lnTo>
                  <a:close/>
                </a:path>
              </a:pathLst>
            </a:custGeom>
            <a:solidFill>
              <a:srgbClr val="9D9C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5" name="Freeform 943"/>
            <p:cNvSpPr>
              <a:spLocks/>
            </p:cNvSpPr>
            <p:nvPr/>
          </p:nvSpPr>
          <p:spPr bwMode="auto">
            <a:xfrm>
              <a:off x="3095" y="9756"/>
              <a:ext cx="158" cy="7"/>
            </a:xfrm>
            <a:custGeom>
              <a:avLst/>
              <a:gdLst>
                <a:gd name="T0" fmla="*/ 158 w 158"/>
                <a:gd name="T1" fmla="*/ 7 h 7"/>
                <a:gd name="T2" fmla="*/ 0 w 158"/>
                <a:gd name="T3" fmla="*/ 7 h 7"/>
                <a:gd name="T4" fmla="*/ 0 w 158"/>
                <a:gd name="T5" fmla="*/ 0 h 7"/>
                <a:gd name="T6" fmla="*/ 158 w 158"/>
                <a:gd name="T7" fmla="*/ 0 h 7"/>
                <a:gd name="T8" fmla="*/ 158 w 158"/>
                <a:gd name="T9" fmla="*/ 7 h 7"/>
                <a:gd name="T10" fmla="*/ 158 w 158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"/>
                <a:gd name="T19" fmla="*/ 0 h 7"/>
                <a:gd name="T20" fmla="*/ 158 w 158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" h="7">
                  <a:moveTo>
                    <a:pt x="158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7"/>
                  </a:lnTo>
                  <a:close/>
                </a:path>
              </a:pathLst>
            </a:custGeom>
            <a:solidFill>
              <a:srgbClr val="9D9C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6" name="Rectangle 944"/>
            <p:cNvSpPr>
              <a:spLocks noChangeArrowheads="1"/>
            </p:cNvSpPr>
            <p:nvPr/>
          </p:nvSpPr>
          <p:spPr bwMode="auto">
            <a:xfrm>
              <a:off x="3095" y="9748"/>
              <a:ext cx="158" cy="11"/>
            </a:xfrm>
            <a:prstGeom prst="rect">
              <a:avLst/>
            </a:prstGeom>
            <a:solidFill>
              <a:srgbClr val="9D9C9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7" name="Freeform 945"/>
            <p:cNvSpPr>
              <a:spLocks/>
            </p:cNvSpPr>
            <p:nvPr/>
          </p:nvSpPr>
          <p:spPr bwMode="auto">
            <a:xfrm>
              <a:off x="3092" y="9745"/>
              <a:ext cx="161" cy="11"/>
            </a:xfrm>
            <a:custGeom>
              <a:avLst/>
              <a:gdLst>
                <a:gd name="T0" fmla="*/ 161 w 161"/>
                <a:gd name="T1" fmla="*/ 11 h 11"/>
                <a:gd name="T2" fmla="*/ 3 w 161"/>
                <a:gd name="T3" fmla="*/ 11 h 11"/>
                <a:gd name="T4" fmla="*/ 0 w 161"/>
                <a:gd name="T5" fmla="*/ 0 h 11"/>
                <a:gd name="T6" fmla="*/ 161 w 161"/>
                <a:gd name="T7" fmla="*/ 0 h 11"/>
                <a:gd name="T8" fmla="*/ 161 w 161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"/>
                <a:gd name="T16" fmla="*/ 0 h 11"/>
                <a:gd name="T17" fmla="*/ 161 w 16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" h="11">
                  <a:moveTo>
                    <a:pt x="161" y="11"/>
                  </a:moveTo>
                  <a:lnTo>
                    <a:pt x="3" y="11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161" y="11"/>
                  </a:lnTo>
                  <a:close/>
                </a:path>
              </a:pathLst>
            </a:custGeom>
            <a:solidFill>
              <a:srgbClr val="9C9B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8" name="Freeform 946"/>
            <p:cNvSpPr>
              <a:spLocks/>
            </p:cNvSpPr>
            <p:nvPr/>
          </p:nvSpPr>
          <p:spPr bwMode="auto">
            <a:xfrm>
              <a:off x="3092" y="9741"/>
              <a:ext cx="161" cy="7"/>
            </a:xfrm>
            <a:custGeom>
              <a:avLst/>
              <a:gdLst>
                <a:gd name="T0" fmla="*/ 161 w 161"/>
                <a:gd name="T1" fmla="*/ 7 h 7"/>
                <a:gd name="T2" fmla="*/ 3 w 161"/>
                <a:gd name="T3" fmla="*/ 7 h 7"/>
                <a:gd name="T4" fmla="*/ 0 w 161"/>
                <a:gd name="T5" fmla="*/ 0 h 7"/>
                <a:gd name="T6" fmla="*/ 161 w 161"/>
                <a:gd name="T7" fmla="*/ 0 h 7"/>
                <a:gd name="T8" fmla="*/ 161 w 161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"/>
                <a:gd name="T16" fmla="*/ 0 h 7"/>
                <a:gd name="T17" fmla="*/ 161 w 16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" h="7">
                  <a:moveTo>
                    <a:pt x="161" y="7"/>
                  </a:moveTo>
                  <a:lnTo>
                    <a:pt x="3" y="7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161" y="7"/>
                  </a:lnTo>
                  <a:close/>
                </a:path>
              </a:pathLst>
            </a:custGeom>
            <a:solidFill>
              <a:srgbClr val="9C9B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9" name="Rectangle 947"/>
            <p:cNvSpPr>
              <a:spLocks noChangeArrowheads="1"/>
            </p:cNvSpPr>
            <p:nvPr/>
          </p:nvSpPr>
          <p:spPr bwMode="auto">
            <a:xfrm>
              <a:off x="3092" y="9737"/>
              <a:ext cx="161" cy="8"/>
            </a:xfrm>
            <a:prstGeom prst="rect">
              <a:avLst/>
            </a:prstGeom>
            <a:solidFill>
              <a:srgbClr val="9B9A9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0" name="Rectangle 948"/>
            <p:cNvSpPr>
              <a:spLocks noChangeArrowheads="1"/>
            </p:cNvSpPr>
            <p:nvPr/>
          </p:nvSpPr>
          <p:spPr bwMode="auto">
            <a:xfrm>
              <a:off x="3092" y="9734"/>
              <a:ext cx="161" cy="7"/>
            </a:xfrm>
            <a:prstGeom prst="rect">
              <a:avLst/>
            </a:prstGeom>
            <a:solidFill>
              <a:srgbClr val="9B9A9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1" name="Rectangle 949"/>
            <p:cNvSpPr>
              <a:spLocks noChangeArrowheads="1"/>
            </p:cNvSpPr>
            <p:nvPr/>
          </p:nvSpPr>
          <p:spPr bwMode="auto">
            <a:xfrm>
              <a:off x="3092" y="9727"/>
              <a:ext cx="161" cy="10"/>
            </a:xfrm>
            <a:prstGeom prst="rect">
              <a:avLst/>
            </a:prstGeom>
            <a:solidFill>
              <a:srgbClr val="9B9A9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2" name="Rectangle 950"/>
            <p:cNvSpPr>
              <a:spLocks noChangeArrowheads="1"/>
            </p:cNvSpPr>
            <p:nvPr/>
          </p:nvSpPr>
          <p:spPr bwMode="auto">
            <a:xfrm>
              <a:off x="3092" y="9723"/>
              <a:ext cx="161" cy="11"/>
            </a:xfrm>
            <a:prstGeom prst="rect">
              <a:avLst/>
            </a:prstGeom>
            <a:solidFill>
              <a:srgbClr val="9B9A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3" name="Rectangle 951"/>
            <p:cNvSpPr>
              <a:spLocks noChangeArrowheads="1"/>
            </p:cNvSpPr>
            <p:nvPr/>
          </p:nvSpPr>
          <p:spPr bwMode="auto">
            <a:xfrm>
              <a:off x="3092" y="9719"/>
              <a:ext cx="161" cy="8"/>
            </a:xfrm>
            <a:prstGeom prst="rect">
              <a:avLst/>
            </a:prstGeom>
            <a:solidFill>
              <a:srgbClr val="9B9A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4" name="Freeform 952"/>
            <p:cNvSpPr>
              <a:spLocks/>
            </p:cNvSpPr>
            <p:nvPr/>
          </p:nvSpPr>
          <p:spPr bwMode="auto">
            <a:xfrm>
              <a:off x="3092" y="9716"/>
              <a:ext cx="161" cy="7"/>
            </a:xfrm>
            <a:custGeom>
              <a:avLst/>
              <a:gdLst>
                <a:gd name="T0" fmla="*/ 161 w 161"/>
                <a:gd name="T1" fmla="*/ 7 h 7"/>
                <a:gd name="T2" fmla="*/ 0 w 161"/>
                <a:gd name="T3" fmla="*/ 7 h 7"/>
                <a:gd name="T4" fmla="*/ 0 w 161"/>
                <a:gd name="T5" fmla="*/ 0 h 7"/>
                <a:gd name="T6" fmla="*/ 0 w 161"/>
                <a:gd name="T7" fmla="*/ 0 h 7"/>
                <a:gd name="T8" fmla="*/ 161 w 161"/>
                <a:gd name="T9" fmla="*/ 0 h 7"/>
                <a:gd name="T10" fmla="*/ 161 w 161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1"/>
                <a:gd name="T19" fmla="*/ 0 h 7"/>
                <a:gd name="T20" fmla="*/ 161 w 161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1" h="7">
                  <a:moveTo>
                    <a:pt x="161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161" y="7"/>
                  </a:lnTo>
                  <a:close/>
                </a:path>
              </a:pathLst>
            </a:custGeom>
            <a:solidFill>
              <a:srgbClr val="9A999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5" name="Freeform 953"/>
            <p:cNvSpPr>
              <a:spLocks/>
            </p:cNvSpPr>
            <p:nvPr/>
          </p:nvSpPr>
          <p:spPr bwMode="auto">
            <a:xfrm>
              <a:off x="3092" y="9708"/>
              <a:ext cx="161" cy="11"/>
            </a:xfrm>
            <a:custGeom>
              <a:avLst/>
              <a:gdLst>
                <a:gd name="T0" fmla="*/ 161 w 161"/>
                <a:gd name="T1" fmla="*/ 11 h 11"/>
                <a:gd name="T2" fmla="*/ 0 w 161"/>
                <a:gd name="T3" fmla="*/ 11 h 11"/>
                <a:gd name="T4" fmla="*/ 0 w 161"/>
                <a:gd name="T5" fmla="*/ 8 h 11"/>
                <a:gd name="T6" fmla="*/ 0 w 161"/>
                <a:gd name="T7" fmla="*/ 0 h 11"/>
                <a:gd name="T8" fmla="*/ 161 w 161"/>
                <a:gd name="T9" fmla="*/ 0 h 11"/>
                <a:gd name="T10" fmla="*/ 161 w 161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1"/>
                <a:gd name="T19" fmla="*/ 0 h 11"/>
                <a:gd name="T20" fmla="*/ 161 w 161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1" h="11">
                  <a:moveTo>
                    <a:pt x="161" y="11"/>
                  </a:moveTo>
                  <a:lnTo>
                    <a:pt x="0" y="1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161" y="11"/>
                  </a:lnTo>
                  <a:close/>
                </a:path>
              </a:pathLst>
            </a:custGeom>
            <a:solidFill>
              <a:srgbClr val="9A999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6" name="Rectangle 954"/>
            <p:cNvSpPr>
              <a:spLocks noChangeArrowheads="1"/>
            </p:cNvSpPr>
            <p:nvPr/>
          </p:nvSpPr>
          <p:spPr bwMode="auto">
            <a:xfrm>
              <a:off x="3092" y="9705"/>
              <a:ext cx="161" cy="11"/>
            </a:xfrm>
            <a:prstGeom prst="rect">
              <a:avLst/>
            </a:prstGeom>
            <a:solidFill>
              <a:srgbClr val="9998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7" name="Rectangle 955"/>
            <p:cNvSpPr>
              <a:spLocks noChangeArrowheads="1"/>
            </p:cNvSpPr>
            <p:nvPr/>
          </p:nvSpPr>
          <p:spPr bwMode="auto">
            <a:xfrm>
              <a:off x="3092" y="9701"/>
              <a:ext cx="161" cy="7"/>
            </a:xfrm>
            <a:prstGeom prst="rect">
              <a:avLst/>
            </a:prstGeom>
            <a:solidFill>
              <a:srgbClr val="9998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8" name="Rectangle 956"/>
            <p:cNvSpPr>
              <a:spLocks noChangeArrowheads="1"/>
            </p:cNvSpPr>
            <p:nvPr/>
          </p:nvSpPr>
          <p:spPr bwMode="auto">
            <a:xfrm>
              <a:off x="3092" y="9698"/>
              <a:ext cx="161" cy="7"/>
            </a:xfrm>
            <a:prstGeom prst="rect">
              <a:avLst/>
            </a:prstGeom>
            <a:solidFill>
              <a:srgbClr val="9998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9" name="Rectangle 957"/>
            <p:cNvSpPr>
              <a:spLocks noChangeArrowheads="1"/>
            </p:cNvSpPr>
            <p:nvPr/>
          </p:nvSpPr>
          <p:spPr bwMode="auto">
            <a:xfrm>
              <a:off x="3092" y="9694"/>
              <a:ext cx="161" cy="7"/>
            </a:xfrm>
            <a:prstGeom prst="rect">
              <a:avLst/>
            </a:prstGeom>
            <a:solidFill>
              <a:srgbClr val="9897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0" name="Rectangle 958"/>
            <p:cNvSpPr>
              <a:spLocks noChangeArrowheads="1"/>
            </p:cNvSpPr>
            <p:nvPr/>
          </p:nvSpPr>
          <p:spPr bwMode="auto">
            <a:xfrm>
              <a:off x="3092" y="9687"/>
              <a:ext cx="161" cy="11"/>
            </a:xfrm>
            <a:prstGeom prst="rect">
              <a:avLst/>
            </a:prstGeom>
            <a:solidFill>
              <a:srgbClr val="9897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1" name="Rectangle 959"/>
            <p:cNvSpPr>
              <a:spLocks noChangeArrowheads="1"/>
            </p:cNvSpPr>
            <p:nvPr/>
          </p:nvSpPr>
          <p:spPr bwMode="auto">
            <a:xfrm>
              <a:off x="3092" y="9683"/>
              <a:ext cx="161" cy="11"/>
            </a:xfrm>
            <a:prstGeom prst="rect">
              <a:avLst/>
            </a:prstGeom>
            <a:solidFill>
              <a:srgbClr val="97969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2" name="Rectangle 960"/>
            <p:cNvSpPr>
              <a:spLocks noChangeArrowheads="1"/>
            </p:cNvSpPr>
            <p:nvPr/>
          </p:nvSpPr>
          <p:spPr bwMode="auto">
            <a:xfrm>
              <a:off x="3092" y="9680"/>
              <a:ext cx="161" cy="7"/>
            </a:xfrm>
            <a:prstGeom prst="rect">
              <a:avLst/>
            </a:prstGeom>
            <a:solidFill>
              <a:srgbClr val="97969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3" name="Rectangle 961"/>
            <p:cNvSpPr>
              <a:spLocks noChangeArrowheads="1"/>
            </p:cNvSpPr>
            <p:nvPr/>
          </p:nvSpPr>
          <p:spPr bwMode="auto">
            <a:xfrm>
              <a:off x="3092" y="9676"/>
              <a:ext cx="161" cy="7"/>
            </a:xfrm>
            <a:prstGeom prst="rect">
              <a:avLst/>
            </a:prstGeom>
            <a:solidFill>
              <a:srgbClr val="97969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4" name="Rectangle 962"/>
            <p:cNvSpPr>
              <a:spLocks noChangeArrowheads="1"/>
            </p:cNvSpPr>
            <p:nvPr/>
          </p:nvSpPr>
          <p:spPr bwMode="auto">
            <a:xfrm>
              <a:off x="3092" y="9672"/>
              <a:ext cx="161" cy="8"/>
            </a:xfrm>
            <a:prstGeom prst="rect">
              <a:avLst/>
            </a:prstGeom>
            <a:solidFill>
              <a:srgbClr val="96959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5" name="Rectangle 963"/>
            <p:cNvSpPr>
              <a:spLocks noChangeArrowheads="1"/>
            </p:cNvSpPr>
            <p:nvPr/>
          </p:nvSpPr>
          <p:spPr bwMode="auto">
            <a:xfrm>
              <a:off x="3092" y="9665"/>
              <a:ext cx="161" cy="11"/>
            </a:xfrm>
            <a:prstGeom prst="rect">
              <a:avLst/>
            </a:prstGeom>
            <a:solidFill>
              <a:srgbClr val="96959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6" name="Rectangle 964"/>
            <p:cNvSpPr>
              <a:spLocks noChangeArrowheads="1"/>
            </p:cNvSpPr>
            <p:nvPr/>
          </p:nvSpPr>
          <p:spPr bwMode="auto">
            <a:xfrm>
              <a:off x="3092" y="9661"/>
              <a:ext cx="161" cy="11"/>
            </a:xfrm>
            <a:prstGeom prst="rect">
              <a:avLst/>
            </a:prstGeom>
            <a:solidFill>
              <a:srgbClr val="96959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7" name="Rectangle 965"/>
            <p:cNvSpPr>
              <a:spLocks noChangeArrowheads="1"/>
            </p:cNvSpPr>
            <p:nvPr/>
          </p:nvSpPr>
          <p:spPr bwMode="auto">
            <a:xfrm>
              <a:off x="3092" y="9658"/>
              <a:ext cx="161" cy="7"/>
            </a:xfrm>
            <a:prstGeom prst="rect">
              <a:avLst/>
            </a:prstGeom>
            <a:solidFill>
              <a:srgbClr val="96959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8" name="Rectangle 966"/>
            <p:cNvSpPr>
              <a:spLocks noChangeArrowheads="1"/>
            </p:cNvSpPr>
            <p:nvPr/>
          </p:nvSpPr>
          <p:spPr bwMode="auto">
            <a:xfrm>
              <a:off x="3092" y="9654"/>
              <a:ext cx="161" cy="7"/>
            </a:xfrm>
            <a:prstGeom prst="rect">
              <a:avLst/>
            </a:prstGeom>
            <a:solidFill>
              <a:srgbClr val="9594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9" name="Rectangle 967"/>
            <p:cNvSpPr>
              <a:spLocks noChangeArrowheads="1"/>
            </p:cNvSpPr>
            <p:nvPr/>
          </p:nvSpPr>
          <p:spPr bwMode="auto">
            <a:xfrm>
              <a:off x="3092" y="9651"/>
              <a:ext cx="161" cy="7"/>
            </a:xfrm>
            <a:prstGeom prst="rect">
              <a:avLst/>
            </a:prstGeom>
            <a:solidFill>
              <a:srgbClr val="9594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0" name="Rectangle 968"/>
            <p:cNvSpPr>
              <a:spLocks noChangeArrowheads="1"/>
            </p:cNvSpPr>
            <p:nvPr/>
          </p:nvSpPr>
          <p:spPr bwMode="auto">
            <a:xfrm>
              <a:off x="3092" y="9643"/>
              <a:ext cx="161" cy="11"/>
            </a:xfrm>
            <a:prstGeom prst="rect">
              <a:avLst/>
            </a:prstGeom>
            <a:solidFill>
              <a:srgbClr val="9594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1" name="Rectangle 969"/>
            <p:cNvSpPr>
              <a:spLocks noChangeArrowheads="1"/>
            </p:cNvSpPr>
            <p:nvPr/>
          </p:nvSpPr>
          <p:spPr bwMode="auto">
            <a:xfrm>
              <a:off x="3092" y="9640"/>
              <a:ext cx="161" cy="11"/>
            </a:xfrm>
            <a:prstGeom prst="rect">
              <a:avLst/>
            </a:prstGeom>
            <a:solidFill>
              <a:srgbClr val="9493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2" name="Rectangle 970"/>
            <p:cNvSpPr>
              <a:spLocks noChangeArrowheads="1"/>
            </p:cNvSpPr>
            <p:nvPr/>
          </p:nvSpPr>
          <p:spPr bwMode="auto">
            <a:xfrm>
              <a:off x="3092" y="9636"/>
              <a:ext cx="161" cy="7"/>
            </a:xfrm>
            <a:prstGeom prst="rect">
              <a:avLst/>
            </a:prstGeom>
            <a:solidFill>
              <a:srgbClr val="9493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3" name="Rectangle 971"/>
            <p:cNvSpPr>
              <a:spLocks noChangeArrowheads="1"/>
            </p:cNvSpPr>
            <p:nvPr/>
          </p:nvSpPr>
          <p:spPr bwMode="auto">
            <a:xfrm>
              <a:off x="3092" y="9632"/>
              <a:ext cx="161" cy="8"/>
            </a:xfrm>
            <a:prstGeom prst="rect">
              <a:avLst/>
            </a:prstGeom>
            <a:solidFill>
              <a:srgbClr val="94929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4" name="Rectangle 972"/>
            <p:cNvSpPr>
              <a:spLocks noChangeArrowheads="1"/>
            </p:cNvSpPr>
            <p:nvPr/>
          </p:nvSpPr>
          <p:spPr bwMode="auto">
            <a:xfrm>
              <a:off x="3092" y="9625"/>
              <a:ext cx="161" cy="11"/>
            </a:xfrm>
            <a:prstGeom prst="rect">
              <a:avLst/>
            </a:prstGeom>
            <a:solidFill>
              <a:srgbClr val="94929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5" name="Rectangle 973"/>
            <p:cNvSpPr>
              <a:spLocks noChangeArrowheads="1"/>
            </p:cNvSpPr>
            <p:nvPr/>
          </p:nvSpPr>
          <p:spPr bwMode="auto">
            <a:xfrm>
              <a:off x="3092" y="9622"/>
              <a:ext cx="161" cy="10"/>
            </a:xfrm>
            <a:prstGeom prst="rect">
              <a:avLst/>
            </a:prstGeom>
            <a:solidFill>
              <a:srgbClr val="94929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6" name="Rectangle 974"/>
            <p:cNvSpPr>
              <a:spLocks noChangeArrowheads="1"/>
            </p:cNvSpPr>
            <p:nvPr/>
          </p:nvSpPr>
          <p:spPr bwMode="auto">
            <a:xfrm>
              <a:off x="3092" y="9618"/>
              <a:ext cx="161" cy="7"/>
            </a:xfrm>
            <a:prstGeom prst="rect">
              <a:avLst/>
            </a:prstGeom>
            <a:solidFill>
              <a:srgbClr val="93929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7" name="Rectangle 975"/>
            <p:cNvSpPr>
              <a:spLocks noChangeArrowheads="1"/>
            </p:cNvSpPr>
            <p:nvPr/>
          </p:nvSpPr>
          <p:spPr bwMode="auto">
            <a:xfrm>
              <a:off x="3092" y="9614"/>
              <a:ext cx="161" cy="8"/>
            </a:xfrm>
            <a:prstGeom prst="rect">
              <a:avLst/>
            </a:prstGeom>
            <a:solidFill>
              <a:srgbClr val="93929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8" name="Rectangle 976"/>
            <p:cNvSpPr>
              <a:spLocks noChangeArrowheads="1"/>
            </p:cNvSpPr>
            <p:nvPr/>
          </p:nvSpPr>
          <p:spPr bwMode="auto">
            <a:xfrm>
              <a:off x="3092" y="9611"/>
              <a:ext cx="161" cy="7"/>
            </a:xfrm>
            <a:prstGeom prst="rect">
              <a:avLst/>
            </a:prstGeom>
            <a:solidFill>
              <a:srgbClr val="92919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9" name="Rectangle 977"/>
            <p:cNvSpPr>
              <a:spLocks noChangeArrowheads="1"/>
            </p:cNvSpPr>
            <p:nvPr/>
          </p:nvSpPr>
          <p:spPr bwMode="auto">
            <a:xfrm>
              <a:off x="3092" y="9604"/>
              <a:ext cx="161" cy="10"/>
            </a:xfrm>
            <a:prstGeom prst="rect">
              <a:avLst/>
            </a:prstGeom>
            <a:solidFill>
              <a:srgbClr val="92919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0" name="Rectangle 978"/>
            <p:cNvSpPr>
              <a:spLocks noChangeArrowheads="1"/>
            </p:cNvSpPr>
            <p:nvPr/>
          </p:nvSpPr>
          <p:spPr bwMode="auto">
            <a:xfrm>
              <a:off x="3092" y="9600"/>
              <a:ext cx="161" cy="11"/>
            </a:xfrm>
            <a:prstGeom prst="rect">
              <a:avLst/>
            </a:prstGeom>
            <a:solidFill>
              <a:srgbClr val="91909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1" name="Rectangle 979"/>
            <p:cNvSpPr>
              <a:spLocks noChangeArrowheads="1"/>
            </p:cNvSpPr>
            <p:nvPr/>
          </p:nvSpPr>
          <p:spPr bwMode="auto">
            <a:xfrm>
              <a:off x="3092" y="9596"/>
              <a:ext cx="161" cy="8"/>
            </a:xfrm>
            <a:prstGeom prst="rect">
              <a:avLst/>
            </a:prstGeom>
            <a:solidFill>
              <a:srgbClr val="91909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2" name="Rectangle 980"/>
            <p:cNvSpPr>
              <a:spLocks noChangeArrowheads="1"/>
            </p:cNvSpPr>
            <p:nvPr/>
          </p:nvSpPr>
          <p:spPr bwMode="auto">
            <a:xfrm>
              <a:off x="3092" y="9593"/>
              <a:ext cx="161" cy="7"/>
            </a:xfrm>
            <a:prstGeom prst="rect">
              <a:avLst/>
            </a:prstGeom>
            <a:solidFill>
              <a:srgbClr val="91909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3" name="Rectangle 981"/>
            <p:cNvSpPr>
              <a:spLocks noChangeArrowheads="1"/>
            </p:cNvSpPr>
            <p:nvPr/>
          </p:nvSpPr>
          <p:spPr bwMode="auto">
            <a:xfrm>
              <a:off x="3092" y="9589"/>
              <a:ext cx="161" cy="7"/>
            </a:xfrm>
            <a:prstGeom prst="rect">
              <a:avLst/>
            </a:prstGeom>
            <a:solidFill>
              <a:srgbClr val="91908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4" name="Rectangle 982"/>
            <p:cNvSpPr>
              <a:spLocks noChangeArrowheads="1"/>
            </p:cNvSpPr>
            <p:nvPr/>
          </p:nvSpPr>
          <p:spPr bwMode="auto">
            <a:xfrm>
              <a:off x="3092" y="9582"/>
              <a:ext cx="161" cy="11"/>
            </a:xfrm>
            <a:prstGeom prst="rect">
              <a:avLst/>
            </a:prstGeom>
            <a:solidFill>
              <a:srgbClr val="91908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5" name="Rectangle 983"/>
            <p:cNvSpPr>
              <a:spLocks noChangeArrowheads="1"/>
            </p:cNvSpPr>
            <p:nvPr/>
          </p:nvSpPr>
          <p:spPr bwMode="auto">
            <a:xfrm>
              <a:off x="3092" y="9578"/>
              <a:ext cx="161" cy="11"/>
            </a:xfrm>
            <a:prstGeom prst="rect">
              <a:avLst/>
            </a:prstGeom>
            <a:solidFill>
              <a:srgbClr val="908F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6" name="Rectangle 984"/>
            <p:cNvSpPr>
              <a:spLocks noChangeArrowheads="1"/>
            </p:cNvSpPr>
            <p:nvPr/>
          </p:nvSpPr>
          <p:spPr bwMode="auto">
            <a:xfrm>
              <a:off x="3092" y="9575"/>
              <a:ext cx="161" cy="7"/>
            </a:xfrm>
            <a:prstGeom prst="rect">
              <a:avLst/>
            </a:prstGeom>
            <a:solidFill>
              <a:srgbClr val="908F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7" name="Rectangle 985"/>
            <p:cNvSpPr>
              <a:spLocks noChangeArrowheads="1"/>
            </p:cNvSpPr>
            <p:nvPr/>
          </p:nvSpPr>
          <p:spPr bwMode="auto">
            <a:xfrm>
              <a:off x="3092" y="9571"/>
              <a:ext cx="161" cy="7"/>
            </a:xfrm>
            <a:prstGeom prst="rect">
              <a:avLst/>
            </a:prstGeom>
            <a:solidFill>
              <a:srgbClr val="908F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8" name="Rectangle 986"/>
            <p:cNvSpPr>
              <a:spLocks noChangeArrowheads="1"/>
            </p:cNvSpPr>
            <p:nvPr/>
          </p:nvSpPr>
          <p:spPr bwMode="auto">
            <a:xfrm>
              <a:off x="3092" y="9564"/>
              <a:ext cx="161" cy="11"/>
            </a:xfrm>
            <a:prstGeom prst="rect">
              <a:avLst/>
            </a:prstGeom>
            <a:solidFill>
              <a:srgbClr val="8F8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9" name="Rectangle 987"/>
            <p:cNvSpPr>
              <a:spLocks noChangeArrowheads="1"/>
            </p:cNvSpPr>
            <p:nvPr/>
          </p:nvSpPr>
          <p:spPr bwMode="auto">
            <a:xfrm>
              <a:off x="3092" y="9560"/>
              <a:ext cx="161" cy="11"/>
            </a:xfrm>
            <a:prstGeom prst="rect">
              <a:avLst/>
            </a:prstGeom>
            <a:solidFill>
              <a:srgbClr val="8F8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0" name="Rectangle 988"/>
            <p:cNvSpPr>
              <a:spLocks noChangeArrowheads="1"/>
            </p:cNvSpPr>
            <p:nvPr/>
          </p:nvSpPr>
          <p:spPr bwMode="auto">
            <a:xfrm>
              <a:off x="3092" y="9556"/>
              <a:ext cx="161" cy="8"/>
            </a:xfrm>
            <a:prstGeom prst="rect">
              <a:avLst/>
            </a:prstGeom>
            <a:solidFill>
              <a:srgbClr val="8E8D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1" name="Rectangle 989"/>
            <p:cNvSpPr>
              <a:spLocks noChangeArrowheads="1"/>
            </p:cNvSpPr>
            <p:nvPr/>
          </p:nvSpPr>
          <p:spPr bwMode="auto">
            <a:xfrm>
              <a:off x="3092" y="9553"/>
              <a:ext cx="161" cy="7"/>
            </a:xfrm>
            <a:prstGeom prst="rect">
              <a:avLst/>
            </a:prstGeom>
            <a:solidFill>
              <a:srgbClr val="8E8D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2" name="Rectangle 990"/>
            <p:cNvSpPr>
              <a:spLocks noChangeArrowheads="1"/>
            </p:cNvSpPr>
            <p:nvPr/>
          </p:nvSpPr>
          <p:spPr bwMode="auto">
            <a:xfrm>
              <a:off x="3092" y="9549"/>
              <a:ext cx="161" cy="7"/>
            </a:xfrm>
            <a:prstGeom prst="rect">
              <a:avLst/>
            </a:prstGeom>
            <a:solidFill>
              <a:srgbClr val="8E8D8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3" name="Rectangle 991"/>
            <p:cNvSpPr>
              <a:spLocks noChangeArrowheads="1"/>
            </p:cNvSpPr>
            <p:nvPr/>
          </p:nvSpPr>
          <p:spPr bwMode="auto">
            <a:xfrm>
              <a:off x="3092" y="9542"/>
              <a:ext cx="161" cy="11"/>
            </a:xfrm>
            <a:prstGeom prst="rect">
              <a:avLst/>
            </a:prstGeom>
            <a:solidFill>
              <a:srgbClr val="8E8D8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4" name="Rectangle 992"/>
            <p:cNvSpPr>
              <a:spLocks noChangeArrowheads="1"/>
            </p:cNvSpPr>
            <p:nvPr/>
          </p:nvSpPr>
          <p:spPr bwMode="auto">
            <a:xfrm>
              <a:off x="3092" y="9538"/>
              <a:ext cx="161" cy="11"/>
            </a:xfrm>
            <a:prstGeom prst="rect">
              <a:avLst/>
            </a:prstGeom>
            <a:solidFill>
              <a:srgbClr val="8E8D8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5" name="Rectangle 993"/>
            <p:cNvSpPr>
              <a:spLocks noChangeArrowheads="1"/>
            </p:cNvSpPr>
            <p:nvPr/>
          </p:nvSpPr>
          <p:spPr bwMode="auto">
            <a:xfrm>
              <a:off x="3092" y="9535"/>
              <a:ext cx="161" cy="7"/>
            </a:xfrm>
            <a:prstGeom prst="rect">
              <a:avLst/>
            </a:prstGeom>
            <a:solidFill>
              <a:srgbClr val="8D8C8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6" name="Rectangle 994"/>
            <p:cNvSpPr>
              <a:spLocks noChangeArrowheads="1"/>
            </p:cNvSpPr>
            <p:nvPr/>
          </p:nvSpPr>
          <p:spPr bwMode="auto">
            <a:xfrm>
              <a:off x="3092" y="9531"/>
              <a:ext cx="161" cy="7"/>
            </a:xfrm>
            <a:prstGeom prst="rect">
              <a:avLst/>
            </a:prstGeom>
            <a:solidFill>
              <a:srgbClr val="8D8C8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7" name="Rectangle 995"/>
            <p:cNvSpPr>
              <a:spLocks noChangeArrowheads="1"/>
            </p:cNvSpPr>
            <p:nvPr/>
          </p:nvSpPr>
          <p:spPr bwMode="auto">
            <a:xfrm>
              <a:off x="3092" y="9528"/>
              <a:ext cx="161" cy="7"/>
            </a:xfrm>
            <a:prstGeom prst="rect">
              <a:avLst/>
            </a:prstGeom>
            <a:solidFill>
              <a:srgbClr val="8C8B8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8" name="Rectangle 996"/>
            <p:cNvSpPr>
              <a:spLocks noChangeArrowheads="1"/>
            </p:cNvSpPr>
            <p:nvPr/>
          </p:nvSpPr>
          <p:spPr bwMode="auto">
            <a:xfrm>
              <a:off x="3092" y="9520"/>
              <a:ext cx="161" cy="11"/>
            </a:xfrm>
            <a:prstGeom prst="rect">
              <a:avLst/>
            </a:prstGeom>
            <a:solidFill>
              <a:srgbClr val="8C8B8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9" name="Rectangle 997"/>
            <p:cNvSpPr>
              <a:spLocks noChangeArrowheads="1"/>
            </p:cNvSpPr>
            <p:nvPr/>
          </p:nvSpPr>
          <p:spPr bwMode="auto">
            <a:xfrm>
              <a:off x="3092" y="9517"/>
              <a:ext cx="161" cy="11"/>
            </a:xfrm>
            <a:prstGeom prst="rect">
              <a:avLst/>
            </a:prstGeom>
            <a:solidFill>
              <a:srgbClr val="8C8B8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0" name="Rectangle 998"/>
            <p:cNvSpPr>
              <a:spLocks noChangeArrowheads="1"/>
            </p:cNvSpPr>
            <p:nvPr/>
          </p:nvSpPr>
          <p:spPr bwMode="auto">
            <a:xfrm>
              <a:off x="3092" y="9513"/>
              <a:ext cx="161" cy="7"/>
            </a:xfrm>
            <a:prstGeom prst="rect">
              <a:avLst/>
            </a:prstGeom>
            <a:solidFill>
              <a:srgbClr val="8B8A8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1" name="Rectangle 999"/>
            <p:cNvSpPr>
              <a:spLocks noChangeArrowheads="1"/>
            </p:cNvSpPr>
            <p:nvPr/>
          </p:nvSpPr>
          <p:spPr bwMode="auto">
            <a:xfrm>
              <a:off x="3092" y="9509"/>
              <a:ext cx="161" cy="8"/>
            </a:xfrm>
            <a:prstGeom prst="rect">
              <a:avLst/>
            </a:prstGeom>
            <a:solidFill>
              <a:srgbClr val="8B8A8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2" name="Rectangle 1000"/>
            <p:cNvSpPr>
              <a:spLocks noChangeArrowheads="1"/>
            </p:cNvSpPr>
            <p:nvPr/>
          </p:nvSpPr>
          <p:spPr bwMode="auto">
            <a:xfrm>
              <a:off x="3092" y="9506"/>
              <a:ext cx="161" cy="7"/>
            </a:xfrm>
            <a:prstGeom prst="rect">
              <a:avLst/>
            </a:prstGeom>
            <a:solidFill>
              <a:srgbClr val="8B898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3" name="Rectangle 1001"/>
            <p:cNvSpPr>
              <a:spLocks noChangeArrowheads="1"/>
            </p:cNvSpPr>
            <p:nvPr/>
          </p:nvSpPr>
          <p:spPr bwMode="auto">
            <a:xfrm>
              <a:off x="3092" y="9499"/>
              <a:ext cx="161" cy="10"/>
            </a:xfrm>
            <a:prstGeom prst="rect">
              <a:avLst/>
            </a:prstGeom>
            <a:solidFill>
              <a:srgbClr val="8B898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4" name="Rectangle 1002"/>
            <p:cNvSpPr>
              <a:spLocks noChangeArrowheads="1"/>
            </p:cNvSpPr>
            <p:nvPr/>
          </p:nvSpPr>
          <p:spPr bwMode="auto">
            <a:xfrm>
              <a:off x="3092" y="9495"/>
              <a:ext cx="161" cy="11"/>
            </a:xfrm>
            <a:prstGeom prst="rect">
              <a:avLst/>
            </a:prstGeom>
            <a:solidFill>
              <a:srgbClr val="8A898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5" name="Rectangle 1003"/>
            <p:cNvSpPr>
              <a:spLocks noChangeArrowheads="1"/>
            </p:cNvSpPr>
            <p:nvPr/>
          </p:nvSpPr>
          <p:spPr bwMode="auto">
            <a:xfrm>
              <a:off x="3092" y="9491"/>
              <a:ext cx="161" cy="8"/>
            </a:xfrm>
            <a:prstGeom prst="rect">
              <a:avLst/>
            </a:prstGeom>
            <a:solidFill>
              <a:srgbClr val="8A898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6" name="Rectangle 1004"/>
            <p:cNvSpPr>
              <a:spLocks noChangeArrowheads="1"/>
            </p:cNvSpPr>
            <p:nvPr/>
          </p:nvSpPr>
          <p:spPr bwMode="auto">
            <a:xfrm>
              <a:off x="3092" y="9488"/>
              <a:ext cx="161" cy="7"/>
            </a:xfrm>
            <a:prstGeom prst="rect">
              <a:avLst/>
            </a:prstGeom>
            <a:solidFill>
              <a:srgbClr val="8988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7" name="Rectangle 1005"/>
            <p:cNvSpPr>
              <a:spLocks noChangeArrowheads="1"/>
            </p:cNvSpPr>
            <p:nvPr/>
          </p:nvSpPr>
          <p:spPr bwMode="auto">
            <a:xfrm>
              <a:off x="3092" y="9481"/>
              <a:ext cx="161" cy="10"/>
            </a:xfrm>
            <a:prstGeom prst="rect">
              <a:avLst/>
            </a:prstGeom>
            <a:solidFill>
              <a:srgbClr val="8988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8" name="Rectangle 1006"/>
            <p:cNvSpPr>
              <a:spLocks noChangeArrowheads="1"/>
            </p:cNvSpPr>
            <p:nvPr/>
          </p:nvSpPr>
          <p:spPr bwMode="auto">
            <a:xfrm>
              <a:off x="3092" y="9477"/>
              <a:ext cx="161" cy="11"/>
            </a:xfrm>
            <a:prstGeom prst="rect">
              <a:avLst/>
            </a:prstGeom>
            <a:solidFill>
              <a:srgbClr val="8988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9" name="Rectangle 1007"/>
            <p:cNvSpPr>
              <a:spLocks noChangeArrowheads="1"/>
            </p:cNvSpPr>
            <p:nvPr/>
          </p:nvSpPr>
          <p:spPr bwMode="auto">
            <a:xfrm>
              <a:off x="3092" y="9473"/>
              <a:ext cx="161" cy="8"/>
            </a:xfrm>
            <a:prstGeom prst="rect">
              <a:avLst/>
            </a:prstGeom>
            <a:solidFill>
              <a:srgbClr val="8887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0" name="Rectangle 1008"/>
            <p:cNvSpPr>
              <a:spLocks noChangeArrowheads="1"/>
            </p:cNvSpPr>
            <p:nvPr/>
          </p:nvSpPr>
          <p:spPr bwMode="auto">
            <a:xfrm>
              <a:off x="3092" y="9470"/>
              <a:ext cx="161" cy="7"/>
            </a:xfrm>
            <a:prstGeom prst="rect">
              <a:avLst/>
            </a:prstGeom>
            <a:solidFill>
              <a:srgbClr val="8887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1" name="Rectangle 1009"/>
            <p:cNvSpPr>
              <a:spLocks noChangeArrowheads="1"/>
            </p:cNvSpPr>
            <p:nvPr/>
          </p:nvSpPr>
          <p:spPr bwMode="auto">
            <a:xfrm>
              <a:off x="3092" y="9466"/>
              <a:ext cx="161" cy="7"/>
            </a:xfrm>
            <a:prstGeom prst="rect">
              <a:avLst/>
            </a:prstGeom>
            <a:solidFill>
              <a:srgbClr val="8887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2" name="Rectangle 1010"/>
            <p:cNvSpPr>
              <a:spLocks noChangeArrowheads="1"/>
            </p:cNvSpPr>
            <p:nvPr/>
          </p:nvSpPr>
          <p:spPr bwMode="auto">
            <a:xfrm>
              <a:off x="3092" y="9459"/>
              <a:ext cx="161" cy="11"/>
            </a:xfrm>
            <a:prstGeom prst="rect">
              <a:avLst/>
            </a:prstGeom>
            <a:solidFill>
              <a:srgbClr val="88878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3" name="Rectangle 1011"/>
            <p:cNvSpPr>
              <a:spLocks noChangeArrowheads="1"/>
            </p:cNvSpPr>
            <p:nvPr/>
          </p:nvSpPr>
          <p:spPr bwMode="auto">
            <a:xfrm>
              <a:off x="3092" y="9455"/>
              <a:ext cx="161" cy="11"/>
            </a:xfrm>
            <a:prstGeom prst="rect">
              <a:avLst/>
            </a:prstGeom>
            <a:solidFill>
              <a:srgbClr val="88878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4" name="Rectangle 1012"/>
            <p:cNvSpPr>
              <a:spLocks noChangeArrowheads="1"/>
            </p:cNvSpPr>
            <p:nvPr/>
          </p:nvSpPr>
          <p:spPr bwMode="auto">
            <a:xfrm>
              <a:off x="3092" y="9452"/>
              <a:ext cx="161" cy="7"/>
            </a:xfrm>
            <a:prstGeom prst="rect">
              <a:avLst/>
            </a:prstGeom>
            <a:solidFill>
              <a:srgbClr val="8786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5" name="Rectangle 1013"/>
            <p:cNvSpPr>
              <a:spLocks noChangeArrowheads="1"/>
            </p:cNvSpPr>
            <p:nvPr/>
          </p:nvSpPr>
          <p:spPr bwMode="auto">
            <a:xfrm>
              <a:off x="3092" y="9448"/>
              <a:ext cx="161" cy="7"/>
            </a:xfrm>
            <a:prstGeom prst="rect">
              <a:avLst/>
            </a:prstGeom>
            <a:solidFill>
              <a:srgbClr val="8786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6" name="Rectangle 1014"/>
            <p:cNvSpPr>
              <a:spLocks noChangeArrowheads="1"/>
            </p:cNvSpPr>
            <p:nvPr/>
          </p:nvSpPr>
          <p:spPr bwMode="auto">
            <a:xfrm>
              <a:off x="3092" y="9444"/>
              <a:ext cx="161" cy="8"/>
            </a:xfrm>
            <a:prstGeom prst="rect">
              <a:avLst/>
            </a:prstGeom>
            <a:solidFill>
              <a:srgbClr val="8685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7" name="Rectangle 1015"/>
            <p:cNvSpPr>
              <a:spLocks noChangeArrowheads="1"/>
            </p:cNvSpPr>
            <p:nvPr/>
          </p:nvSpPr>
          <p:spPr bwMode="auto">
            <a:xfrm>
              <a:off x="3092" y="9437"/>
              <a:ext cx="161" cy="11"/>
            </a:xfrm>
            <a:prstGeom prst="rect">
              <a:avLst/>
            </a:prstGeom>
            <a:solidFill>
              <a:srgbClr val="8685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8" name="Rectangle 1016"/>
            <p:cNvSpPr>
              <a:spLocks noChangeArrowheads="1"/>
            </p:cNvSpPr>
            <p:nvPr/>
          </p:nvSpPr>
          <p:spPr bwMode="auto">
            <a:xfrm>
              <a:off x="3092" y="9433"/>
              <a:ext cx="161" cy="11"/>
            </a:xfrm>
            <a:prstGeom prst="rect">
              <a:avLst/>
            </a:prstGeom>
            <a:solidFill>
              <a:srgbClr val="86848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9" name="Rectangle 1017"/>
            <p:cNvSpPr>
              <a:spLocks noChangeArrowheads="1"/>
            </p:cNvSpPr>
            <p:nvPr/>
          </p:nvSpPr>
          <p:spPr bwMode="auto">
            <a:xfrm>
              <a:off x="3092" y="9430"/>
              <a:ext cx="161" cy="7"/>
            </a:xfrm>
            <a:prstGeom prst="rect">
              <a:avLst/>
            </a:prstGeom>
            <a:solidFill>
              <a:srgbClr val="86848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0" name="Rectangle 1018"/>
            <p:cNvSpPr>
              <a:spLocks noChangeArrowheads="1"/>
            </p:cNvSpPr>
            <p:nvPr/>
          </p:nvSpPr>
          <p:spPr bwMode="auto">
            <a:xfrm>
              <a:off x="3092" y="9426"/>
              <a:ext cx="161" cy="7"/>
            </a:xfrm>
            <a:prstGeom prst="rect">
              <a:avLst/>
            </a:prstGeom>
            <a:solidFill>
              <a:srgbClr val="86848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1" name="Rectangle 1019"/>
            <p:cNvSpPr>
              <a:spLocks noChangeArrowheads="1"/>
            </p:cNvSpPr>
            <p:nvPr/>
          </p:nvSpPr>
          <p:spPr bwMode="auto">
            <a:xfrm>
              <a:off x="3092" y="9423"/>
              <a:ext cx="161" cy="7"/>
            </a:xfrm>
            <a:prstGeom prst="rect">
              <a:avLst/>
            </a:prstGeom>
            <a:solidFill>
              <a:srgbClr val="85848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2" name="Rectangle 1020"/>
            <p:cNvSpPr>
              <a:spLocks noChangeArrowheads="1"/>
            </p:cNvSpPr>
            <p:nvPr/>
          </p:nvSpPr>
          <p:spPr bwMode="auto">
            <a:xfrm>
              <a:off x="3092" y="9415"/>
              <a:ext cx="161" cy="11"/>
            </a:xfrm>
            <a:prstGeom prst="rect">
              <a:avLst/>
            </a:prstGeom>
            <a:solidFill>
              <a:srgbClr val="85848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3" name="Rectangle 1021"/>
            <p:cNvSpPr>
              <a:spLocks noChangeArrowheads="1"/>
            </p:cNvSpPr>
            <p:nvPr/>
          </p:nvSpPr>
          <p:spPr bwMode="auto">
            <a:xfrm>
              <a:off x="3092" y="9412"/>
              <a:ext cx="161" cy="11"/>
            </a:xfrm>
            <a:prstGeom prst="rect">
              <a:avLst/>
            </a:prstGeom>
            <a:solidFill>
              <a:srgbClr val="85848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4" name="Rectangle 1022"/>
            <p:cNvSpPr>
              <a:spLocks noChangeArrowheads="1"/>
            </p:cNvSpPr>
            <p:nvPr/>
          </p:nvSpPr>
          <p:spPr bwMode="auto">
            <a:xfrm>
              <a:off x="3092" y="9408"/>
              <a:ext cx="161" cy="7"/>
            </a:xfrm>
            <a:prstGeom prst="rect">
              <a:avLst/>
            </a:prstGeom>
            <a:solidFill>
              <a:srgbClr val="84838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5" name="Rectangle 1023"/>
            <p:cNvSpPr>
              <a:spLocks noChangeArrowheads="1"/>
            </p:cNvSpPr>
            <p:nvPr/>
          </p:nvSpPr>
          <p:spPr bwMode="auto">
            <a:xfrm>
              <a:off x="3092" y="9405"/>
              <a:ext cx="161" cy="7"/>
            </a:xfrm>
            <a:prstGeom prst="rect">
              <a:avLst/>
            </a:prstGeom>
            <a:solidFill>
              <a:srgbClr val="84838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6" name="Rectangle 1024"/>
            <p:cNvSpPr>
              <a:spLocks noChangeArrowheads="1"/>
            </p:cNvSpPr>
            <p:nvPr/>
          </p:nvSpPr>
          <p:spPr bwMode="auto">
            <a:xfrm>
              <a:off x="3092" y="9397"/>
              <a:ext cx="161" cy="11"/>
            </a:xfrm>
            <a:prstGeom prst="rect">
              <a:avLst/>
            </a:prstGeom>
            <a:solidFill>
              <a:srgbClr val="84828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7" name="Rectangle 1025"/>
            <p:cNvSpPr>
              <a:spLocks noChangeArrowheads="1"/>
            </p:cNvSpPr>
            <p:nvPr/>
          </p:nvSpPr>
          <p:spPr bwMode="auto">
            <a:xfrm>
              <a:off x="3092" y="9394"/>
              <a:ext cx="161" cy="11"/>
            </a:xfrm>
            <a:prstGeom prst="rect">
              <a:avLst/>
            </a:prstGeom>
            <a:solidFill>
              <a:srgbClr val="84828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8" name="Rectangle 1026"/>
            <p:cNvSpPr>
              <a:spLocks noChangeArrowheads="1"/>
            </p:cNvSpPr>
            <p:nvPr/>
          </p:nvSpPr>
          <p:spPr bwMode="auto">
            <a:xfrm>
              <a:off x="3092" y="9390"/>
              <a:ext cx="161" cy="7"/>
            </a:xfrm>
            <a:prstGeom prst="rect">
              <a:avLst/>
            </a:prstGeom>
            <a:solidFill>
              <a:srgbClr val="83828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9" name="Rectangle 1027"/>
            <p:cNvSpPr>
              <a:spLocks noChangeArrowheads="1"/>
            </p:cNvSpPr>
            <p:nvPr/>
          </p:nvSpPr>
          <p:spPr bwMode="auto">
            <a:xfrm>
              <a:off x="3092" y="9386"/>
              <a:ext cx="161" cy="8"/>
            </a:xfrm>
            <a:prstGeom prst="rect">
              <a:avLst/>
            </a:prstGeom>
            <a:solidFill>
              <a:srgbClr val="83828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0" name="Rectangle 1028"/>
            <p:cNvSpPr>
              <a:spLocks noChangeArrowheads="1"/>
            </p:cNvSpPr>
            <p:nvPr/>
          </p:nvSpPr>
          <p:spPr bwMode="auto">
            <a:xfrm>
              <a:off x="3092" y="9383"/>
              <a:ext cx="161" cy="7"/>
            </a:xfrm>
            <a:prstGeom prst="rect">
              <a:avLst/>
            </a:prstGeom>
            <a:solidFill>
              <a:srgbClr val="8281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1" name="Rectangle 1029"/>
            <p:cNvSpPr>
              <a:spLocks noChangeArrowheads="1"/>
            </p:cNvSpPr>
            <p:nvPr/>
          </p:nvSpPr>
          <p:spPr bwMode="auto">
            <a:xfrm>
              <a:off x="3092" y="9376"/>
              <a:ext cx="161" cy="10"/>
            </a:xfrm>
            <a:prstGeom prst="rect">
              <a:avLst/>
            </a:prstGeom>
            <a:solidFill>
              <a:srgbClr val="8281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2" name="Rectangle 1030"/>
            <p:cNvSpPr>
              <a:spLocks noChangeArrowheads="1"/>
            </p:cNvSpPr>
            <p:nvPr/>
          </p:nvSpPr>
          <p:spPr bwMode="auto">
            <a:xfrm>
              <a:off x="3092" y="9372"/>
              <a:ext cx="161" cy="11"/>
            </a:xfrm>
            <a:prstGeom prst="rect">
              <a:avLst/>
            </a:prstGeom>
            <a:solidFill>
              <a:srgbClr val="8281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3" name="Rectangle 1031"/>
            <p:cNvSpPr>
              <a:spLocks noChangeArrowheads="1"/>
            </p:cNvSpPr>
            <p:nvPr/>
          </p:nvSpPr>
          <p:spPr bwMode="auto">
            <a:xfrm>
              <a:off x="3092" y="9368"/>
              <a:ext cx="161" cy="8"/>
            </a:xfrm>
            <a:prstGeom prst="rect">
              <a:avLst/>
            </a:prstGeom>
            <a:solidFill>
              <a:srgbClr val="828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4" name="Rectangle 1032"/>
            <p:cNvSpPr>
              <a:spLocks noChangeArrowheads="1"/>
            </p:cNvSpPr>
            <p:nvPr/>
          </p:nvSpPr>
          <p:spPr bwMode="auto">
            <a:xfrm>
              <a:off x="3092" y="9365"/>
              <a:ext cx="161" cy="7"/>
            </a:xfrm>
            <a:prstGeom prst="rect">
              <a:avLst/>
            </a:prstGeom>
            <a:solidFill>
              <a:srgbClr val="828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5" name="Rectangle 1033"/>
            <p:cNvSpPr>
              <a:spLocks noChangeArrowheads="1"/>
            </p:cNvSpPr>
            <p:nvPr/>
          </p:nvSpPr>
          <p:spPr bwMode="auto">
            <a:xfrm>
              <a:off x="3092" y="9361"/>
              <a:ext cx="161" cy="7"/>
            </a:xfrm>
            <a:prstGeom prst="rect">
              <a:avLst/>
            </a:prstGeom>
            <a:solidFill>
              <a:srgbClr val="8180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6" name="Rectangle 1034"/>
            <p:cNvSpPr>
              <a:spLocks noChangeArrowheads="1"/>
            </p:cNvSpPr>
            <p:nvPr/>
          </p:nvSpPr>
          <p:spPr bwMode="auto">
            <a:xfrm>
              <a:off x="3092" y="9354"/>
              <a:ext cx="161" cy="11"/>
            </a:xfrm>
            <a:prstGeom prst="rect">
              <a:avLst/>
            </a:prstGeom>
            <a:solidFill>
              <a:srgbClr val="8180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7" name="Rectangle 1035"/>
            <p:cNvSpPr>
              <a:spLocks noChangeArrowheads="1"/>
            </p:cNvSpPr>
            <p:nvPr/>
          </p:nvSpPr>
          <p:spPr bwMode="auto">
            <a:xfrm>
              <a:off x="3092" y="9350"/>
              <a:ext cx="161" cy="11"/>
            </a:xfrm>
            <a:prstGeom prst="rect">
              <a:avLst/>
            </a:prstGeom>
            <a:solidFill>
              <a:srgbClr val="8180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8" name="Rectangle 1036"/>
            <p:cNvSpPr>
              <a:spLocks noChangeArrowheads="1"/>
            </p:cNvSpPr>
            <p:nvPr/>
          </p:nvSpPr>
          <p:spPr bwMode="auto">
            <a:xfrm>
              <a:off x="3092" y="9347"/>
              <a:ext cx="161" cy="7"/>
            </a:xfrm>
            <a:prstGeom prst="rect">
              <a:avLst/>
            </a:prstGeom>
            <a:solidFill>
              <a:srgbClr val="807F7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9" name="Rectangle 1037"/>
            <p:cNvSpPr>
              <a:spLocks noChangeArrowheads="1"/>
            </p:cNvSpPr>
            <p:nvPr/>
          </p:nvSpPr>
          <p:spPr bwMode="auto">
            <a:xfrm>
              <a:off x="3092" y="9343"/>
              <a:ext cx="161" cy="7"/>
            </a:xfrm>
            <a:prstGeom prst="rect">
              <a:avLst/>
            </a:prstGeom>
            <a:solidFill>
              <a:srgbClr val="807F7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0" name="Rectangle 1038"/>
            <p:cNvSpPr>
              <a:spLocks noChangeArrowheads="1"/>
            </p:cNvSpPr>
            <p:nvPr/>
          </p:nvSpPr>
          <p:spPr bwMode="auto">
            <a:xfrm>
              <a:off x="3092" y="9339"/>
              <a:ext cx="161" cy="8"/>
            </a:xfrm>
            <a:prstGeom prst="rect">
              <a:avLst/>
            </a:prstGeom>
            <a:solidFill>
              <a:srgbClr val="7F7E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1" name="Rectangle 1039"/>
            <p:cNvSpPr>
              <a:spLocks noChangeArrowheads="1"/>
            </p:cNvSpPr>
            <p:nvPr/>
          </p:nvSpPr>
          <p:spPr bwMode="auto">
            <a:xfrm>
              <a:off x="3092" y="9332"/>
              <a:ext cx="161" cy="11"/>
            </a:xfrm>
            <a:prstGeom prst="rect">
              <a:avLst/>
            </a:prstGeom>
            <a:solidFill>
              <a:srgbClr val="7F7E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2" name="Rectangle 1040"/>
            <p:cNvSpPr>
              <a:spLocks noChangeArrowheads="1"/>
            </p:cNvSpPr>
            <p:nvPr/>
          </p:nvSpPr>
          <p:spPr bwMode="auto">
            <a:xfrm>
              <a:off x="3092" y="9329"/>
              <a:ext cx="161" cy="10"/>
            </a:xfrm>
            <a:prstGeom prst="rect">
              <a:avLst/>
            </a:prstGeom>
            <a:solidFill>
              <a:srgbClr val="7F7D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3" name="Rectangle 1041"/>
            <p:cNvSpPr>
              <a:spLocks noChangeArrowheads="1"/>
            </p:cNvSpPr>
            <p:nvPr/>
          </p:nvSpPr>
          <p:spPr bwMode="auto">
            <a:xfrm>
              <a:off x="3092" y="9325"/>
              <a:ext cx="161" cy="7"/>
            </a:xfrm>
            <a:prstGeom prst="rect">
              <a:avLst/>
            </a:prstGeom>
            <a:solidFill>
              <a:srgbClr val="7F7D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4" name="Rectangle 1042"/>
            <p:cNvSpPr>
              <a:spLocks noChangeArrowheads="1"/>
            </p:cNvSpPr>
            <p:nvPr/>
          </p:nvSpPr>
          <p:spPr bwMode="auto">
            <a:xfrm>
              <a:off x="3092" y="9321"/>
              <a:ext cx="161" cy="8"/>
            </a:xfrm>
            <a:prstGeom prst="rect">
              <a:avLst/>
            </a:prstGeom>
            <a:solidFill>
              <a:srgbClr val="7F7D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5" name="Freeform 1043"/>
            <p:cNvSpPr>
              <a:spLocks/>
            </p:cNvSpPr>
            <p:nvPr/>
          </p:nvSpPr>
          <p:spPr bwMode="auto">
            <a:xfrm>
              <a:off x="3092" y="9314"/>
              <a:ext cx="161" cy="11"/>
            </a:xfrm>
            <a:custGeom>
              <a:avLst/>
              <a:gdLst>
                <a:gd name="T0" fmla="*/ 161 w 161"/>
                <a:gd name="T1" fmla="*/ 11 h 11"/>
                <a:gd name="T2" fmla="*/ 0 w 161"/>
                <a:gd name="T3" fmla="*/ 11 h 11"/>
                <a:gd name="T4" fmla="*/ 3 w 161"/>
                <a:gd name="T5" fmla="*/ 0 h 11"/>
                <a:gd name="T6" fmla="*/ 161 w 161"/>
                <a:gd name="T7" fmla="*/ 0 h 11"/>
                <a:gd name="T8" fmla="*/ 161 w 161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"/>
                <a:gd name="T16" fmla="*/ 0 h 11"/>
                <a:gd name="T17" fmla="*/ 161 w 16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" h="11">
                  <a:moveTo>
                    <a:pt x="161" y="11"/>
                  </a:moveTo>
                  <a:lnTo>
                    <a:pt x="0" y="11"/>
                  </a:lnTo>
                  <a:lnTo>
                    <a:pt x="3" y="0"/>
                  </a:lnTo>
                  <a:lnTo>
                    <a:pt x="161" y="0"/>
                  </a:lnTo>
                  <a:lnTo>
                    <a:pt x="161" y="11"/>
                  </a:lnTo>
                  <a:close/>
                </a:path>
              </a:pathLst>
            </a:custGeom>
            <a:solidFill>
              <a:srgbClr val="7E7D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6" name="Freeform 1044"/>
            <p:cNvSpPr>
              <a:spLocks/>
            </p:cNvSpPr>
            <p:nvPr/>
          </p:nvSpPr>
          <p:spPr bwMode="auto">
            <a:xfrm>
              <a:off x="3092" y="9310"/>
              <a:ext cx="161" cy="11"/>
            </a:xfrm>
            <a:custGeom>
              <a:avLst/>
              <a:gdLst>
                <a:gd name="T0" fmla="*/ 161 w 161"/>
                <a:gd name="T1" fmla="*/ 11 h 11"/>
                <a:gd name="T2" fmla="*/ 0 w 161"/>
                <a:gd name="T3" fmla="*/ 11 h 11"/>
                <a:gd name="T4" fmla="*/ 3 w 161"/>
                <a:gd name="T5" fmla="*/ 0 h 11"/>
                <a:gd name="T6" fmla="*/ 161 w 161"/>
                <a:gd name="T7" fmla="*/ 0 h 11"/>
                <a:gd name="T8" fmla="*/ 161 w 161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"/>
                <a:gd name="T16" fmla="*/ 0 h 11"/>
                <a:gd name="T17" fmla="*/ 161 w 16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" h="11">
                  <a:moveTo>
                    <a:pt x="161" y="11"/>
                  </a:moveTo>
                  <a:lnTo>
                    <a:pt x="0" y="11"/>
                  </a:lnTo>
                  <a:lnTo>
                    <a:pt x="3" y="0"/>
                  </a:lnTo>
                  <a:lnTo>
                    <a:pt x="161" y="0"/>
                  </a:lnTo>
                  <a:lnTo>
                    <a:pt x="161" y="11"/>
                  </a:lnTo>
                  <a:close/>
                </a:path>
              </a:pathLst>
            </a:custGeom>
            <a:solidFill>
              <a:srgbClr val="7E7D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7" name="Rectangle 1045"/>
            <p:cNvSpPr>
              <a:spLocks noChangeArrowheads="1"/>
            </p:cNvSpPr>
            <p:nvPr/>
          </p:nvSpPr>
          <p:spPr bwMode="auto">
            <a:xfrm>
              <a:off x="3095" y="9307"/>
              <a:ext cx="158" cy="7"/>
            </a:xfrm>
            <a:prstGeom prst="rect">
              <a:avLst/>
            </a:prstGeom>
            <a:solidFill>
              <a:srgbClr val="7D7C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8" name="Rectangle 1046"/>
            <p:cNvSpPr>
              <a:spLocks noChangeArrowheads="1"/>
            </p:cNvSpPr>
            <p:nvPr/>
          </p:nvSpPr>
          <p:spPr bwMode="auto">
            <a:xfrm>
              <a:off x="3095" y="9303"/>
              <a:ext cx="158" cy="7"/>
            </a:xfrm>
            <a:prstGeom prst="rect">
              <a:avLst/>
            </a:prstGeom>
            <a:solidFill>
              <a:srgbClr val="7D7C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9" name="Rectangle 1047"/>
            <p:cNvSpPr>
              <a:spLocks noChangeArrowheads="1"/>
            </p:cNvSpPr>
            <p:nvPr/>
          </p:nvSpPr>
          <p:spPr bwMode="auto">
            <a:xfrm>
              <a:off x="3095" y="9300"/>
              <a:ext cx="158" cy="7"/>
            </a:xfrm>
            <a:prstGeom prst="rect">
              <a:avLst/>
            </a:prstGeom>
            <a:solidFill>
              <a:srgbClr val="7D7C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0" name="Rectangle 1048"/>
            <p:cNvSpPr>
              <a:spLocks noChangeArrowheads="1"/>
            </p:cNvSpPr>
            <p:nvPr/>
          </p:nvSpPr>
          <p:spPr bwMode="auto">
            <a:xfrm>
              <a:off x="3095" y="9292"/>
              <a:ext cx="158" cy="11"/>
            </a:xfrm>
            <a:prstGeom prst="rect">
              <a:avLst/>
            </a:prstGeom>
            <a:solidFill>
              <a:srgbClr val="7D7B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1" name="Rectangle 1049"/>
            <p:cNvSpPr>
              <a:spLocks noChangeArrowheads="1"/>
            </p:cNvSpPr>
            <p:nvPr/>
          </p:nvSpPr>
          <p:spPr bwMode="auto">
            <a:xfrm>
              <a:off x="3095" y="9289"/>
              <a:ext cx="158" cy="11"/>
            </a:xfrm>
            <a:prstGeom prst="rect">
              <a:avLst/>
            </a:prstGeom>
            <a:solidFill>
              <a:srgbClr val="7D7B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2" name="Rectangle 1050"/>
            <p:cNvSpPr>
              <a:spLocks noChangeArrowheads="1"/>
            </p:cNvSpPr>
            <p:nvPr/>
          </p:nvSpPr>
          <p:spPr bwMode="auto">
            <a:xfrm>
              <a:off x="3095" y="9285"/>
              <a:ext cx="158" cy="7"/>
            </a:xfrm>
            <a:prstGeom prst="rect">
              <a:avLst/>
            </a:prstGeom>
            <a:solidFill>
              <a:srgbClr val="7C7B7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3" name="Rectangle 1051"/>
            <p:cNvSpPr>
              <a:spLocks noChangeArrowheads="1"/>
            </p:cNvSpPr>
            <p:nvPr/>
          </p:nvSpPr>
          <p:spPr bwMode="auto">
            <a:xfrm>
              <a:off x="3095" y="9281"/>
              <a:ext cx="158" cy="8"/>
            </a:xfrm>
            <a:prstGeom prst="rect">
              <a:avLst/>
            </a:prstGeom>
            <a:solidFill>
              <a:srgbClr val="7C7B7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4" name="Rectangle 1052"/>
            <p:cNvSpPr>
              <a:spLocks noChangeArrowheads="1"/>
            </p:cNvSpPr>
            <p:nvPr/>
          </p:nvSpPr>
          <p:spPr bwMode="auto">
            <a:xfrm>
              <a:off x="3095" y="9278"/>
              <a:ext cx="158" cy="7"/>
            </a:xfrm>
            <a:prstGeom prst="rect">
              <a:avLst/>
            </a:prstGeom>
            <a:solidFill>
              <a:srgbClr val="7B7A7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5" name="Rectangle 1053"/>
            <p:cNvSpPr>
              <a:spLocks noChangeArrowheads="1"/>
            </p:cNvSpPr>
            <p:nvPr/>
          </p:nvSpPr>
          <p:spPr bwMode="auto">
            <a:xfrm>
              <a:off x="3095" y="9271"/>
              <a:ext cx="158" cy="10"/>
            </a:xfrm>
            <a:prstGeom prst="rect">
              <a:avLst/>
            </a:prstGeom>
            <a:solidFill>
              <a:srgbClr val="7B7A7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6" name="Rectangle 1054"/>
            <p:cNvSpPr>
              <a:spLocks noChangeArrowheads="1"/>
            </p:cNvSpPr>
            <p:nvPr/>
          </p:nvSpPr>
          <p:spPr bwMode="auto">
            <a:xfrm>
              <a:off x="3095" y="9267"/>
              <a:ext cx="158" cy="11"/>
            </a:xfrm>
            <a:prstGeom prst="rect">
              <a:avLst/>
            </a:prstGeom>
            <a:solidFill>
              <a:srgbClr val="7B7A7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7" name="Rectangle 1055"/>
            <p:cNvSpPr>
              <a:spLocks noChangeArrowheads="1"/>
            </p:cNvSpPr>
            <p:nvPr/>
          </p:nvSpPr>
          <p:spPr bwMode="auto">
            <a:xfrm>
              <a:off x="3095" y="9263"/>
              <a:ext cx="158" cy="8"/>
            </a:xfrm>
            <a:prstGeom prst="rect">
              <a:avLst/>
            </a:prstGeom>
            <a:solidFill>
              <a:srgbClr val="7B797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8" name="Rectangle 1056"/>
            <p:cNvSpPr>
              <a:spLocks noChangeArrowheads="1"/>
            </p:cNvSpPr>
            <p:nvPr/>
          </p:nvSpPr>
          <p:spPr bwMode="auto">
            <a:xfrm>
              <a:off x="3095" y="9260"/>
              <a:ext cx="158" cy="7"/>
            </a:xfrm>
            <a:prstGeom prst="rect">
              <a:avLst/>
            </a:prstGeom>
            <a:solidFill>
              <a:srgbClr val="7B797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9" name="Rectangle 1057"/>
            <p:cNvSpPr>
              <a:spLocks noChangeArrowheads="1"/>
            </p:cNvSpPr>
            <p:nvPr/>
          </p:nvSpPr>
          <p:spPr bwMode="auto">
            <a:xfrm>
              <a:off x="3095" y="9256"/>
              <a:ext cx="158" cy="7"/>
            </a:xfrm>
            <a:prstGeom prst="rect">
              <a:avLst/>
            </a:prstGeom>
            <a:solidFill>
              <a:srgbClr val="7A787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0" name="Freeform 1058"/>
            <p:cNvSpPr>
              <a:spLocks/>
            </p:cNvSpPr>
            <p:nvPr/>
          </p:nvSpPr>
          <p:spPr bwMode="auto">
            <a:xfrm>
              <a:off x="3095" y="9249"/>
              <a:ext cx="158" cy="11"/>
            </a:xfrm>
            <a:custGeom>
              <a:avLst/>
              <a:gdLst>
                <a:gd name="T0" fmla="*/ 158 w 158"/>
                <a:gd name="T1" fmla="*/ 11 h 11"/>
                <a:gd name="T2" fmla="*/ 0 w 158"/>
                <a:gd name="T3" fmla="*/ 11 h 11"/>
                <a:gd name="T4" fmla="*/ 0 w 158"/>
                <a:gd name="T5" fmla="*/ 0 h 11"/>
                <a:gd name="T6" fmla="*/ 158 w 158"/>
                <a:gd name="T7" fmla="*/ 0 h 11"/>
                <a:gd name="T8" fmla="*/ 158 w 158"/>
                <a:gd name="T9" fmla="*/ 4 h 11"/>
                <a:gd name="T10" fmla="*/ 158 w 158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"/>
                <a:gd name="T19" fmla="*/ 0 h 11"/>
                <a:gd name="T20" fmla="*/ 158 w 158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" h="11">
                  <a:moveTo>
                    <a:pt x="158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4"/>
                  </a:lnTo>
                  <a:lnTo>
                    <a:pt x="158" y="11"/>
                  </a:lnTo>
                  <a:close/>
                </a:path>
              </a:pathLst>
            </a:custGeom>
            <a:solidFill>
              <a:srgbClr val="7A78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1" name="Freeform 1059"/>
            <p:cNvSpPr>
              <a:spLocks/>
            </p:cNvSpPr>
            <p:nvPr/>
          </p:nvSpPr>
          <p:spPr bwMode="auto">
            <a:xfrm>
              <a:off x="3095" y="9245"/>
              <a:ext cx="158" cy="11"/>
            </a:xfrm>
            <a:custGeom>
              <a:avLst/>
              <a:gdLst>
                <a:gd name="T0" fmla="*/ 158 w 158"/>
                <a:gd name="T1" fmla="*/ 11 h 11"/>
                <a:gd name="T2" fmla="*/ 0 w 158"/>
                <a:gd name="T3" fmla="*/ 11 h 11"/>
                <a:gd name="T4" fmla="*/ 0 w 158"/>
                <a:gd name="T5" fmla="*/ 0 h 11"/>
                <a:gd name="T6" fmla="*/ 158 w 158"/>
                <a:gd name="T7" fmla="*/ 0 h 11"/>
                <a:gd name="T8" fmla="*/ 158 w 158"/>
                <a:gd name="T9" fmla="*/ 8 h 11"/>
                <a:gd name="T10" fmla="*/ 158 w 158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"/>
                <a:gd name="T19" fmla="*/ 0 h 11"/>
                <a:gd name="T20" fmla="*/ 158 w 158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" h="11">
                  <a:moveTo>
                    <a:pt x="158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8"/>
                  </a:lnTo>
                  <a:lnTo>
                    <a:pt x="158" y="11"/>
                  </a:lnTo>
                  <a:close/>
                </a:path>
              </a:pathLst>
            </a:custGeom>
            <a:solidFill>
              <a:srgbClr val="7A78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2" name="Freeform 1060"/>
            <p:cNvSpPr>
              <a:spLocks/>
            </p:cNvSpPr>
            <p:nvPr/>
          </p:nvSpPr>
          <p:spPr bwMode="auto">
            <a:xfrm>
              <a:off x="3095" y="9242"/>
              <a:ext cx="158" cy="7"/>
            </a:xfrm>
            <a:custGeom>
              <a:avLst/>
              <a:gdLst>
                <a:gd name="T0" fmla="*/ 158 w 158"/>
                <a:gd name="T1" fmla="*/ 7 h 7"/>
                <a:gd name="T2" fmla="*/ 0 w 158"/>
                <a:gd name="T3" fmla="*/ 7 h 7"/>
                <a:gd name="T4" fmla="*/ 0 w 158"/>
                <a:gd name="T5" fmla="*/ 3 h 7"/>
                <a:gd name="T6" fmla="*/ 0 w 158"/>
                <a:gd name="T7" fmla="*/ 0 h 7"/>
                <a:gd name="T8" fmla="*/ 158 w 158"/>
                <a:gd name="T9" fmla="*/ 0 h 7"/>
                <a:gd name="T10" fmla="*/ 158 w 158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"/>
                <a:gd name="T19" fmla="*/ 0 h 7"/>
                <a:gd name="T20" fmla="*/ 158 w 158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" h="7">
                  <a:moveTo>
                    <a:pt x="158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7"/>
                  </a:lnTo>
                  <a:close/>
                </a:path>
              </a:pathLst>
            </a:custGeom>
            <a:solidFill>
              <a:srgbClr val="7978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3" name="Freeform 1061"/>
            <p:cNvSpPr>
              <a:spLocks/>
            </p:cNvSpPr>
            <p:nvPr/>
          </p:nvSpPr>
          <p:spPr bwMode="auto">
            <a:xfrm>
              <a:off x="3095" y="9238"/>
              <a:ext cx="158" cy="7"/>
            </a:xfrm>
            <a:custGeom>
              <a:avLst/>
              <a:gdLst>
                <a:gd name="T0" fmla="*/ 158 w 158"/>
                <a:gd name="T1" fmla="*/ 7 h 7"/>
                <a:gd name="T2" fmla="*/ 0 w 158"/>
                <a:gd name="T3" fmla="*/ 7 h 7"/>
                <a:gd name="T4" fmla="*/ 0 w 158"/>
                <a:gd name="T5" fmla="*/ 7 h 7"/>
                <a:gd name="T6" fmla="*/ 0 w 158"/>
                <a:gd name="T7" fmla="*/ 0 h 7"/>
                <a:gd name="T8" fmla="*/ 155 w 158"/>
                <a:gd name="T9" fmla="*/ 0 h 7"/>
                <a:gd name="T10" fmla="*/ 158 w 158"/>
                <a:gd name="T11" fmla="*/ 4 h 7"/>
                <a:gd name="T12" fmla="*/ 158 w 158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8"/>
                <a:gd name="T22" fmla="*/ 0 h 7"/>
                <a:gd name="T23" fmla="*/ 158 w 158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8" h="7">
                  <a:moveTo>
                    <a:pt x="158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5" y="0"/>
                  </a:lnTo>
                  <a:lnTo>
                    <a:pt x="158" y="4"/>
                  </a:lnTo>
                  <a:lnTo>
                    <a:pt x="158" y="7"/>
                  </a:lnTo>
                  <a:close/>
                </a:path>
              </a:pathLst>
            </a:custGeom>
            <a:solidFill>
              <a:srgbClr val="7978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4" name="Freeform 1062"/>
            <p:cNvSpPr>
              <a:spLocks/>
            </p:cNvSpPr>
            <p:nvPr/>
          </p:nvSpPr>
          <p:spPr bwMode="auto">
            <a:xfrm>
              <a:off x="3095" y="9231"/>
              <a:ext cx="158" cy="11"/>
            </a:xfrm>
            <a:custGeom>
              <a:avLst/>
              <a:gdLst>
                <a:gd name="T0" fmla="*/ 158 w 158"/>
                <a:gd name="T1" fmla="*/ 11 h 11"/>
                <a:gd name="T2" fmla="*/ 0 w 158"/>
                <a:gd name="T3" fmla="*/ 11 h 11"/>
                <a:gd name="T4" fmla="*/ 0 w 158"/>
                <a:gd name="T5" fmla="*/ 0 h 11"/>
                <a:gd name="T6" fmla="*/ 155 w 158"/>
                <a:gd name="T7" fmla="*/ 0 h 11"/>
                <a:gd name="T8" fmla="*/ 158 w 158"/>
                <a:gd name="T9" fmla="*/ 11 h 11"/>
                <a:gd name="T10" fmla="*/ 158 w 158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"/>
                <a:gd name="T19" fmla="*/ 0 h 11"/>
                <a:gd name="T20" fmla="*/ 158 w 158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" h="11">
                  <a:moveTo>
                    <a:pt x="158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55" y="0"/>
                  </a:lnTo>
                  <a:lnTo>
                    <a:pt x="158" y="11"/>
                  </a:lnTo>
                  <a:close/>
                </a:path>
              </a:pathLst>
            </a:custGeom>
            <a:solidFill>
              <a:srgbClr val="79777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5" name="Rectangle 1063"/>
            <p:cNvSpPr>
              <a:spLocks noChangeArrowheads="1"/>
            </p:cNvSpPr>
            <p:nvPr/>
          </p:nvSpPr>
          <p:spPr bwMode="auto">
            <a:xfrm>
              <a:off x="3095" y="9227"/>
              <a:ext cx="155" cy="11"/>
            </a:xfrm>
            <a:prstGeom prst="rect">
              <a:avLst/>
            </a:prstGeom>
            <a:solidFill>
              <a:srgbClr val="79777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6" name="Freeform 1064"/>
            <p:cNvSpPr>
              <a:spLocks/>
            </p:cNvSpPr>
            <p:nvPr/>
          </p:nvSpPr>
          <p:spPr bwMode="auto">
            <a:xfrm>
              <a:off x="3095" y="9224"/>
              <a:ext cx="155" cy="7"/>
            </a:xfrm>
            <a:custGeom>
              <a:avLst/>
              <a:gdLst>
                <a:gd name="T0" fmla="*/ 155 w 155"/>
                <a:gd name="T1" fmla="*/ 7 h 7"/>
                <a:gd name="T2" fmla="*/ 0 w 155"/>
                <a:gd name="T3" fmla="*/ 7 h 7"/>
                <a:gd name="T4" fmla="*/ 0 w 155"/>
                <a:gd name="T5" fmla="*/ 0 h 7"/>
                <a:gd name="T6" fmla="*/ 0 w 155"/>
                <a:gd name="T7" fmla="*/ 0 h 7"/>
                <a:gd name="T8" fmla="*/ 151 w 155"/>
                <a:gd name="T9" fmla="*/ 0 h 7"/>
                <a:gd name="T10" fmla="*/ 155 w 155"/>
                <a:gd name="T11" fmla="*/ 3 h 7"/>
                <a:gd name="T12" fmla="*/ 155 w 155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5"/>
                <a:gd name="T22" fmla="*/ 0 h 7"/>
                <a:gd name="T23" fmla="*/ 155 w 155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5" h="7">
                  <a:moveTo>
                    <a:pt x="155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5" y="3"/>
                  </a:lnTo>
                  <a:lnTo>
                    <a:pt x="155" y="7"/>
                  </a:lnTo>
                  <a:close/>
                </a:path>
              </a:pathLst>
            </a:custGeom>
            <a:solidFill>
              <a:srgbClr val="78767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7" name="Freeform 1065"/>
            <p:cNvSpPr>
              <a:spLocks/>
            </p:cNvSpPr>
            <p:nvPr/>
          </p:nvSpPr>
          <p:spPr bwMode="auto">
            <a:xfrm>
              <a:off x="3095" y="9220"/>
              <a:ext cx="155" cy="7"/>
            </a:xfrm>
            <a:custGeom>
              <a:avLst/>
              <a:gdLst>
                <a:gd name="T0" fmla="*/ 155 w 155"/>
                <a:gd name="T1" fmla="*/ 7 h 7"/>
                <a:gd name="T2" fmla="*/ 0 w 155"/>
                <a:gd name="T3" fmla="*/ 7 h 7"/>
                <a:gd name="T4" fmla="*/ 0 w 155"/>
                <a:gd name="T5" fmla="*/ 4 h 7"/>
                <a:gd name="T6" fmla="*/ 0 w 155"/>
                <a:gd name="T7" fmla="*/ 0 h 7"/>
                <a:gd name="T8" fmla="*/ 151 w 155"/>
                <a:gd name="T9" fmla="*/ 0 h 7"/>
                <a:gd name="T10" fmla="*/ 155 w 155"/>
                <a:gd name="T11" fmla="*/ 7 h 7"/>
                <a:gd name="T12" fmla="*/ 155 w 155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5"/>
                <a:gd name="T22" fmla="*/ 0 h 7"/>
                <a:gd name="T23" fmla="*/ 155 w 155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5" h="7">
                  <a:moveTo>
                    <a:pt x="155" y="7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5" y="7"/>
                  </a:lnTo>
                  <a:close/>
                </a:path>
              </a:pathLst>
            </a:custGeom>
            <a:solidFill>
              <a:srgbClr val="78767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8" name="Rectangle 1066"/>
            <p:cNvSpPr>
              <a:spLocks noChangeArrowheads="1"/>
            </p:cNvSpPr>
            <p:nvPr/>
          </p:nvSpPr>
          <p:spPr bwMode="auto">
            <a:xfrm>
              <a:off x="3095" y="9216"/>
              <a:ext cx="151" cy="8"/>
            </a:xfrm>
            <a:prstGeom prst="rect">
              <a:avLst/>
            </a:prstGeom>
            <a:solidFill>
              <a:srgbClr val="78767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9" name="Freeform 1067"/>
            <p:cNvSpPr>
              <a:spLocks/>
            </p:cNvSpPr>
            <p:nvPr/>
          </p:nvSpPr>
          <p:spPr bwMode="auto">
            <a:xfrm>
              <a:off x="3095" y="9209"/>
              <a:ext cx="151" cy="11"/>
            </a:xfrm>
            <a:custGeom>
              <a:avLst/>
              <a:gdLst>
                <a:gd name="T0" fmla="*/ 151 w 151"/>
                <a:gd name="T1" fmla="*/ 11 h 11"/>
                <a:gd name="T2" fmla="*/ 0 w 151"/>
                <a:gd name="T3" fmla="*/ 11 h 11"/>
                <a:gd name="T4" fmla="*/ 0 w 151"/>
                <a:gd name="T5" fmla="*/ 0 h 11"/>
                <a:gd name="T6" fmla="*/ 0 w 151"/>
                <a:gd name="T7" fmla="*/ 0 h 11"/>
                <a:gd name="T8" fmla="*/ 151 w 151"/>
                <a:gd name="T9" fmla="*/ 0 h 11"/>
                <a:gd name="T10" fmla="*/ 151 w 151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1"/>
                <a:gd name="T19" fmla="*/ 0 h 11"/>
                <a:gd name="T20" fmla="*/ 151 w 151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1" h="11">
                  <a:moveTo>
                    <a:pt x="151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1"/>
                  </a:lnTo>
                  <a:close/>
                </a:path>
              </a:pathLst>
            </a:custGeom>
            <a:solidFill>
              <a:srgbClr val="7776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0" name="Freeform 1068"/>
            <p:cNvSpPr>
              <a:spLocks/>
            </p:cNvSpPr>
            <p:nvPr/>
          </p:nvSpPr>
          <p:spPr bwMode="auto">
            <a:xfrm>
              <a:off x="3095" y="9206"/>
              <a:ext cx="151" cy="10"/>
            </a:xfrm>
            <a:custGeom>
              <a:avLst/>
              <a:gdLst>
                <a:gd name="T0" fmla="*/ 151 w 151"/>
                <a:gd name="T1" fmla="*/ 10 h 10"/>
                <a:gd name="T2" fmla="*/ 0 w 151"/>
                <a:gd name="T3" fmla="*/ 10 h 10"/>
                <a:gd name="T4" fmla="*/ 0 w 151"/>
                <a:gd name="T5" fmla="*/ 3 h 10"/>
                <a:gd name="T6" fmla="*/ 4 w 151"/>
                <a:gd name="T7" fmla="*/ 0 h 10"/>
                <a:gd name="T8" fmla="*/ 148 w 151"/>
                <a:gd name="T9" fmla="*/ 0 h 10"/>
                <a:gd name="T10" fmla="*/ 151 w 151"/>
                <a:gd name="T11" fmla="*/ 1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1"/>
                <a:gd name="T19" fmla="*/ 0 h 10"/>
                <a:gd name="T20" fmla="*/ 151 w 151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1" h="10">
                  <a:moveTo>
                    <a:pt x="151" y="10"/>
                  </a:moveTo>
                  <a:lnTo>
                    <a:pt x="0" y="10"/>
                  </a:lnTo>
                  <a:lnTo>
                    <a:pt x="0" y="3"/>
                  </a:lnTo>
                  <a:lnTo>
                    <a:pt x="4" y="0"/>
                  </a:lnTo>
                  <a:lnTo>
                    <a:pt x="148" y="0"/>
                  </a:lnTo>
                  <a:lnTo>
                    <a:pt x="151" y="10"/>
                  </a:lnTo>
                  <a:close/>
                </a:path>
              </a:pathLst>
            </a:custGeom>
            <a:solidFill>
              <a:srgbClr val="7776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1" name="Freeform 1069"/>
            <p:cNvSpPr>
              <a:spLocks/>
            </p:cNvSpPr>
            <p:nvPr/>
          </p:nvSpPr>
          <p:spPr bwMode="auto">
            <a:xfrm>
              <a:off x="3095" y="9202"/>
              <a:ext cx="151" cy="7"/>
            </a:xfrm>
            <a:custGeom>
              <a:avLst/>
              <a:gdLst>
                <a:gd name="T0" fmla="*/ 151 w 151"/>
                <a:gd name="T1" fmla="*/ 7 h 7"/>
                <a:gd name="T2" fmla="*/ 0 w 151"/>
                <a:gd name="T3" fmla="*/ 7 h 7"/>
                <a:gd name="T4" fmla="*/ 4 w 151"/>
                <a:gd name="T5" fmla="*/ 0 h 7"/>
                <a:gd name="T6" fmla="*/ 148 w 151"/>
                <a:gd name="T7" fmla="*/ 0 h 7"/>
                <a:gd name="T8" fmla="*/ 148 w 151"/>
                <a:gd name="T9" fmla="*/ 0 h 7"/>
                <a:gd name="T10" fmla="*/ 151 w 151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1"/>
                <a:gd name="T19" fmla="*/ 0 h 7"/>
                <a:gd name="T20" fmla="*/ 151 w 151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1" h="7">
                  <a:moveTo>
                    <a:pt x="151" y="7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148" y="0"/>
                  </a:lnTo>
                  <a:lnTo>
                    <a:pt x="151" y="7"/>
                  </a:lnTo>
                  <a:close/>
                </a:path>
              </a:pathLst>
            </a:custGeom>
            <a:solidFill>
              <a:srgbClr val="7775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2" name="Freeform 1070"/>
            <p:cNvSpPr>
              <a:spLocks/>
            </p:cNvSpPr>
            <p:nvPr/>
          </p:nvSpPr>
          <p:spPr bwMode="auto">
            <a:xfrm>
              <a:off x="3099" y="9198"/>
              <a:ext cx="144" cy="8"/>
            </a:xfrm>
            <a:custGeom>
              <a:avLst/>
              <a:gdLst>
                <a:gd name="T0" fmla="*/ 144 w 144"/>
                <a:gd name="T1" fmla="*/ 8 h 8"/>
                <a:gd name="T2" fmla="*/ 0 w 144"/>
                <a:gd name="T3" fmla="*/ 8 h 8"/>
                <a:gd name="T4" fmla="*/ 3 w 144"/>
                <a:gd name="T5" fmla="*/ 0 h 8"/>
                <a:gd name="T6" fmla="*/ 144 w 144"/>
                <a:gd name="T7" fmla="*/ 0 h 8"/>
                <a:gd name="T8" fmla="*/ 144 w 144"/>
                <a:gd name="T9" fmla="*/ 4 h 8"/>
                <a:gd name="T10" fmla="*/ 144 w 144"/>
                <a:gd name="T11" fmla="*/ 8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4"/>
                <a:gd name="T19" fmla="*/ 0 h 8"/>
                <a:gd name="T20" fmla="*/ 144 w 144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4" h="8">
                  <a:moveTo>
                    <a:pt x="144" y="8"/>
                  </a:moveTo>
                  <a:lnTo>
                    <a:pt x="0" y="8"/>
                  </a:lnTo>
                  <a:lnTo>
                    <a:pt x="3" y="0"/>
                  </a:lnTo>
                  <a:lnTo>
                    <a:pt x="144" y="0"/>
                  </a:lnTo>
                  <a:lnTo>
                    <a:pt x="144" y="4"/>
                  </a:lnTo>
                  <a:lnTo>
                    <a:pt x="144" y="8"/>
                  </a:lnTo>
                  <a:close/>
                </a:path>
              </a:pathLst>
            </a:custGeom>
            <a:solidFill>
              <a:srgbClr val="7775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3" name="Freeform 1071"/>
            <p:cNvSpPr>
              <a:spLocks/>
            </p:cNvSpPr>
            <p:nvPr/>
          </p:nvSpPr>
          <p:spPr bwMode="auto">
            <a:xfrm>
              <a:off x="3099" y="9195"/>
              <a:ext cx="144" cy="7"/>
            </a:xfrm>
            <a:custGeom>
              <a:avLst/>
              <a:gdLst>
                <a:gd name="T0" fmla="*/ 144 w 144"/>
                <a:gd name="T1" fmla="*/ 7 h 7"/>
                <a:gd name="T2" fmla="*/ 0 w 144"/>
                <a:gd name="T3" fmla="*/ 7 h 7"/>
                <a:gd name="T4" fmla="*/ 3 w 144"/>
                <a:gd name="T5" fmla="*/ 0 h 7"/>
                <a:gd name="T6" fmla="*/ 140 w 144"/>
                <a:gd name="T7" fmla="*/ 0 h 7"/>
                <a:gd name="T8" fmla="*/ 144 w 144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"/>
                <a:gd name="T16" fmla="*/ 0 h 7"/>
                <a:gd name="T17" fmla="*/ 144 w 144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" h="7">
                  <a:moveTo>
                    <a:pt x="144" y="7"/>
                  </a:moveTo>
                  <a:lnTo>
                    <a:pt x="0" y="7"/>
                  </a:lnTo>
                  <a:lnTo>
                    <a:pt x="3" y="0"/>
                  </a:lnTo>
                  <a:lnTo>
                    <a:pt x="140" y="0"/>
                  </a:lnTo>
                  <a:lnTo>
                    <a:pt x="144" y="7"/>
                  </a:lnTo>
                  <a:close/>
                </a:path>
              </a:pathLst>
            </a:custGeom>
            <a:solidFill>
              <a:srgbClr val="7775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4" name="Freeform 1072"/>
            <p:cNvSpPr>
              <a:spLocks/>
            </p:cNvSpPr>
            <p:nvPr/>
          </p:nvSpPr>
          <p:spPr bwMode="auto">
            <a:xfrm>
              <a:off x="3102" y="9187"/>
              <a:ext cx="141" cy="11"/>
            </a:xfrm>
            <a:custGeom>
              <a:avLst/>
              <a:gdLst>
                <a:gd name="T0" fmla="*/ 141 w 141"/>
                <a:gd name="T1" fmla="*/ 11 h 11"/>
                <a:gd name="T2" fmla="*/ 0 w 141"/>
                <a:gd name="T3" fmla="*/ 11 h 11"/>
                <a:gd name="T4" fmla="*/ 4 w 141"/>
                <a:gd name="T5" fmla="*/ 0 h 11"/>
                <a:gd name="T6" fmla="*/ 137 w 141"/>
                <a:gd name="T7" fmla="*/ 0 h 11"/>
                <a:gd name="T8" fmla="*/ 141 w 141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"/>
                <a:gd name="T16" fmla="*/ 0 h 11"/>
                <a:gd name="T17" fmla="*/ 141 w 14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" h="11">
                  <a:moveTo>
                    <a:pt x="141" y="11"/>
                  </a:moveTo>
                  <a:lnTo>
                    <a:pt x="0" y="11"/>
                  </a:lnTo>
                  <a:lnTo>
                    <a:pt x="4" y="0"/>
                  </a:lnTo>
                  <a:lnTo>
                    <a:pt x="137" y="0"/>
                  </a:lnTo>
                  <a:lnTo>
                    <a:pt x="141" y="11"/>
                  </a:lnTo>
                  <a:close/>
                </a:path>
              </a:pathLst>
            </a:custGeom>
            <a:solidFill>
              <a:srgbClr val="7674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5" name="Freeform 1073"/>
            <p:cNvSpPr>
              <a:spLocks/>
            </p:cNvSpPr>
            <p:nvPr/>
          </p:nvSpPr>
          <p:spPr bwMode="auto">
            <a:xfrm>
              <a:off x="3102" y="9184"/>
              <a:ext cx="137" cy="11"/>
            </a:xfrm>
            <a:custGeom>
              <a:avLst/>
              <a:gdLst>
                <a:gd name="T0" fmla="*/ 137 w 137"/>
                <a:gd name="T1" fmla="*/ 11 h 11"/>
                <a:gd name="T2" fmla="*/ 0 w 137"/>
                <a:gd name="T3" fmla="*/ 11 h 11"/>
                <a:gd name="T4" fmla="*/ 4 w 137"/>
                <a:gd name="T5" fmla="*/ 0 h 11"/>
                <a:gd name="T6" fmla="*/ 137 w 137"/>
                <a:gd name="T7" fmla="*/ 0 h 11"/>
                <a:gd name="T8" fmla="*/ 137 w 137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"/>
                <a:gd name="T16" fmla="*/ 0 h 11"/>
                <a:gd name="T17" fmla="*/ 137 w 137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" h="11">
                  <a:moveTo>
                    <a:pt x="137" y="11"/>
                  </a:moveTo>
                  <a:lnTo>
                    <a:pt x="0" y="11"/>
                  </a:lnTo>
                  <a:lnTo>
                    <a:pt x="4" y="0"/>
                  </a:lnTo>
                  <a:lnTo>
                    <a:pt x="137" y="0"/>
                  </a:lnTo>
                  <a:lnTo>
                    <a:pt x="137" y="11"/>
                  </a:lnTo>
                  <a:close/>
                </a:path>
              </a:pathLst>
            </a:custGeom>
            <a:solidFill>
              <a:srgbClr val="7674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6" name="Freeform 1074"/>
            <p:cNvSpPr>
              <a:spLocks/>
            </p:cNvSpPr>
            <p:nvPr/>
          </p:nvSpPr>
          <p:spPr bwMode="auto">
            <a:xfrm>
              <a:off x="3106" y="9180"/>
              <a:ext cx="133" cy="7"/>
            </a:xfrm>
            <a:custGeom>
              <a:avLst/>
              <a:gdLst>
                <a:gd name="T0" fmla="*/ 133 w 133"/>
                <a:gd name="T1" fmla="*/ 7 h 7"/>
                <a:gd name="T2" fmla="*/ 0 w 133"/>
                <a:gd name="T3" fmla="*/ 7 h 7"/>
                <a:gd name="T4" fmla="*/ 0 w 133"/>
                <a:gd name="T5" fmla="*/ 4 h 7"/>
                <a:gd name="T6" fmla="*/ 0 w 133"/>
                <a:gd name="T7" fmla="*/ 0 h 7"/>
                <a:gd name="T8" fmla="*/ 129 w 133"/>
                <a:gd name="T9" fmla="*/ 0 h 7"/>
                <a:gd name="T10" fmla="*/ 133 w 133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3"/>
                <a:gd name="T19" fmla="*/ 0 h 7"/>
                <a:gd name="T20" fmla="*/ 133 w 133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3" h="7">
                  <a:moveTo>
                    <a:pt x="133" y="7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33" y="7"/>
                  </a:lnTo>
                  <a:close/>
                </a:path>
              </a:pathLst>
            </a:custGeom>
            <a:solidFill>
              <a:srgbClr val="7574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7" name="Freeform 1075"/>
            <p:cNvSpPr>
              <a:spLocks/>
            </p:cNvSpPr>
            <p:nvPr/>
          </p:nvSpPr>
          <p:spPr bwMode="auto">
            <a:xfrm>
              <a:off x="3106" y="9177"/>
              <a:ext cx="133" cy="7"/>
            </a:xfrm>
            <a:custGeom>
              <a:avLst/>
              <a:gdLst>
                <a:gd name="T0" fmla="*/ 133 w 133"/>
                <a:gd name="T1" fmla="*/ 7 h 7"/>
                <a:gd name="T2" fmla="*/ 0 w 133"/>
                <a:gd name="T3" fmla="*/ 7 h 7"/>
                <a:gd name="T4" fmla="*/ 0 w 133"/>
                <a:gd name="T5" fmla="*/ 7 h 7"/>
                <a:gd name="T6" fmla="*/ 4 w 133"/>
                <a:gd name="T7" fmla="*/ 0 h 7"/>
                <a:gd name="T8" fmla="*/ 129 w 133"/>
                <a:gd name="T9" fmla="*/ 0 h 7"/>
                <a:gd name="T10" fmla="*/ 129 w 133"/>
                <a:gd name="T11" fmla="*/ 3 h 7"/>
                <a:gd name="T12" fmla="*/ 133 w 133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3"/>
                <a:gd name="T22" fmla="*/ 0 h 7"/>
                <a:gd name="T23" fmla="*/ 133 w 133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3" h="7">
                  <a:moveTo>
                    <a:pt x="133" y="7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129" y="0"/>
                  </a:lnTo>
                  <a:lnTo>
                    <a:pt x="129" y="3"/>
                  </a:lnTo>
                  <a:lnTo>
                    <a:pt x="133" y="7"/>
                  </a:lnTo>
                  <a:close/>
                </a:path>
              </a:pathLst>
            </a:custGeom>
            <a:solidFill>
              <a:srgbClr val="7574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8" name="Freeform 1076"/>
            <p:cNvSpPr>
              <a:spLocks/>
            </p:cNvSpPr>
            <p:nvPr/>
          </p:nvSpPr>
          <p:spPr bwMode="auto">
            <a:xfrm>
              <a:off x="3106" y="9173"/>
              <a:ext cx="129" cy="7"/>
            </a:xfrm>
            <a:custGeom>
              <a:avLst/>
              <a:gdLst>
                <a:gd name="T0" fmla="*/ 129 w 129"/>
                <a:gd name="T1" fmla="*/ 7 h 7"/>
                <a:gd name="T2" fmla="*/ 0 w 129"/>
                <a:gd name="T3" fmla="*/ 7 h 7"/>
                <a:gd name="T4" fmla="*/ 7 w 129"/>
                <a:gd name="T5" fmla="*/ 0 h 7"/>
                <a:gd name="T6" fmla="*/ 126 w 129"/>
                <a:gd name="T7" fmla="*/ 0 h 7"/>
                <a:gd name="T8" fmla="*/ 129 w 129"/>
                <a:gd name="T9" fmla="*/ 7 h 7"/>
                <a:gd name="T10" fmla="*/ 129 w 129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9"/>
                <a:gd name="T19" fmla="*/ 0 h 7"/>
                <a:gd name="T20" fmla="*/ 129 w 129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9" h="7">
                  <a:moveTo>
                    <a:pt x="129" y="7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26" y="0"/>
                  </a:lnTo>
                  <a:lnTo>
                    <a:pt x="129" y="7"/>
                  </a:lnTo>
                  <a:close/>
                </a:path>
              </a:pathLst>
            </a:custGeom>
            <a:solidFill>
              <a:srgbClr val="75737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9" name="Freeform 1077"/>
            <p:cNvSpPr>
              <a:spLocks/>
            </p:cNvSpPr>
            <p:nvPr/>
          </p:nvSpPr>
          <p:spPr bwMode="auto">
            <a:xfrm>
              <a:off x="3110" y="9166"/>
              <a:ext cx="125" cy="11"/>
            </a:xfrm>
            <a:custGeom>
              <a:avLst/>
              <a:gdLst>
                <a:gd name="T0" fmla="*/ 125 w 125"/>
                <a:gd name="T1" fmla="*/ 11 h 11"/>
                <a:gd name="T2" fmla="*/ 0 w 125"/>
                <a:gd name="T3" fmla="*/ 11 h 11"/>
                <a:gd name="T4" fmla="*/ 3 w 125"/>
                <a:gd name="T5" fmla="*/ 0 h 11"/>
                <a:gd name="T6" fmla="*/ 118 w 125"/>
                <a:gd name="T7" fmla="*/ 0 h 11"/>
                <a:gd name="T8" fmla="*/ 125 w 125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5"/>
                <a:gd name="T16" fmla="*/ 0 h 11"/>
                <a:gd name="T17" fmla="*/ 125 w 12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5" h="11">
                  <a:moveTo>
                    <a:pt x="125" y="11"/>
                  </a:moveTo>
                  <a:lnTo>
                    <a:pt x="0" y="11"/>
                  </a:lnTo>
                  <a:lnTo>
                    <a:pt x="3" y="0"/>
                  </a:lnTo>
                  <a:lnTo>
                    <a:pt x="118" y="0"/>
                  </a:lnTo>
                  <a:lnTo>
                    <a:pt x="125" y="11"/>
                  </a:lnTo>
                  <a:close/>
                </a:path>
              </a:pathLst>
            </a:custGeom>
            <a:solidFill>
              <a:srgbClr val="75737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0" name="Freeform 1078"/>
            <p:cNvSpPr>
              <a:spLocks/>
            </p:cNvSpPr>
            <p:nvPr/>
          </p:nvSpPr>
          <p:spPr bwMode="auto">
            <a:xfrm>
              <a:off x="3113" y="9162"/>
              <a:ext cx="119" cy="11"/>
            </a:xfrm>
            <a:custGeom>
              <a:avLst/>
              <a:gdLst>
                <a:gd name="T0" fmla="*/ 119 w 119"/>
                <a:gd name="T1" fmla="*/ 11 h 11"/>
                <a:gd name="T2" fmla="*/ 0 w 119"/>
                <a:gd name="T3" fmla="*/ 11 h 11"/>
                <a:gd name="T4" fmla="*/ 4 w 119"/>
                <a:gd name="T5" fmla="*/ 0 h 11"/>
                <a:gd name="T6" fmla="*/ 115 w 119"/>
                <a:gd name="T7" fmla="*/ 0 h 11"/>
                <a:gd name="T8" fmla="*/ 119 w 119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9"/>
                <a:gd name="T16" fmla="*/ 0 h 11"/>
                <a:gd name="T17" fmla="*/ 119 w 119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9" h="11">
                  <a:moveTo>
                    <a:pt x="119" y="11"/>
                  </a:moveTo>
                  <a:lnTo>
                    <a:pt x="0" y="11"/>
                  </a:lnTo>
                  <a:lnTo>
                    <a:pt x="4" y="0"/>
                  </a:lnTo>
                  <a:lnTo>
                    <a:pt x="115" y="0"/>
                  </a:lnTo>
                  <a:lnTo>
                    <a:pt x="119" y="11"/>
                  </a:lnTo>
                  <a:close/>
                </a:path>
              </a:pathLst>
            </a:custGeom>
            <a:solidFill>
              <a:srgbClr val="75737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1" name="Freeform 1079"/>
            <p:cNvSpPr>
              <a:spLocks/>
            </p:cNvSpPr>
            <p:nvPr/>
          </p:nvSpPr>
          <p:spPr bwMode="auto">
            <a:xfrm>
              <a:off x="3113" y="9158"/>
              <a:ext cx="115" cy="8"/>
            </a:xfrm>
            <a:custGeom>
              <a:avLst/>
              <a:gdLst>
                <a:gd name="T0" fmla="*/ 115 w 115"/>
                <a:gd name="T1" fmla="*/ 8 h 8"/>
                <a:gd name="T2" fmla="*/ 0 w 115"/>
                <a:gd name="T3" fmla="*/ 8 h 8"/>
                <a:gd name="T4" fmla="*/ 4 w 115"/>
                <a:gd name="T5" fmla="*/ 0 h 8"/>
                <a:gd name="T6" fmla="*/ 112 w 115"/>
                <a:gd name="T7" fmla="*/ 0 h 8"/>
                <a:gd name="T8" fmla="*/ 115 w 115"/>
                <a:gd name="T9" fmla="*/ 8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"/>
                <a:gd name="T16" fmla="*/ 0 h 8"/>
                <a:gd name="T17" fmla="*/ 115 w 1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" h="8">
                  <a:moveTo>
                    <a:pt x="115" y="8"/>
                  </a:moveTo>
                  <a:lnTo>
                    <a:pt x="0" y="8"/>
                  </a:lnTo>
                  <a:lnTo>
                    <a:pt x="4" y="0"/>
                  </a:lnTo>
                  <a:lnTo>
                    <a:pt x="112" y="0"/>
                  </a:lnTo>
                  <a:lnTo>
                    <a:pt x="115" y="8"/>
                  </a:lnTo>
                  <a:close/>
                </a:path>
              </a:pathLst>
            </a:custGeom>
            <a:solidFill>
              <a:srgbClr val="7472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2" name="Freeform 1080"/>
            <p:cNvSpPr>
              <a:spLocks/>
            </p:cNvSpPr>
            <p:nvPr/>
          </p:nvSpPr>
          <p:spPr bwMode="auto">
            <a:xfrm>
              <a:off x="3117" y="9155"/>
              <a:ext cx="111" cy="7"/>
            </a:xfrm>
            <a:custGeom>
              <a:avLst/>
              <a:gdLst>
                <a:gd name="T0" fmla="*/ 111 w 111"/>
                <a:gd name="T1" fmla="*/ 7 h 7"/>
                <a:gd name="T2" fmla="*/ 0 w 111"/>
                <a:gd name="T3" fmla="*/ 7 h 7"/>
                <a:gd name="T4" fmla="*/ 3 w 111"/>
                <a:gd name="T5" fmla="*/ 0 h 7"/>
                <a:gd name="T6" fmla="*/ 108 w 111"/>
                <a:gd name="T7" fmla="*/ 0 h 7"/>
                <a:gd name="T8" fmla="*/ 111 w 111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7"/>
                <a:gd name="T17" fmla="*/ 111 w 11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7">
                  <a:moveTo>
                    <a:pt x="111" y="7"/>
                  </a:moveTo>
                  <a:lnTo>
                    <a:pt x="0" y="7"/>
                  </a:lnTo>
                  <a:lnTo>
                    <a:pt x="3" y="0"/>
                  </a:lnTo>
                  <a:lnTo>
                    <a:pt x="108" y="0"/>
                  </a:lnTo>
                  <a:lnTo>
                    <a:pt x="111" y="7"/>
                  </a:lnTo>
                  <a:close/>
                </a:path>
              </a:pathLst>
            </a:custGeom>
            <a:solidFill>
              <a:srgbClr val="7472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3" name="Freeform 1081"/>
            <p:cNvSpPr>
              <a:spLocks/>
            </p:cNvSpPr>
            <p:nvPr/>
          </p:nvSpPr>
          <p:spPr bwMode="auto">
            <a:xfrm>
              <a:off x="3117" y="9148"/>
              <a:ext cx="108" cy="10"/>
            </a:xfrm>
            <a:custGeom>
              <a:avLst/>
              <a:gdLst>
                <a:gd name="T0" fmla="*/ 108 w 108"/>
                <a:gd name="T1" fmla="*/ 10 h 10"/>
                <a:gd name="T2" fmla="*/ 0 w 108"/>
                <a:gd name="T3" fmla="*/ 10 h 10"/>
                <a:gd name="T4" fmla="*/ 3 w 108"/>
                <a:gd name="T5" fmla="*/ 3 h 10"/>
                <a:gd name="T6" fmla="*/ 3 w 108"/>
                <a:gd name="T7" fmla="*/ 0 h 10"/>
                <a:gd name="T8" fmla="*/ 104 w 108"/>
                <a:gd name="T9" fmla="*/ 0 h 10"/>
                <a:gd name="T10" fmla="*/ 108 w 108"/>
                <a:gd name="T11" fmla="*/ 1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8"/>
                <a:gd name="T19" fmla="*/ 0 h 10"/>
                <a:gd name="T20" fmla="*/ 108 w 108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8" h="10">
                  <a:moveTo>
                    <a:pt x="108" y="10"/>
                  </a:moveTo>
                  <a:lnTo>
                    <a:pt x="0" y="10"/>
                  </a:lnTo>
                  <a:lnTo>
                    <a:pt x="3" y="3"/>
                  </a:lnTo>
                  <a:lnTo>
                    <a:pt x="3" y="0"/>
                  </a:lnTo>
                  <a:lnTo>
                    <a:pt x="104" y="0"/>
                  </a:lnTo>
                  <a:lnTo>
                    <a:pt x="108" y="10"/>
                  </a:lnTo>
                  <a:close/>
                </a:path>
              </a:pathLst>
            </a:custGeom>
            <a:solidFill>
              <a:srgbClr val="7371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4" name="Freeform 1082"/>
            <p:cNvSpPr>
              <a:spLocks/>
            </p:cNvSpPr>
            <p:nvPr/>
          </p:nvSpPr>
          <p:spPr bwMode="auto">
            <a:xfrm>
              <a:off x="3120" y="9144"/>
              <a:ext cx="105" cy="11"/>
            </a:xfrm>
            <a:custGeom>
              <a:avLst/>
              <a:gdLst>
                <a:gd name="T0" fmla="*/ 105 w 105"/>
                <a:gd name="T1" fmla="*/ 11 h 11"/>
                <a:gd name="T2" fmla="*/ 0 w 105"/>
                <a:gd name="T3" fmla="*/ 11 h 11"/>
                <a:gd name="T4" fmla="*/ 0 w 105"/>
                <a:gd name="T5" fmla="*/ 7 h 11"/>
                <a:gd name="T6" fmla="*/ 4 w 105"/>
                <a:gd name="T7" fmla="*/ 0 h 11"/>
                <a:gd name="T8" fmla="*/ 97 w 105"/>
                <a:gd name="T9" fmla="*/ 0 h 11"/>
                <a:gd name="T10" fmla="*/ 101 w 105"/>
                <a:gd name="T11" fmla="*/ 4 h 11"/>
                <a:gd name="T12" fmla="*/ 105 w 105"/>
                <a:gd name="T13" fmla="*/ 1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5"/>
                <a:gd name="T22" fmla="*/ 0 h 11"/>
                <a:gd name="T23" fmla="*/ 105 w 105"/>
                <a:gd name="T24" fmla="*/ 11 h 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5" h="11">
                  <a:moveTo>
                    <a:pt x="105" y="11"/>
                  </a:moveTo>
                  <a:lnTo>
                    <a:pt x="0" y="11"/>
                  </a:lnTo>
                  <a:lnTo>
                    <a:pt x="0" y="7"/>
                  </a:lnTo>
                  <a:lnTo>
                    <a:pt x="4" y="0"/>
                  </a:lnTo>
                  <a:lnTo>
                    <a:pt x="97" y="0"/>
                  </a:lnTo>
                  <a:lnTo>
                    <a:pt x="101" y="4"/>
                  </a:lnTo>
                  <a:lnTo>
                    <a:pt x="105" y="11"/>
                  </a:lnTo>
                  <a:close/>
                </a:path>
              </a:pathLst>
            </a:custGeom>
            <a:solidFill>
              <a:srgbClr val="7371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5" name="Freeform 1083"/>
            <p:cNvSpPr>
              <a:spLocks/>
            </p:cNvSpPr>
            <p:nvPr/>
          </p:nvSpPr>
          <p:spPr bwMode="auto">
            <a:xfrm>
              <a:off x="3120" y="9140"/>
              <a:ext cx="101" cy="8"/>
            </a:xfrm>
            <a:custGeom>
              <a:avLst/>
              <a:gdLst>
                <a:gd name="T0" fmla="*/ 101 w 101"/>
                <a:gd name="T1" fmla="*/ 8 h 8"/>
                <a:gd name="T2" fmla="*/ 0 w 101"/>
                <a:gd name="T3" fmla="*/ 8 h 8"/>
                <a:gd name="T4" fmla="*/ 8 w 101"/>
                <a:gd name="T5" fmla="*/ 0 h 8"/>
                <a:gd name="T6" fmla="*/ 97 w 101"/>
                <a:gd name="T7" fmla="*/ 0 h 8"/>
                <a:gd name="T8" fmla="*/ 101 w 101"/>
                <a:gd name="T9" fmla="*/ 8 h 8"/>
                <a:gd name="T10" fmla="*/ 101 w 101"/>
                <a:gd name="T11" fmla="*/ 8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"/>
                <a:gd name="T19" fmla="*/ 0 h 8"/>
                <a:gd name="T20" fmla="*/ 101 w 101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" h="8">
                  <a:moveTo>
                    <a:pt x="101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97" y="0"/>
                  </a:lnTo>
                  <a:lnTo>
                    <a:pt x="101" y="8"/>
                  </a:lnTo>
                  <a:close/>
                </a:path>
              </a:pathLst>
            </a:custGeom>
            <a:solidFill>
              <a:srgbClr val="7371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6" name="Freeform 1084"/>
            <p:cNvSpPr>
              <a:spLocks/>
            </p:cNvSpPr>
            <p:nvPr/>
          </p:nvSpPr>
          <p:spPr bwMode="auto">
            <a:xfrm>
              <a:off x="3124" y="9137"/>
              <a:ext cx="93" cy="7"/>
            </a:xfrm>
            <a:custGeom>
              <a:avLst/>
              <a:gdLst>
                <a:gd name="T0" fmla="*/ 93 w 93"/>
                <a:gd name="T1" fmla="*/ 7 h 7"/>
                <a:gd name="T2" fmla="*/ 0 w 93"/>
                <a:gd name="T3" fmla="*/ 7 h 7"/>
                <a:gd name="T4" fmla="*/ 7 w 93"/>
                <a:gd name="T5" fmla="*/ 0 h 7"/>
                <a:gd name="T6" fmla="*/ 90 w 93"/>
                <a:gd name="T7" fmla="*/ 0 h 7"/>
                <a:gd name="T8" fmla="*/ 93 w 93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3"/>
                <a:gd name="T16" fmla="*/ 0 h 7"/>
                <a:gd name="T17" fmla="*/ 93 w 9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3" h="7">
                  <a:moveTo>
                    <a:pt x="93" y="7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90" y="0"/>
                  </a:lnTo>
                  <a:lnTo>
                    <a:pt x="93" y="7"/>
                  </a:lnTo>
                  <a:close/>
                </a:path>
              </a:pathLst>
            </a:custGeom>
            <a:solidFill>
              <a:srgbClr val="7271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7" name="Freeform 1085"/>
            <p:cNvSpPr>
              <a:spLocks/>
            </p:cNvSpPr>
            <p:nvPr/>
          </p:nvSpPr>
          <p:spPr bwMode="auto">
            <a:xfrm>
              <a:off x="3128" y="9133"/>
              <a:ext cx="89" cy="7"/>
            </a:xfrm>
            <a:custGeom>
              <a:avLst/>
              <a:gdLst>
                <a:gd name="T0" fmla="*/ 89 w 89"/>
                <a:gd name="T1" fmla="*/ 7 h 7"/>
                <a:gd name="T2" fmla="*/ 0 w 89"/>
                <a:gd name="T3" fmla="*/ 7 h 7"/>
                <a:gd name="T4" fmla="*/ 7 w 89"/>
                <a:gd name="T5" fmla="*/ 0 h 7"/>
                <a:gd name="T6" fmla="*/ 82 w 89"/>
                <a:gd name="T7" fmla="*/ 0 h 7"/>
                <a:gd name="T8" fmla="*/ 89 w 89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"/>
                <a:gd name="T17" fmla="*/ 89 w 89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">
                  <a:moveTo>
                    <a:pt x="89" y="7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82" y="0"/>
                  </a:lnTo>
                  <a:lnTo>
                    <a:pt x="89" y="7"/>
                  </a:lnTo>
                  <a:close/>
                </a:path>
              </a:pathLst>
            </a:custGeom>
            <a:solidFill>
              <a:srgbClr val="7271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8" name="Freeform 1086"/>
            <p:cNvSpPr>
              <a:spLocks/>
            </p:cNvSpPr>
            <p:nvPr/>
          </p:nvSpPr>
          <p:spPr bwMode="auto">
            <a:xfrm>
              <a:off x="3131" y="9126"/>
              <a:ext cx="83" cy="11"/>
            </a:xfrm>
            <a:custGeom>
              <a:avLst/>
              <a:gdLst>
                <a:gd name="T0" fmla="*/ 83 w 83"/>
                <a:gd name="T1" fmla="*/ 11 h 11"/>
                <a:gd name="T2" fmla="*/ 0 w 83"/>
                <a:gd name="T3" fmla="*/ 11 h 11"/>
                <a:gd name="T4" fmla="*/ 7 w 83"/>
                <a:gd name="T5" fmla="*/ 0 h 11"/>
                <a:gd name="T6" fmla="*/ 76 w 83"/>
                <a:gd name="T7" fmla="*/ 0 h 11"/>
                <a:gd name="T8" fmla="*/ 83 w 83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11"/>
                <a:gd name="T17" fmla="*/ 83 w 83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11">
                  <a:moveTo>
                    <a:pt x="83" y="11"/>
                  </a:moveTo>
                  <a:lnTo>
                    <a:pt x="0" y="11"/>
                  </a:lnTo>
                  <a:lnTo>
                    <a:pt x="7" y="0"/>
                  </a:lnTo>
                  <a:lnTo>
                    <a:pt x="76" y="0"/>
                  </a:lnTo>
                  <a:lnTo>
                    <a:pt x="83" y="11"/>
                  </a:lnTo>
                  <a:close/>
                </a:path>
              </a:pathLst>
            </a:custGeom>
            <a:solidFill>
              <a:srgbClr val="7270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9" name="Freeform 1087"/>
            <p:cNvSpPr>
              <a:spLocks/>
            </p:cNvSpPr>
            <p:nvPr/>
          </p:nvSpPr>
          <p:spPr bwMode="auto">
            <a:xfrm>
              <a:off x="3135" y="9122"/>
              <a:ext cx="75" cy="11"/>
            </a:xfrm>
            <a:custGeom>
              <a:avLst/>
              <a:gdLst>
                <a:gd name="T0" fmla="*/ 75 w 75"/>
                <a:gd name="T1" fmla="*/ 11 h 11"/>
                <a:gd name="T2" fmla="*/ 0 w 75"/>
                <a:gd name="T3" fmla="*/ 11 h 11"/>
                <a:gd name="T4" fmla="*/ 3 w 75"/>
                <a:gd name="T5" fmla="*/ 0 h 11"/>
                <a:gd name="T6" fmla="*/ 72 w 75"/>
                <a:gd name="T7" fmla="*/ 0 h 11"/>
                <a:gd name="T8" fmla="*/ 75 w 75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11"/>
                <a:gd name="T17" fmla="*/ 75 w 7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11">
                  <a:moveTo>
                    <a:pt x="75" y="11"/>
                  </a:moveTo>
                  <a:lnTo>
                    <a:pt x="0" y="11"/>
                  </a:lnTo>
                  <a:lnTo>
                    <a:pt x="3" y="0"/>
                  </a:lnTo>
                  <a:lnTo>
                    <a:pt x="72" y="0"/>
                  </a:lnTo>
                  <a:lnTo>
                    <a:pt x="75" y="11"/>
                  </a:lnTo>
                  <a:close/>
                </a:path>
              </a:pathLst>
            </a:custGeom>
            <a:solidFill>
              <a:srgbClr val="7270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0" name="Freeform 1088"/>
            <p:cNvSpPr>
              <a:spLocks/>
            </p:cNvSpPr>
            <p:nvPr/>
          </p:nvSpPr>
          <p:spPr bwMode="auto">
            <a:xfrm>
              <a:off x="3138" y="9119"/>
              <a:ext cx="69" cy="7"/>
            </a:xfrm>
            <a:custGeom>
              <a:avLst/>
              <a:gdLst>
                <a:gd name="T0" fmla="*/ 69 w 69"/>
                <a:gd name="T1" fmla="*/ 7 h 7"/>
                <a:gd name="T2" fmla="*/ 0 w 69"/>
                <a:gd name="T3" fmla="*/ 7 h 7"/>
                <a:gd name="T4" fmla="*/ 4 w 69"/>
                <a:gd name="T5" fmla="*/ 3 h 7"/>
                <a:gd name="T6" fmla="*/ 4 w 69"/>
                <a:gd name="T7" fmla="*/ 0 h 7"/>
                <a:gd name="T8" fmla="*/ 65 w 69"/>
                <a:gd name="T9" fmla="*/ 0 h 7"/>
                <a:gd name="T10" fmla="*/ 69 w 69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9"/>
                <a:gd name="T19" fmla="*/ 0 h 7"/>
                <a:gd name="T20" fmla="*/ 69 w 69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9" h="7">
                  <a:moveTo>
                    <a:pt x="69" y="7"/>
                  </a:moveTo>
                  <a:lnTo>
                    <a:pt x="0" y="7"/>
                  </a:lnTo>
                  <a:lnTo>
                    <a:pt x="4" y="3"/>
                  </a:lnTo>
                  <a:lnTo>
                    <a:pt x="4" y="0"/>
                  </a:lnTo>
                  <a:lnTo>
                    <a:pt x="65" y="0"/>
                  </a:lnTo>
                  <a:lnTo>
                    <a:pt x="69" y="7"/>
                  </a:lnTo>
                  <a:close/>
                </a:path>
              </a:pathLst>
            </a:custGeom>
            <a:solidFill>
              <a:srgbClr val="716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1" name="Freeform 1089"/>
            <p:cNvSpPr>
              <a:spLocks/>
            </p:cNvSpPr>
            <p:nvPr/>
          </p:nvSpPr>
          <p:spPr bwMode="auto">
            <a:xfrm>
              <a:off x="3138" y="9115"/>
              <a:ext cx="69" cy="7"/>
            </a:xfrm>
            <a:custGeom>
              <a:avLst/>
              <a:gdLst>
                <a:gd name="T0" fmla="*/ 69 w 69"/>
                <a:gd name="T1" fmla="*/ 7 h 7"/>
                <a:gd name="T2" fmla="*/ 0 w 69"/>
                <a:gd name="T3" fmla="*/ 7 h 7"/>
                <a:gd name="T4" fmla="*/ 4 w 69"/>
                <a:gd name="T5" fmla="*/ 7 h 7"/>
                <a:gd name="T6" fmla="*/ 11 w 69"/>
                <a:gd name="T7" fmla="*/ 0 h 7"/>
                <a:gd name="T8" fmla="*/ 61 w 69"/>
                <a:gd name="T9" fmla="*/ 0 h 7"/>
                <a:gd name="T10" fmla="*/ 61 w 69"/>
                <a:gd name="T11" fmla="*/ 0 h 7"/>
                <a:gd name="T12" fmla="*/ 69 w 69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7"/>
                <a:gd name="T23" fmla="*/ 69 w 6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7">
                  <a:moveTo>
                    <a:pt x="69" y="7"/>
                  </a:moveTo>
                  <a:lnTo>
                    <a:pt x="0" y="7"/>
                  </a:lnTo>
                  <a:lnTo>
                    <a:pt x="4" y="7"/>
                  </a:lnTo>
                  <a:lnTo>
                    <a:pt x="11" y="0"/>
                  </a:lnTo>
                  <a:lnTo>
                    <a:pt x="61" y="0"/>
                  </a:lnTo>
                  <a:lnTo>
                    <a:pt x="69" y="7"/>
                  </a:lnTo>
                  <a:close/>
                </a:path>
              </a:pathLst>
            </a:custGeom>
            <a:solidFill>
              <a:srgbClr val="716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2" name="Freeform 1090"/>
            <p:cNvSpPr>
              <a:spLocks/>
            </p:cNvSpPr>
            <p:nvPr/>
          </p:nvSpPr>
          <p:spPr bwMode="auto">
            <a:xfrm>
              <a:off x="3142" y="9111"/>
              <a:ext cx="61" cy="8"/>
            </a:xfrm>
            <a:custGeom>
              <a:avLst/>
              <a:gdLst>
                <a:gd name="T0" fmla="*/ 61 w 61"/>
                <a:gd name="T1" fmla="*/ 8 h 8"/>
                <a:gd name="T2" fmla="*/ 0 w 61"/>
                <a:gd name="T3" fmla="*/ 8 h 8"/>
                <a:gd name="T4" fmla="*/ 11 w 61"/>
                <a:gd name="T5" fmla="*/ 0 h 8"/>
                <a:gd name="T6" fmla="*/ 54 w 61"/>
                <a:gd name="T7" fmla="*/ 0 h 8"/>
                <a:gd name="T8" fmla="*/ 57 w 61"/>
                <a:gd name="T9" fmla="*/ 4 h 8"/>
                <a:gd name="T10" fmla="*/ 61 w 61"/>
                <a:gd name="T11" fmla="*/ 8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1"/>
                <a:gd name="T19" fmla="*/ 0 h 8"/>
                <a:gd name="T20" fmla="*/ 61 w 61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1" h="8">
                  <a:moveTo>
                    <a:pt x="61" y="8"/>
                  </a:moveTo>
                  <a:lnTo>
                    <a:pt x="0" y="8"/>
                  </a:lnTo>
                  <a:lnTo>
                    <a:pt x="11" y="0"/>
                  </a:lnTo>
                  <a:lnTo>
                    <a:pt x="54" y="0"/>
                  </a:lnTo>
                  <a:lnTo>
                    <a:pt x="57" y="4"/>
                  </a:lnTo>
                  <a:lnTo>
                    <a:pt x="61" y="8"/>
                  </a:lnTo>
                  <a:close/>
                </a:path>
              </a:pathLst>
            </a:custGeom>
            <a:solidFill>
              <a:srgbClr val="716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3" name="Freeform 1091"/>
            <p:cNvSpPr>
              <a:spLocks/>
            </p:cNvSpPr>
            <p:nvPr/>
          </p:nvSpPr>
          <p:spPr bwMode="auto">
            <a:xfrm>
              <a:off x="3149" y="9104"/>
              <a:ext cx="50" cy="11"/>
            </a:xfrm>
            <a:custGeom>
              <a:avLst/>
              <a:gdLst>
                <a:gd name="T0" fmla="*/ 50 w 50"/>
                <a:gd name="T1" fmla="*/ 11 h 11"/>
                <a:gd name="T2" fmla="*/ 0 w 50"/>
                <a:gd name="T3" fmla="*/ 11 h 11"/>
                <a:gd name="T4" fmla="*/ 7 w 50"/>
                <a:gd name="T5" fmla="*/ 0 h 11"/>
                <a:gd name="T6" fmla="*/ 43 w 50"/>
                <a:gd name="T7" fmla="*/ 0 h 11"/>
                <a:gd name="T8" fmla="*/ 50 w 50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11"/>
                <a:gd name="T17" fmla="*/ 50 w 5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11">
                  <a:moveTo>
                    <a:pt x="50" y="11"/>
                  </a:moveTo>
                  <a:lnTo>
                    <a:pt x="0" y="11"/>
                  </a:lnTo>
                  <a:lnTo>
                    <a:pt x="7" y="0"/>
                  </a:lnTo>
                  <a:lnTo>
                    <a:pt x="43" y="0"/>
                  </a:lnTo>
                  <a:lnTo>
                    <a:pt x="50" y="11"/>
                  </a:lnTo>
                  <a:close/>
                </a:path>
              </a:pathLst>
            </a:custGeom>
            <a:solidFill>
              <a:srgbClr val="70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4" name="Freeform 1092"/>
            <p:cNvSpPr>
              <a:spLocks/>
            </p:cNvSpPr>
            <p:nvPr/>
          </p:nvSpPr>
          <p:spPr bwMode="auto">
            <a:xfrm>
              <a:off x="3153" y="9101"/>
              <a:ext cx="43" cy="10"/>
            </a:xfrm>
            <a:custGeom>
              <a:avLst/>
              <a:gdLst>
                <a:gd name="T0" fmla="*/ 43 w 43"/>
                <a:gd name="T1" fmla="*/ 10 h 10"/>
                <a:gd name="T2" fmla="*/ 0 w 43"/>
                <a:gd name="T3" fmla="*/ 10 h 10"/>
                <a:gd name="T4" fmla="*/ 7 w 43"/>
                <a:gd name="T5" fmla="*/ 0 h 10"/>
                <a:gd name="T6" fmla="*/ 36 w 43"/>
                <a:gd name="T7" fmla="*/ 0 h 10"/>
                <a:gd name="T8" fmla="*/ 43 w 43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10"/>
                <a:gd name="T17" fmla="*/ 43 w 43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10">
                  <a:moveTo>
                    <a:pt x="43" y="10"/>
                  </a:moveTo>
                  <a:lnTo>
                    <a:pt x="0" y="10"/>
                  </a:lnTo>
                  <a:lnTo>
                    <a:pt x="7" y="0"/>
                  </a:lnTo>
                  <a:lnTo>
                    <a:pt x="36" y="0"/>
                  </a:lnTo>
                  <a:lnTo>
                    <a:pt x="43" y="10"/>
                  </a:lnTo>
                  <a:close/>
                </a:path>
              </a:pathLst>
            </a:custGeom>
            <a:solidFill>
              <a:srgbClr val="70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5" name="Freeform 1093"/>
            <p:cNvSpPr>
              <a:spLocks/>
            </p:cNvSpPr>
            <p:nvPr/>
          </p:nvSpPr>
          <p:spPr bwMode="auto">
            <a:xfrm>
              <a:off x="3156" y="9097"/>
              <a:ext cx="36" cy="7"/>
            </a:xfrm>
            <a:custGeom>
              <a:avLst/>
              <a:gdLst>
                <a:gd name="T0" fmla="*/ 36 w 36"/>
                <a:gd name="T1" fmla="*/ 7 h 7"/>
                <a:gd name="T2" fmla="*/ 0 w 36"/>
                <a:gd name="T3" fmla="*/ 7 h 7"/>
                <a:gd name="T4" fmla="*/ 4 w 36"/>
                <a:gd name="T5" fmla="*/ 4 h 7"/>
                <a:gd name="T6" fmla="*/ 8 w 36"/>
                <a:gd name="T7" fmla="*/ 0 h 7"/>
                <a:gd name="T8" fmla="*/ 29 w 36"/>
                <a:gd name="T9" fmla="*/ 0 h 7"/>
                <a:gd name="T10" fmla="*/ 36 w 36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7"/>
                <a:gd name="T20" fmla="*/ 36 w 36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7">
                  <a:moveTo>
                    <a:pt x="36" y="7"/>
                  </a:moveTo>
                  <a:lnTo>
                    <a:pt x="0" y="7"/>
                  </a:lnTo>
                  <a:lnTo>
                    <a:pt x="4" y="4"/>
                  </a:lnTo>
                  <a:lnTo>
                    <a:pt x="8" y="0"/>
                  </a:lnTo>
                  <a:lnTo>
                    <a:pt x="29" y="0"/>
                  </a:lnTo>
                  <a:lnTo>
                    <a:pt x="36" y="7"/>
                  </a:lnTo>
                  <a:close/>
                </a:path>
              </a:pathLst>
            </a:custGeom>
            <a:solidFill>
              <a:srgbClr val="706E6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6" name="Freeform 1094"/>
            <p:cNvSpPr>
              <a:spLocks/>
            </p:cNvSpPr>
            <p:nvPr/>
          </p:nvSpPr>
          <p:spPr bwMode="auto">
            <a:xfrm>
              <a:off x="3160" y="9093"/>
              <a:ext cx="29" cy="8"/>
            </a:xfrm>
            <a:custGeom>
              <a:avLst/>
              <a:gdLst>
                <a:gd name="T0" fmla="*/ 29 w 29"/>
                <a:gd name="T1" fmla="*/ 8 h 8"/>
                <a:gd name="T2" fmla="*/ 0 w 29"/>
                <a:gd name="T3" fmla="*/ 8 h 8"/>
                <a:gd name="T4" fmla="*/ 0 w 29"/>
                <a:gd name="T5" fmla="*/ 8 h 8"/>
                <a:gd name="T6" fmla="*/ 7 w 29"/>
                <a:gd name="T7" fmla="*/ 0 h 8"/>
                <a:gd name="T8" fmla="*/ 21 w 29"/>
                <a:gd name="T9" fmla="*/ 0 h 8"/>
                <a:gd name="T10" fmla="*/ 25 w 29"/>
                <a:gd name="T11" fmla="*/ 4 h 8"/>
                <a:gd name="T12" fmla="*/ 29 w 29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"/>
                <a:gd name="T22" fmla="*/ 0 h 8"/>
                <a:gd name="T23" fmla="*/ 29 w 29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" h="8">
                  <a:moveTo>
                    <a:pt x="29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21" y="0"/>
                  </a:lnTo>
                  <a:lnTo>
                    <a:pt x="25" y="4"/>
                  </a:lnTo>
                  <a:lnTo>
                    <a:pt x="29" y="8"/>
                  </a:lnTo>
                  <a:close/>
                </a:path>
              </a:pathLst>
            </a:custGeom>
            <a:solidFill>
              <a:srgbClr val="706E6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7" name="Freeform 1095"/>
            <p:cNvSpPr>
              <a:spLocks/>
            </p:cNvSpPr>
            <p:nvPr/>
          </p:nvSpPr>
          <p:spPr bwMode="auto">
            <a:xfrm>
              <a:off x="3164" y="9090"/>
              <a:ext cx="21" cy="7"/>
            </a:xfrm>
            <a:custGeom>
              <a:avLst/>
              <a:gdLst>
                <a:gd name="T0" fmla="*/ 21 w 21"/>
                <a:gd name="T1" fmla="*/ 7 h 7"/>
                <a:gd name="T2" fmla="*/ 0 w 21"/>
                <a:gd name="T3" fmla="*/ 7 h 7"/>
                <a:gd name="T4" fmla="*/ 7 w 21"/>
                <a:gd name="T5" fmla="*/ 0 h 7"/>
                <a:gd name="T6" fmla="*/ 10 w 21"/>
                <a:gd name="T7" fmla="*/ 0 h 7"/>
                <a:gd name="T8" fmla="*/ 21 w 21"/>
                <a:gd name="T9" fmla="*/ 7 h 7"/>
                <a:gd name="T10" fmla="*/ 21 w 21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"/>
                <a:gd name="T19" fmla="*/ 0 h 7"/>
                <a:gd name="T20" fmla="*/ 21 w 21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" h="7">
                  <a:moveTo>
                    <a:pt x="21" y="7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0" y="0"/>
                  </a:lnTo>
                  <a:lnTo>
                    <a:pt x="21" y="7"/>
                  </a:lnTo>
                  <a:close/>
                </a:path>
              </a:pathLst>
            </a:custGeom>
            <a:solidFill>
              <a:srgbClr val="706E6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8" name="Freeform 1096"/>
            <p:cNvSpPr>
              <a:spLocks/>
            </p:cNvSpPr>
            <p:nvPr/>
          </p:nvSpPr>
          <p:spPr bwMode="auto">
            <a:xfrm>
              <a:off x="3167" y="9090"/>
              <a:ext cx="14" cy="3"/>
            </a:xfrm>
            <a:custGeom>
              <a:avLst/>
              <a:gdLst>
                <a:gd name="T0" fmla="*/ 14 w 14"/>
                <a:gd name="T1" fmla="*/ 3 h 3"/>
                <a:gd name="T2" fmla="*/ 0 w 14"/>
                <a:gd name="T3" fmla="*/ 3 h 3"/>
                <a:gd name="T4" fmla="*/ 4 w 14"/>
                <a:gd name="T5" fmla="*/ 0 h 3"/>
                <a:gd name="T6" fmla="*/ 7 w 14"/>
                <a:gd name="T7" fmla="*/ 0 h 3"/>
                <a:gd name="T8" fmla="*/ 14 w 14"/>
                <a:gd name="T9" fmla="*/ 3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3"/>
                <a:gd name="T17" fmla="*/ 14 w 14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3">
                  <a:moveTo>
                    <a:pt x="14" y="3"/>
                  </a:moveTo>
                  <a:lnTo>
                    <a:pt x="0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6E6C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9" name="Freeform 1097"/>
            <p:cNvSpPr>
              <a:spLocks/>
            </p:cNvSpPr>
            <p:nvPr/>
          </p:nvSpPr>
          <p:spPr bwMode="auto">
            <a:xfrm>
              <a:off x="3092" y="9090"/>
              <a:ext cx="161" cy="1118"/>
            </a:xfrm>
            <a:custGeom>
              <a:avLst/>
              <a:gdLst>
                <a:gd name="T0" fmla="*/ 79 w 161"/>
                <a:gd name="T1" fmla="*/ 0 h 1118"/>
                <a:gd name="T2" fmla="*/ 68 w 161"/>
                <a:gd name="T3" fmla="*/ 11 h 1118"/>
                <a:gd name="T4" fmla="*/ 50 w 161"/>
                <a:gd name="T5" fmla="*/ 32 h 1118"/>
                <a:gd name="T6" fmla="*/ 28 w 161"/>
                <a:gd name="T7" fmla="*/ 61 h 1118"/>
                <a:gd name="T8" fmla="*/ 14 w 161"/>
                <a:gd name="T9" fmla="*/ 94 h 1118"/>
                <a:gd name="T10" fmla="*/ 3 w 161"/>
                <a:gd name="T11" fmla="*/ 119 h 1118"/>
                <a:gd name="T12" fmla="*/ 3 w 161"/>
                <a:gd name="T13" fmla="*/ 134 h 1118"/>
                <a:gd name="T14" fmla="*/ 3 w 161"/>
                <a:gd name="T15" fmla="*/ 155 h 1118"/>
                <a:gd name="T16" fmla="*/ 0 w 161"/>
                <a:gd name="T17" fmla="*/ 626 h 1118"/>
                <a:gd name="T18" fmla="*/ 3 w 161"/>
                <a:gd name="T19" fmla="*/ 705 h 1118"/>
                <a:gd name="T20" fmla="*/ 3 w 161"/>
                <a:gd name="T21" fmla="*/ 803 h 1118"/>
                <a:gd name="T22" fmla="*/ 14 w 161"/>
                <a:gd name="T23" fmla="*/ 908 h 1118"/>
                <a:gd name="T24" fmla="*/ 32 w 161"/>
                <a:gd name="T25" fmla="*/ 1027 h 1118"/>
                <a:gd name="T26" fmla="*/ 43 w 161"/>
                <a:gd name="T27" fmla="*/ 1085 h 1118"/>
                <a:gd name="T28" fmla="*/ 54 w 161"/>
                <a:gd name="T29" fmla="*/ 1103 h 1118"/>
                <a:gd name="T30" fmla="*/ 64 w 161"/>
                <a:gd name="T31" fmla="*/ 1118 h 1118"/>
                <a:gd name="T32" fmla="*/ 75 w 161"/>
                <a:gd name="T33" fmla="*/ 1118 h 1118"/>
                <a:gd name="T34" fmla="*/ 89 w 161"/>
                <a:gd name="T35" fmla="*/ 1118 h 1118"/>
                <a:gd name="T36" fmla="*/ 104 w 161"/>
                <a:gd name="T37" fmla="*/ 1111 h 1118"/>
                <a:gd name="T38" fmla="*/ 111 w 161"/>
                <a:gd name="T39" fmla="*/ 1092 h 1118"/>
                <a:gd name="T40" fmla="*/ 115 w 161"/>
                <a:gd name="T41" fmla="*/ 1082 h 1118"/>
                <a:gd name="T42" fmla="*/ 136 w 161"/>
                <a:gd name="T43" fmla="*/ 973 h 1118"/>
                <a:gd name="T44" fmla="*/ 151 w 161"/>
                <a:gd name="T45" fmla="*/ 832 h 1118"/>
                <a:gd name="T46" fmla="*/ 161 w 161"/>
                <a:gd name="T47" fmla="*/ 673 h 1118"/>
                <a:gd name="T48" fmla="*/ 161 w 161"/>
                <a:gd name="T49" fmla="*/ 163 h 1118"/>
                <a:gd name="T50" fmla="*/ 161 w 161"/>
                <a:gd name="T51" fmla="*/ 152 h 1118"/>
                <a:gd name="T52" fmla="*/ 158 w 161"/>
                <a:gd name="T53" fmla="*/ 137 h 1118"/>
                <a:gd name="T54" fmla="*/ 151 w 161"/>
                <a:gd name="T55" fmla="*/ 112 h 1118"/>
                <a:gd name="T56" fmla="*/ 143 w 161"/>
                <a:gd name="T57" fmla="*/ 90 h 1118"/>
                <a:gd name="T58" fmla="*/ 129 w 161"/>
                <a:gd name="T59" fmla="*/ 58 h 1118"/>
                <a:gd name="T60" fmla="*/ 107 w 161"/>
                <a:gd name="T61" fmla="*/ 25 h 1118"/>
                <a:gd name="T62" fmla="*/ 93 w 161"/>
                <a:gd name="T63" fmla="*/ 7 h 1118"/>
                <a:gd name="T64" fmla="*/ 82 w 161"/>
                <a:gd name="T65" fmla="*/ 0 h 1118"/>
                <a:gd name="T66" fmla="*/ 79 w 161"/>
                <a:gd name="T67" fmla="*/ 0 h 1118"/>
                <a:gd name="T68" fmla="*/ 79 w 161"/>
                <a:gd name="T69" fmla="*/ 0 h 111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1"/>
                <a:gd name="T106" fmla="*/ 0 h 1118"/>
                <a:gd name="T107" fmla="*/ 161 w 161"/>
                <a:gd name="T108" fmla="*/ 1118 h 111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1" h="1118">
                  <a:moveTo>
                    <a:pt x="79" y="0"/>
                  </a:moveTo>
                  <a:lnTo>
                    <a:pt x="68" y="11"/>
                  </a:lnTo>
                  <a:lnTo>
                    <a:pt x="50" y="32"/>
                  </a:lnTo>
                  <a:lnTo>
                    <a:pt x="28" y="61"/>
                  </a:lnTo>
                  <a:lnTo>
                    <a:pt x="14" y="94"/>
                  </a:lnTo>
                  <a:lnTo>
                    <a:pt x="3" y="119"/>
                  </a:lnTo>
                  <a:lnTo>
                    <a:pt x="3" y="134"/>
                  </a:lnTo>
                  <a:lnTo>
                    <a:pt x="3" y="155"/>
                  </a:lnTo>
                  <a:lnTo>
                    <a:pt x="0" y="626"/>
                  </a:lnTo>
                  <a:lnTo>
                    <a:pt x="3" y="705"/>
                  </a:lnTo>
                  <a:lnTo>
                    <a:pt x="3" y="803"/>
                  </a:lnTo>
                  <a:lnTo>
                    <a:pt x="14" y="908"/>
                  </a:lnTo>
                  <a:lnTo>
                    <a:pt x="32" y="1027"/>
                  </a:lnTo>
                  <a:lnTo>
                    <a:pt x="43" y="1085"/>
                  </a:lnTo>
                  <a:lnTo>
                    <a:pt x="54" y="1103"/>
                  </a:lnTo>
                  <a:lnTo>
                    <a:pt x="64" y="1118"/>
                  </a:lnTo>
                  <a:lnTo>
                    <a:pt x="75" y="1118"/>
                  </a:lnTo>
                  <a:lnTo>
                    <a:pt x="89" y="1118"/>
                  </a:lnTo>
                  <a:lnTo>
                    <a:pt x="104" y="1111"/>
                  </a:lnTo>
                  <a:lnTo>
                    <a:pt x="111" y="1092"/>
                  </a:lnTo>
                  <a:lnTo>
                    <a:pt x="115" y="1082"/>
                  </a:lnTo>
                  <a:lnTo>
                    <a:pt x="136" y="973"/>
                  </a:lnTo>
                  <a:lnTo>
                    <a:pt x="151" y="832"/>
                  </a:lnTo>
                  <a:lnTo>
                    <a:pt x="161" y="673"/>
                  </a:lnTo>
                  <a:lnTo>
                    <a:pt x="161" y="163"/>
                  </a:lnTo>
                  <a:lnTo>
                    <a:pt x="161" y="152"/>
                  </a:lnTo>
                  <a:lnTo>
                    <a:pt x="158" y="137"/>
                  </a:lnTo>
                  <a:lnTo>
                    <a:pt x="151" y="112"/>
                  </a:lnTo>
                  <a:lnTo>
                    <a:pt x="143" y="90"/>
                  </a:lnTo>
                  <a:lnTo>
                    <a:pt x="129" y="58"/>
                  </a:lnTo>
                  <a:lnTo>
                    <a:pt x="107" y="25"/>
                  </a:lnTo>
                  <a:lnTo>
                    <a:pt x="93" y="7"/>
                  </a:lnTo>
                  <a:lnTo>
                    <a:pt x="82" y="0"/>
                  </a:lnTo>
                  <a:lnTo>
                    <a:pt x="79" y="0"/>
                  </a:lnTo>
                  <a:close/>
                </a:path>
              </a:pathLst>
            </a:custGeom>
            <a:noFill/>
            <a:ln w="698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0" name="Freeform 1098"/>
            <p:cNvSpPr>
              <a:spLocks/>
            </p:cNvSpPr>
            <p:nvPr/>
          </p:nvSpPr>
          <p:spPr bwMode="auto">
            <a:xfrm>
              <a:off x="3156" y="9524"/>
              <a:ext cx="29" cy="4"/>
            </a:xfrm>
            <a:custGeom>
              <a:avLst/>
              <a:gdLst>
                <a:gd name="T0" fmla="*/ 0 w 29"/>
                <a:gd name="T1" fmla="*/ 0 h 4"/>
                <a:gd name="T2" fmla="*/ 29 w 29"/>
                <a:gd name="T3" fmla="*/ 0 h 4"/>
                <a:gd name="T4" fmla="*/ 22 w 29"/>
                <a:gd name="T5" fmla="*/ 0 h 4"/>
                <a:gd name="T6" fmla="*/ 15 w 29"/>
                <a:gd name="T7" fmla="*/ 4 h 4"/>
                <a:gd name="T8" fmla="*/ 8 w 29"/>
                <a:gd name="T9" fmla="*/ 0 h 4"/>
                <a:gd name="T10" fmla="*/ 0 w 29"/>
                <a:gd name="T11" fmla="*/ 0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4"/>
                <a:gd name="T20" fmla="*/ 29 w 29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4">
                  <a:moveTo>
                    <a:pt x="0" y="0"/>
                  </a:moveTo>
                  <a:lnTo>
                    <a:pt x="29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1" name="Freeform 1099"/>
            <p:cNvSpPr>
              <a:spLocks/>
            </p:cNvSpPr>
            <p:nvPr/>
          </p:nvSpPr>
          <p:spPr bwMode="auto">
            <a:xfrm>
              <a:off x="3153" y="9520"/>
              <a:ext cx="36" cy="8"/>
            </a:xfrm>
            <a:custGeom>
              <a:avLst/>
              <a:gdLst>
                <a:gd name="T0" fmla="*/ 0 w 36"/>
                <a:gd name="T1" fmla="*/ 0 h 8"/>
                <a:gd name="T2" fmla="*/ 36 w 36"/>
                <a:gd name="T3" fmla="*/ 0 h 8"/>
                <a:gd name="T4" fmla="*/ 28 w 36"/>
                <a:gd name="T5" fmla="*/ 4 h 8"/>
                <a:gd name="T6" fmla="*/ 18 w 36"/>
                <a:gd name="T7" fmla="*/ 8 h 8"/>
                <a:gd name="T8" fmla="*/ 7 w 36"/>
                <a:gd name="T9" fmla="*/ 4 h 8"/>
                <a:gd name="T10" fmla="*/ 0 w 36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8"/>
                <a:gd name="T20" fmla="*/ 36 w 36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8">
                  <a:moveTo>
                    <a:pt x="0" y="0"/>
                  </a:moveTo>
                  <a:lnTo>
                    <a:pt x="36" y="0"/>
                  </a:lnTo>
                  <a:lnTo>
                    <a:pt x="28" y="4"/>
                  </a:lnTo>
                  <a:lnTo>
                    <a:pt x="18" y="8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2" name="Freeform 1100"/>
            <p:cNvSpPr>
              <a:spLocks/>
            </p:cNvSpPr>
            <p:nvPr/>
          </p:nvSpPr>
          <p:spPr bwMode="auto">
            <a:xfrm>
              <a:off x="3149" y="9517"/>
              <a:ext cx="43" cy="7"/>
            </a:xfrm>
            <a:custGeom>
              <a:avLst/>
              <a:gdLst>
                <a:gd name="T0" fmla="*/ 36 w 43"/>
                <a:gd name="T1" fmla="*/ 7 h 7"/>
                <a:gd name="T2" fmla="*/ 7 w 43"/>
                <a:gd name="T3" fmla="*/ 7 h 7"/>
                <a:gd name="T4" fmla="*/ 4 w 43"/>
                <a:gd name="T5" fmla="*/ 3 h 7"/>
                <a:gd name="T6" fmla="*/ 0 w 43"/>
                <a:gd name="T7" fmla="*/ 0 h 7"/>
                <a:gd name="T8" fmla="*/ 43 w 43"/>
                <a:gd name="T9" fmla="*/ 0 h 7"/>
                <a:gd name="T10" fmla="*/ 40 w 43"/>
                <a:gd name="T11" fmla="*/ 3 h 7"/>
                <a:gd name="T12" fmla="*/ 36 w 43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"/>
                <a:gd name="T22" fmla="*/ 0 h 7"/>
                <a:gd name="T23" fmla="*/ 43 w 43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" h="7">
                  <a:moveTo>
                    <a:pt x="36" y="7"/>
                  </a:moveTo>
                  <a:lnTo>
                    <a:pt x="7" y="7"/>
                  </a:lnTo>
                  <a:lnTo>
                    <a:pt x="4" y="3"/>
                  </a:lnTo>
                  <a:lnTo>
                    <a:pt x="0" y="0"/>
                  </a:lnTo>
                  <a:lnTo>
                    <a:pt x="43" y="0"/>
                  </a:lnTo>
                  <a:lnTo>
                    <a:pt x="40" y="3"/>
                  </a:lnTo>
                  <a:lnTo>
                    <a:pt x="36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3" name="Freeform 1101"/>
            <p:cNvSpPr>
              <a:spLocks/>
            </p:cNvSpPr>
            <p:nvPr/>
          </p:nvSpPr>
          <p:spPr bwMode="auto">
            <a:xfrm>
              <a:off x="3146" y="9513"/>
              <a:ext cx="50" cy="7"/>
            </a:xfrm>
            <a:custGeom>
              <a:avLst/>
              <a:gdLst>
                <a:gd name="T0" fmla="*/ 43 w 50"/>
                <a:gd name="T1" fmla="*/ 7 h 7"/>
                <a:gd name="T2" fmla="*/ 7 w 50"/>
                <a:gd name="T3" fmla="*/ 7 h 7"/>
                <a:gd name="T4" fmla="*/ 3 w 50"/>
                <a:gd name="T5" fmla="*/ 4 h 7"/>
                <a:gd name="T6" fmla="*/ 0 w 50"/>
                <a:gd name="T7" fmla="*/ 0 h 7"/>
                <a:gd name="T8" fmla="*/ 50 w 50"/>
                <a:gd name="T9" fmla="*/ 0 h 7"/>
                <a:gd name="T10" fmla="*/ 46 w 50"/>
                <a:gd name="T11" fmla="*/ 4 h 7"/>
                <a:gd name="T12" fmla="*/ 43 w 50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7"/>
                <a:gd name="T23" fmla="*/ 50 w 50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7">
                  <a:moveTo>
                    <a:pt x="43" y="7"/>
                  </a:moveTo>
                  <a:lnTo>
                    <a:pt x="7" y="7"/>
                  </a:lnTo>
                  <a:lnTo>
                    <a:pt x="3" y="4"/>
                  </a:lnTo>
                  <a:lnTo>
                    <a:pt x="0" y="0"/>
                  </a:lnTo>
                  <a:lnTo>
                    <a:pt x="50" y="0"/>
                  </a:lnTo>
                  <a:lnTo>
                    <a:pt x="46" y="4"/>
                  </a:lnTo>
                  <a:lnTo>
                    <a:pt x="43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4" name="Freeform 1102"/>
            <p:cNvSpPr>
              <a:spLocks/>
            </p:cNvSpPr>
            <p:nvPr/>
          </p:nvSpPr>
          <p:spPr bwMode="auto">
            <a:xfrm>
              <a:off x="3146" y="9509"/>
              <a:ext cx="50" cy="8"/>
            </a:xfrm>
            <a:custGeom>
              <a:avLst/>
              <a:gdLst>
                <a:gd name="T0" fmla="*/ 46 w 50"/>
                <a:gd name="T1" fmla="*/ 8 h 8"/>
                <a:gd name="T2" fmla="*/ 3 w 50"/>
                <a:gd name="T3" fmla="*/ 8 h 8"/>
                <a:gd name="T4" fmla="*/ 0 w 50"/>
                <a:gd name="T5" fmla="*/ 4 h 8"/>
                <a:gd name="T6" fmla="*/ 0 w 50"/>
                <a:gd name="T7" fmla="*/ 0 h 8"/>
                <a:gd name="T8" fmla="*/ 50 w 50"/>
                <a:gd name="T9" fmla="*/ 0 h 8"/>
                <a:gd name="T10" fmla="*/ 50 w 50"/>
                <a:gd name="T11" fmla="*/ 4 h 8"/>
                <a:gd name="T12" fmla="*/ 46 w 50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8"/>
                <a:gd name="T23" fmla="*/ 50 w 50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8">
                  <a:moveTo>
                    <a:pt x="46" y="8"/>
                  </a:move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50" y="0"/>
                  </a:lnTo>
                  <a:lnTo>
                    <a:pt x="50" y="4"/>
                  </a:lnTo>
                  <a:lnTo>
                    <a:pt x="46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5" name="Freeform 1103"/>
            <p:cNvSpPr>
              <a:spLocks/>
            </p:cNvSpPr>
            <p:nvPr/>
          </p:nvSpPr>
          <p:spPr bwMode="auto">
            <a:xfrm>
              <a:off x="3142" y="9506"/>
              <a:ext cx="57" cy="7"/>
            </a:xfrm>
            <a:custGeom>
              <a:avLst/>
              <a:gdLst>
                <a:gd name="T0" fmla="*/ 54 w 57"/>
                <a:gd name="T1" fmla="*/ 7 h 7"/>
                <a:gd name="T2" fmla="*/ 4 w 57"/>
                <a:gd name="T3" fmla="*/ 7 h 7"/>
                <a:gd name="T4" fmla="*/ 4 w 57"/>
                <a:gd name="T5" fmla="*/ 3 h 7"/>
                <a:gd name="T6" fmla="*/ 0 w 57"/>
                <a:gd name="T7" fmla="*/ 0 h 7"/>
                <a:gd name="T8" fmla="*/ 57 w 57"/>
                <a:gd name="T9" fmla="*/ 0 h 7"/>
                <a:gd name="T10" fmla="*/ 54 w 57"/>
                <a:gd name="T11" fmla="*/ 3 h 7"/>
                <a:gd name="T12" fmla="*/ 54 w 57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7"/>
                <a:gd name="T23" fmla="*/ 57 w 57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7">
                  <a:moveTo>
                    <a:pt x="54" y="7"/>
                  </a:moveTo>
                  <a:lnTo>
                    <a:pt x="4" y="7"/>
                  </a:lnTo>
                  <a:lnTo>
                    <a:pt x="4" y="3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4" y="3"/>
                  </a:lnTo>
                  <a:lnTo>
                    <a:pt x="54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6" name="Freeform 1104"/>
            <p:cNvSpPr>
              <a:spLocks/>
            </p:cNvSpPr>
            <p:nvPr/>
          </p:nvSpPr>
          <p:spPr bwMode="auto">
            <a:xfrm>
              <a:off x="3142" y="9502"/>
              <a:ext cx="57" cy="7"/>
            </a:xfrm>
            <a:custGeom>
              <a:avLst/>
              <a:gdLst>
                <a:gd name="T0" fmla="*/ 54 w 57"/>
                <a:gd name="T1" fmla="*/ 7 h 7"/>
                <a:gd name="T2" fmla="*/ 4 w 57"/>
                <a:gd name="T3" fmla="*/ 7 h 7"/>
                <a:gd name="T4" fmla="*/ 0 w 57"/>
                <a:gd name="T5" fmla="*/ 4 h 7"/>
                <a:gd name="T6" fmla="*/ 0 w 57"/>
                <a:gd name="T7" fmla="*/ 0 h 7"/>
                <a:gd name="T8" fmla="*/ 57 w 57"/>
                <a:gd name="T9" fmla="*/ 0 h 7"/>
                <a:gd name="T10" fmla="*/ 57 w 57"/>
                <a:gd name="T11" fmla="*/ 4 h 7"/>
                <a:gd name="T12" fmla="*/ 54 w 57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7"/>
                <a:gd name="T23" fmla="*/ 57 w 57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7">
                  <a:moveTo>
                    <a:pt x="54" y="7"/>
                  </a:moveTo>
                  <a:lnTo>
                    <a:pt x="4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4"/>
                  </a:lnTo>
                  <a:lnTo>
                    <a:pt x="54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7" name="Freeform 1105"/>
            <p:cNvSpPr>
              <a:spLocks/>
            </p:cNvSpPr>
            <p:nvPr/>
          </p:nvSpPr>
          <p:spPr bwMode="auto">
            <a:xfrm>
              <a:off x="3142" y="9499"/>
              <a:ext cx="57" cy="7"/>
            </a:xfrm>
            <a:custGeom>
              <a:avLst/>
              <a:gdLst>
                <a:gd name="T0" fmla="*/ 57 w 57"/>
                <a:gd name="T1" fmla="*/ 7 h 7"/>
                <a:gd name="T2" fmla="*/ 0 w 57"/>
                <a:gd name="T3" fmla="*/ 7 h 7"/>
                <a:gd name="T4" fmla="*/ 0 w 57"/>
                <a:gd name="T5" fmla="*/ 3 h 7"/>
                <a:gd name="T6" fmla="*/ 0 w 57"/>
                <a:gd name="T7" fmla="*/ 0 h 7"/>
                <a:gd name="T8" fmla="*/ 0 w 57"/>
                <a:gd name="T9" fmla="*/ 0 h 7"/>
                <a:gd name="T10" fmla="*/ 57 w 57"/>
                <a:gd name="T11" fmla="*/ 0 h 7"/>
                <a:gd name="T12" fmla="*/ 57 w 57"/>
                <a:gd name="T13" fmla="*/ 0 h 7"/>
                <a:gd name="T14" fmla="*/ 57 w 57"/>
                <a:gd name="T15" fmla="*/ 3 h 7"/>
                <a:gd name="T16" fmla="*/ 57 w 57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"/>
                <a:gd name="T28" fmla="*/ 0 h 7"/>
                <a:gd name="T29" fmla="*/ 57 w 57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" h="7">
                  <a:moveTo>
                    <a:pt x="57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3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8" name="Freeform 1106"/>
            <p:cNvSpPr>
              <a:spLocks/>
            </p:cNvSpPr>
            <p:nvPr/>
          </p:nvSpPr>
          <p:spPr bwMode="auto">
            <a:xfrm>
              <a:off x="3142" y="9495"/>
              <a:ext cx="57" cy="7"/>
            </a:xfrm>
            <a:custGeom>
              <a:avLst/>
              <a:gdLst>
                <a:gd name="T0" fmla="*/ 57 w 57"/>
                <a:gd name="T1" fmla="*/ 7 h 7"/>
                <a:gd name="T2" fmla="*/ 0 w 57"/>
                <a:gd name="T3" fmla="*/ 7 h 7"/>
                <a:gd name="T4" fmla="*/ 0 w 57"/>
                <a:gd name="T5" fmla="*/ 4 h 7"/>
                <a:gd name="T6" fmla="*/ 0 w 57"/>
                <a:gd name="T7" fmla="*/ 4 h 7"/>
                <a:gd name="T8" fmla="*/ 0 w 57"/>
                <a:gd name="T9" fmla="*/ 0 h 7"/>
                <a:gd name="T10" fmla="*/ 0 w 57"/>
                <a:gd name="T11" fmla="*/ 0 h 7"/>
                <a:gd name="T12" fmla="*/ 57 w 57"/>
                <a:gd name="T13" fmla="*/ 0 h 7"/>
                <a:gd name="T14" fmla="*/ 57 w 57"/>
                <a:gd name="T15" fmla="*/ 0 h 7"/>
                <a:gd name="T16" fmla="*/ 57 w 57"/>
                <a:gd name="T17" fmla="*/ 4 h 7"/>
                <a:gd name="T18" fmla="*/ 57 w 57"/>
                <a:gd name="T19" fmla="*/ 4 h 7"/>
                <a:gd name="T20" fmla="*/ 57 w 57"/>
                <a:gd name="T21" fmla="*/ 7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7"/>
                <a:gd name="T34" fmla="*/ 0 h 7"/>
                <a:gd name="T35" fmla="*/ 57 w 57"/>
                <a:gd name="T36" fmla="*/ 7 h 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7" h="7">
                  <a:moveTo>
                    <a:pt x="57" y="7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4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9" name="Freeform 1107"/>
            <p:cNvSpPr>
              <a:spLocks/>
            </p:cNvSpPr>
            <p:nvPr/>
          </p:nvSpPr>
          <p:spPr bwMode="auto">
            <a:xfrm>
              <a:off x="3142" y="9491"/>
              <a:ext cx="57" cy="8"/>
            </a:xfrm>
            <a:custGeom>
              <a:avLst/>
              <a:gdLst>
                <a:gd name="T0" fmla="*/ 57 w 57"/>
                <a:gd name="T1" fmla="*/ 8 h 8"/>
                <a:gd name="T2" fmla="*/ 0 w 57"/>
                <a:gd name="T3" fmla="*/ 8 h 8"/>
                <a:gd name="T4" fmla="*/ 0 w 57"/>
                <a:gd name="T5" fmla="*/ 4 h 8"/>
                <a:gd name="T6" fmla="*/ 0 w 57"/>
                <a:gd name="T7" fmla="*/ 0 h 8"/>
                <a:gd name="T8" fmla="*/ 57 w 57"/>
                <a:gd name="T9" fmla="*/ 0 h 8"/>
                <a:gd name="T10" fmla="*/ 57 w 57"/>
                <a:gd name="T11" fmla="*/ 4 h 8"/>
                <a:gd name="T12" fmla="*/ 57 w 57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8"/>
                <a:gd name="T23" fmla="*/ 57 w 57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8">
                  <a:moveTo>
                    <a:pt x="57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4"/>
                  </a:lnTo>
                  <a:lnTo>
                    <a:pt x="57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0" name="Freeform 1108"/>
            <p:cNvSpPr>
              <a:spLocks/>
            </p:cNvSpPr>
            <p:nvPr/>
          </p:nvSpPr>
          <p:spPr bwMode="auto">
            <a:xfrm>
              <a:off x="3142" y="9488"/>
              <a:ext cx="57" cy="7"/>
            </a:xfrm>
            <a:custGeom>
              <a:avLst/>
              <a:gdLst>
                <a:gd name="T0" fmla="*/ 57 w 57"/>
                <a:gd name="T1" fmla="*/ 7 h 7"/>
                <a:gd name="T2" fmla="*/ 0 w 57"/>
                <a:gd name="T3" fmla="*/ 7 h 7"/>
                <a:gd name="T4" fmla="*/ 0 w 57"/>
                <a:gd name="T5" fmla="*/ 3 h 7"/>
                <a:gd name="T6" fmla="*/ 4 w 57"/>
                <a:gd name="T7" fmla="*/ 0 h 7"/>
                <a:gd name="T8" fmla="*/ 54 w 57"/>
                <a:gd name="T9" fmla="*/ 0 h 7"/>
                <a:gd name="T10" fmla="*/ 57 w 57"/>
                <a:gd name="T11" fmla="*/ 3 h 7"/>
                <a:gd name="T12" fmla="*/ 57 w 57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7"/>
                <a:gd name="T23" fmla="*/ 57 w 57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7">
                  <a:moveTo>
                    <a:pt x="57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54" y="0"/>
                  </a:lnTo>
                  <a:lnTo>
                    <a:pt x="57" y="3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1" name="Freeform 1109"/>
            <p:cNvSpPr>
              <a:spLocks/>
            </p:cNvSpPr>
            <p:nvPr/>
          </p:nvSpPr>
          <p:spPr bwMode="auto">
            <a:xfrm>
              <a:off x="3142" y="9484"/>
              <a:ext cx="57" cy="7"/>
            </a:xfrm>
            <a:custGeom>
              <a:avLst/>
              <a:gdLst>
                <a:gd name="T0" fmla="*/ 57 w 57"/>
                <a:gd name="T1" fmla="*/ 7 h 7"/>
                <a:gd name="T2" fmla="*/ 0 w 57"/>
                <a:gd name="T3" fmla="*/ 7 h 7"/>
                <a:gd name="T4" fmla="*/ 4 w 57"/>
                <a:gd name="T5" fmla="*/ 4 h 7"/>
                <a:gd name="T6" fmla="*/ 4 w 57"/>
                <a:gd name="T7" fmla="*/ 0 h 7"/>
                <a:gd name="T8" fmla="*/ 54 w 57"/>
                <a:gd name="T9" fmla="*/ 0 h 7"/>
                <a:gd name="T10" fmla="*/ 54 w 57"/>
                <a:gd name="T11" fmla="*/ 4 h 7"/>
                <a:gd name="T12" fmla="*/ 57 w 57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7"/>
                <a:gd name="T23" fmla="*/ 57 w 57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7">
                  <a:moveTo>
                    <a:pt x="57" y="7"/>
                  </a:moveTo>
                  <a:lnTo>
                    <a:pt x="0" y="7"/>
                  </a:lnTo>
                  <a:lnTo>
                    <a:pt x="4" y="4"/>
                  </a:lnTo>
                  <a:lnTo>
                    <a:pt x="4" y="0"/>
                  </a:lnTo>
                  <a:lnTo>
                    <a:pt x="54" y="0"/>
                  </a:lnTo>
                  <a:lnTo>
                    <a:pt x="54" y="4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2" name="Freeform 1110"/>
            <p:cNvSpPr>
              <a:spLocks/>
            </p:cNvSpPr>
            <p:nvPr/>
          </p:nvSpPr>
          <p:spPr bwMode="auto">
            <a:xfrm>
              <a:off x="3146" y="9481"/>
              <a:ext cx="50" cy="7"/>
            </a:xfrm>
            <a:custGeom>
              <a:avLst/>
              <a:gdLst>
                <a:gd name="T0" fmla="*/ 50 w 50"/>
                <a:gd name="T1" fmla="*/ 7 h 7"/>
                <a:gd name="T2" fmla="*/ 0 w 50"/>
                <a:gd name="T3" fmla="*/ 7 h 7"/>
                <a:gd name="T4" fmla="*/ 0 w 50"/>
                <a:gd name="T5" fmla="*/ 3 h 7"/>
                <a:gd name="T6" fmla="*/ 3 w 50"/>
                <a:gd name="T7" fmla="*/ 0 h 7"/>
                <a:gd name="T8" fmla="*/ 46 w 50"/>
                <a:gd name="T9" fmla="*/ 0 h 7"/>
                <a:gd name="T10" fmla="*/ 50 w 50"/>
                <a:gd name="T11" fmla="*/ 3 h 7"/>
                <a:gd name="T12" fmla="*/ 50 w 50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7"/>
                <a:gd name="T23" fmla="*/ 50 w 50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7">
                  <a:moveTo>
                    <a:pt x="50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3" y="0"/>
                  </a:lnTo>
                  <a:lnTo>
                    <a:pt x="46" y="0"/>
                  </a:lnTo>
                  <a:lnTo>
                    <a:pt x="50" y="3"/>
                  </a:lnTo>
                  <a:lnTo>
                    <a:pt x="50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3" name="Freeform 1111"/>
            <p:cNvSpPr>
              <a:spLocks/>
            </p:cNvSpPr>
            <p:nvPr/>
          </p:nvSpPr>
          <p:spPr bwMode="auto">
            <a:xfrm>
              <a:off x="3146" y="9477"/>
              <a:ext cx="50" cy="7"/>
            </a:xfrm>
            <a:custGeom>
              <a:avLst/>
              <a:gdLst>
                <a:gd name="T0" fmla="*/ 50 w 50"/>
                <a:gd name="T1" fmla="*/ 7 h 7"/>
                <a:gd name="T2" fmla="*/ 0 w 50"/>
                <a:gd name="T3" fmla="*/ 7 h 7"/>
                <a:gd name="T4" fmla="*/ 3 w 50"/>
                <a:gd name="T5" fmla="*/ 4 h 7"/>
                <a:gd name="T6" fmla="*/ 7 w 50"/>
                <a:gd name="T7" fmla="*/ 0 h 7"/>
                <a:gd name="T8" fmla="*/ 43 w 50"/>
                <a:gd name="T9" fmla="*/ 0 h 7"/>
                <a:gd name="T10" fmla="*/ 46 w 50"/>
                <a:gd name="T11" fmla="*/ 4 h 7"/>
                <a:gd name="T12" fmla="*/ 50 w 50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7"/>
                <a:gd name="T23" fmla="*/ 50 w 50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7">
                  <a:moveTo>
                    <a:pt x="50" y="7"/>
                  </a:move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lnTo>
                    <a:pt x="43" y="0"/>
                  </a:lnTo>
                  <a:lnTo>
                    <a:pt x="46" y="4"/>
                  </a:lnTo>
                  <a:lnTo>
                    <a:pt x="50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4" name="Freeform 1112"/>
            <p:cNvSpPr>
              <a:spLocks/>
            </p:cNvSpPr>
            <p:nvPr/>
          </p:nvSpPr>
          <p:spPr bwMode="auto">
            <a:xfrm>
              <a:off x="3149" y="9473"/>
              <a:ext cx="43" cy="8"/>
            </a:xfrm>
            <a:custGeom>
              <a:avLst/>
              <a:gdLst>
                <a:gd name="T0" fmla="*/ 43 w 43"/>
                <a:gd name="T1" fmla="*/ 8 h 8"/>
                <a:gd name="T2" fmla="*/ 0 w 43"/>
                <a:gd name="T3" fmla="*/ 8 h 8"/>
                <a:gd name="T4" fmla="*/ 4 w 43"/>
                <a:gd name="T5" fmla="*/ 4 h 8"/>
                <a:gd name="T6" fmla="*/ 7 w 43"/>
                <a:gd name="T7" fmla="*/ 0 h 8"/>
                <a:gd name="T8" fmla="*/ 36 w 43"/>
                <a:gd name="T9" fmla="*/ 0 h 8"/>
                <a:gd name="T10" fmla="*/ 40 w 43"/>
                <a:gd name="T11" fmla="*/ 4 h 8"/>
                <a:gd name="T12" fmla="*/ 43 w 43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"/>
                <a:gd name="T22" fmla="*/ 0 h 8"/>
                <a:gd name="T23" fmla="*/ 43 w 43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" h="8">
                  <a:moveTo>
                    <a:pt x="43" y="8"/>
                  </a:moveTo>
                  <a:lnTo>
                    <a:pt x="0" y="8"/>
                  </a:lnTo>
                  <a:lnTo>
                    <a:pt x="4" y="4"/>
                  </a:lnTo>
                  <a:lnTo>
                    <a:pt x="7" y="0"/>
                  </a:lnTo>
                  <a:lnTo>
                    <a:pt x="36" y="0"/>
                  </a:lnTo>
                  <a:lnTo>
                    <a:pt x="40" y="4"/>
                  </a:lnTo>
                  <a:lnTo>
                    <a:pt x="43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5" name="Freeform 1113"/>
            <p:cNvSpPr>
              <a:spLocks/>
            </p:cNvSpPr>
            <p:nvPr/>
          </p:nvSpPr>
          <p:spPr bwMode="auto">
            <a:xfrm>
              <a:off x="3153" y="9470"/>
              <a:ext cx="36" cy="7"/>
            </a:xfrm>
            <a:custGeom>
              <a:avLst/>
              <a:gdLst>
                <a:gd name="T0" fmla="*/ 36 w 36"/>
                <a:gd name="T1" fmla="*/ 7 h 7"/>
                <a:gd name="T2" fmla="*/ 0 w 36"/>
                <a:gd name="T3" fmla="*/ 7 h 7"/>
                <a:gd name="T4" fmla="*/ 7 w 36"/>
                <a:gd name="T5" fmla="*/ 0 h 7"/>
                <a:gd name="T6" fmla="*/ 18 w 36"/>
                <a:gd name="T7" fmla="*/ 0 h 7"/>
                <a:gd name="T8" fmla="*/ 28 w 36"/>
                <a:gd name="T9" fmla="*/ 0 h 7"/>
                <a:gd name="T10" fmla="*/ 36 w 36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7"/>
                <a:gd name="T20" fmla="*/ 36 w 36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7">
                  <a:moveTo>
                    <a:pt x="36" y="7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8" y="0"/>
                  </a:lnTo>
                  <a:lnTo>
                    <a:pt x="28" y="0"/>
                  </a:lnTo>
                  <a:lnTo>
                    <a:pt x="36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6" name="Freeform 1114"/>
            <p:cNvSpPr>
              <a:spLocks/>
            </p:cNvSpPr>
            <p:nvPr/>
          </p:nvSpPr>
          <p:spPr bwMode="auto">
            <a:xfrm>
              <a:off x="3156" y="9470"/>
              <a:ext cx="29" cy="3"/>
            </a:xfrm>
            <a:custGeom>
              <a:avLst/>
              <a:gdLst>
                <a:gd name="T0" fmla="*/ 29 w 29"/>
                <a:gd name="T1" fmla="*/ 3 h 3"/>
                <a:gd name="T2" fmla="*/ 0 w 29"/>
                <a:gd name="T3" fmla="*/ 3 h 3"/>
                <a:gd name="T4" fmla="*/ 8 w 29"/>
                <a:gd name="T5" fmla="*/ 0 h 3"/>
                <a:gd name="T6" fmla="*/ 15 w 29"/>
                <a:gd name="T7" fmla="*/ 0 h 3"/>
                <a:gd name="T8" fmla="*/ 22 w 29"/>
                <a:gd name="T9" fmla="*/ 0 h 3"/>
                <a:gd name="T10" fmla="*/ 29 w 29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3"/>
                <a:gd name="T20" fmla="*/ 29 w 29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3">
                  <a:moveTo>
                    <a:pt x="29" y="3"/>
                  </a:moveTo>
                  <a:lnTo>
                    <a:pt x="0" y="3"/>
                  </a:lnTo>
                  <a:lnTo>
                    <a:pt x="8" y="0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9" y="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7" name="Freeform 1115"/>
            <p:cNvSpPr>
              <a:spLocks/>
            </p:cNvSpPr>
            <p:nvPr/>
          </p:nvSpPr>
          <p:spPr bwMode="auto">
            <a:xfrm>
              <a:off x="3142" y="9470"/>
              <a:ext cx="57" cy="58"/>
            </a:xfrm>
            <a:custGeom>
              <a:avLst/>
              <a:gdLst>
                <a:gd name="T0" fmla="*/ 57 w 57"/>
                <a:gd name="T1" fmla="*/ 29 h 58"/>
                <a:gd name="T2" fmla="*/ 54 w 57"/>
                <a:gd name="T3" fmla="*/ 39 h 58"/>
                <a:gd name="T4" fmla="*/ 50 w 57"/>
                <a:gd name="T5" fmla="*/ 47 h 58"/>
                <a:gd name="T6" fmla="*/ 39 w 57"/>
                <a:gd name="T7" fmla="*/ 54 h 58"/>
                <a:gd name="T8" fmla="*/ 29 w 57"/>
                <a:gd name="T9" fmla="*/ 58 h 58"/>
                <a:gd name="T10" fmla="*/ 18 w 57"/>
                <a:gd name="T11" fmla="*/ 54 h 58"/>
                <a:gd name="T12" fmla="*/ 7 w 57"/>
                <a:gd name="T13" fmla="*/ 47 h 58"/>
                <a:gd name="T14" fmla="*/ 4 w 57"/>
                <a:gd name="T15" fmla="*/ 39 h 58"/>
                <a:gd name="T16" fmla="*/ 0 w 57"/>
                <a:gd name="T17" fmla="*/ 29 h 58"/>
                <a:gd name="T18" fmla="*/ 4 w 57"/>
                <a:gd name="T19" fmla="*/ 18 h 58"/>
                <a:gd name="T20" fmla="*/ 7 w 57"/>
                <a:gd name="T21" fmla="*/ 7 h 58"/>
                <a:gd name="T22" fmla="*/ 18 w 57"/>
                <a:gd name="T23" fmla="*/ 0 h 58"/>
                <a:gd name="T24" fmla="*/ 29 w 57"/>
                <a:gd name="T25" fmla="*/ 0 h 58"/>
                <a:gd name="T26" fmla="*/ 39 w 57"/>
                <a:gd name="T27" fmla="*/ 0 h 58"/>
                <a:gd name="T28" fmla="*/ 50 w 57"/>
                <a:gd name="T29" fmla="*/ 7 h 58"/>
                <a:gd name="T30" fmla="*/ 54 w 57"/>
                <a:gd name="T31" fmla="*/ 18 h 58"/>
                <a:gd name="T32" fmla="*/ 57 w 57"/>
                <a:gd name="T33" fmla="*/ 29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7"/>
                <a:gd name="T52" fmla="*/ 0 h 58"/>
                <a:gd name="T53" fmla="*/ 57 w 57"/>
                <a:gd name="T54" fmla="*/ 58 h 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7" h="58">
                  <a:moveTo>
                    <a:pt x="57" y="29"/>
                  </a:moveTo>
                  <a:lnTo>
                    <a:pt x="54" y="39"/>
                  </a:lnTo>
                  <a:lnTo>
                    <a:pt x="50" y="47"/>
                  </a:lnTo>
                  <a:lnTo>
                    <a:pt x="39" y="54"/>
                  </a:lnTo>
                  <a:lnTo>
                    <a:pt x="29" y="58"/>
                  </a:lnTo>
                  <a:lnTo>
                    <a:pt x="18" y="54"/>
                  </a:lnTo>
                  <a:lnTo>
                    <a:pt x="7" y="47"/>
                  </a:lnTo>
                  <a:lnTo>
                    <a:pt x="4" y="39"/>
                  </a:lnTo>
                  <a:lnTo>
                    <a:pt x="0" y="29"/>
                  </a:lnTo>
                  <a:lnTo>
                    <a:pt x="4" y="18"/>
                  </a:lnTo>
                  <a:lnTo>
                    <a:pt x="7" y="7"/>
                  </a:lnTo>
                  <a:lnTo>
                    <a:pt x="18" y="0"/>
                  </a:lnTo>
                  <a:lnTo>
                    <a:pt x="29" y="0"/>
                  </a:lnTo>
                  <a:lnTo>
                    <a:pt x="39" y="0"/>
                  </a:lnTo>
                  <a:lnTo>
                    <a:pt x="50" y="7"/>
                  </a:lnTo>
                  <a:lnTo>
                    <a:pt x="54" y="18"/>
                  </a:lnTo>
                  <a:lnTo>
                    <a:pt x="57" y="29"/>
                  </a:lnTo>
                </a:path>
              </a:pathLst>
            </a:custGeom>
            <a:noFill/>
            <a:ln w="8890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8" name="Freeform 1116"/>
            <p:cNvSpPr>
              <a:spLocks/>
            </p:cNvSpPr>
            <p:nvPr/>
          </p:nvSpPr>
          <p:spPr bwMode="auto">
            <a:xfrm>
              <a:off x="3156" y="9698"/>
              <a:ext cx="25" cy="3"/>
            </a:xfrm>
            <a:custGeom>
              <a:avLst/>
              <a:gdLst>
                <a:gd name="T0" fmla="*/ 0 w 25"/>
                <a:gd name="T1" fmla="*/ 0 h 3"/>
                <a:gd name="T2" fmla="*/ 25 w 25"/>
                <a:gd name="T3" fmla="*/ 0 h 3"/>
                <a:gd name="T4" fmla="*/ 22 w 25"/>
                <a:gd name="T5" fmla="*/ 3 h 3"/>
                <a:gd name="T6" fmla="*/ 11 w 25"/>
                <a:gd name="T7" fmla="*/ 3 h 3"/>
                <a:gd name="T8" fmla="*/ 8 w 25"/>
                <a:gd name="T9" fmla="*/ 3 h 3"/>
                <a:gd name="T10" fmla="*/ 0 w 25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3"/>
                <a:gd name="T20" fmla="*/ 25 w 25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3">
                  <a:moveTo>
                    <a:pt x="0" y="0"/>
                  </a:moveTo>
                  <a:lnTo>
                    <a:pt x="25" y="0"/>
                  </a:lnTo>
                  <a:lnTo>
                    <a:pt x="22" y="3"/>
                  </a:lnTo>
                  <a:lnTo>
                    <a:pt x="11" y="3"/>
                  </a:lnTo>
                  <a:lnTo>
                    <a:pt x="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9" name="Freeform 1117"/>
            <p:cNvSpPr>
              <a:spLocks/>
            </p:cNvSpPr>
            <p:nvPr/>
          </p:nvSpPr>
          <p:spPr bwMode="auto">
            <a:xfrm>
              <a:off x="3149" y="9694"/>
              <a:ext cx="40" cy="7"/>
            </a:xfrm>
            <a:custGeom>
              <a:avLst/>
              <a:gdLst>
                <a:gd name="T0" fmla="*/ 0 w 40"/>
                <a:gd name="T1" fmla="*/ 0 h 7"/>
                <a:gd name="T2" fmla="*/ 40 w 40"/>
                <a:gd name="T3" fmla="*/ 0 h 7"/>
                <a:gd name="T4" fmla="*/ 29 w 40"/>
                <a:gd name="T5" fmla="*/ 7 h 7"/>
                <a:gd name="T6" fmla="*/ 18 w 40"/>
                <a:gd name="T7" fmla="*/ 7 h 7"/>
                <a:gd name="T8" fmla="*/ 11 w 40"/>
                <a:gd name="T9" fmla="*/ 7 h 7"/>
                <a:gd name="T10" fmla="*/ 0 w 40"/>
                <a:gd name="T11" fmla="*/ 0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7"/>
                <a:gd name="T20" fmla="*/ 40 w 40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7">
                  <a:moveTo>
                    <a:pt x="0" y="0"/>
                  </a:moveTo>
                  <a:lnTo>
                    <a:pt x="40" y="0"/>
                  </a:lnTo>
                  <a:lnTo>
                    <a:pt x="29" y="7"/>
                  </a:lnTo>
                  <a:lnTo>
                    <a:pt x="18" y="7"/>
                  </a:lnTo>
                  <a:lnTo>
                    <a:pt x="1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0" name="Freeform 1118"/>
            <p:cNvSpPr>
              <a:spLocks/>
            </p:cNvSpPr>
            <p:nvPr/>
          </p:nvSpPr>
          <p:spPr bwMode="auto">
            <a:xfrm>
              <a:off x="3146" y="9690"/>
              <a:ext cx="46" cy="8"/>
            </a:xfrm>
            <a:custGeom>
              <a:avLst/>
              <a:gdLst>
                <a:gd name="T0" fmla="*/ 35 w 46"/>
                <a:gd name="T1" fmla="*/ 8 h 8"/>
                <a:gd name="T2" fmla="*/ 10 w 46"/>
                <a:gd name="T3" fmla="*/ 8 h 8"/>
                <a:gd name="T4" fmla="*/ 7 w 46"/>
                <a:gd name="T5" fmla="*/ 4 h 8"/>
                <a:gd name="T6" fmla="*/ 0 w 46"/>
                <a:gd name="T7" fmla="*/ 0 h 8"/>
                <a:gd name="T8" fmla="*/ 46 w 46"/>
                <a:gd name="T9" fmla="*/ 0 h 8"/>
                <a:gd name="T10" fmla="*/ 43 w 46"/>
                <a:gd name="T11" fmla="*/ 4 h 8"/>
                <a:gd name="T12" fmla="*/ 35 w 46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8"/>
                <a:gd name="T23" fmla="*/ 46 w 4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8">
                  <a:moveTo>
                    <a:pt x="35" y="8"/>
                  </a:moveTo>
                  <a:lnTo>
                    <a:pt x="10" y="8"/>
                  </a:lnTo>
                  <a:lnTo>
                    <a:pt x="7" y="4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3" y="4"/>
                  </a:lnTo>
                  <a:lnTo>
                    <a:pt x="35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1" name="Freeform 1119"/>
            <p:cNvSpPr>
              <a:spLocks/>
            </p:cNvSpPr>
            <p:nvPr/>
          </p:nvSpPr>
          <p:spPr bwMode="auto">
            <a:xfrm>
              <a:off x="3146" y="9687"/>
              <a:ext cx="46" cy="7"/>
            </a:xfrm>
            <a:custGeom>
              <a:avLst/>
              <a:gdLst>
                <a:gd name="T0" fmla="*/ 43 w 46"/>
                <a:gd name="T1" fmla="*/ 7 h 7"/>
                <a:gd name="T2" fmla="*/ 3 w 46"/>
                <a:gd name="T3" fmla="*/ 7 h 7"/>
                <a:gd name="T4" fmla="*/ 3 w 46"/>
                <a:gd name="T5" fmla="*/ 3 h 7"/>
                <a:gd name="T6" fmla="*/ 0 w 46"/>
                <a:gd name="T7" fmla="*/ 0 h 7"/>
                <a:gd name="T8" fmla="*/ 46 w 46"/>
                <a:gd name="T9" fmla="*/ 0 h 7"/>
                <a:gd name="T10" fmla="*/ 46 w 46"/>
                <a:gd name="T11" fmla="*/ 3 h 7"/>
                <a:gd name="T12" fmla="*/ 43 w 46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7"/>
                <a:gd name="T23" fmla="*/ 46 w 46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7">
                  <a:moveTo>
                    <a:pt x="43" y="7"/>
                  </a:moveTo>
                  <a:lnTo>
                    <a:pt x="3" y="7"/>
                  </a:lnTo>
                  <a:lnTo>
                    <a:pt x="3" y="3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3"/>
                  </a:lnTo>
                  <a:lnTo>
                    <a:pt x="43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2" name="Freeform 1120"/>
            <p:cNvSpPr>
              <a:spLocks/>
            </p:cNvSpPr>
            <p:nvPr/>
          </p:nvSpPr>
          <p:spPr bwMode="auto">
            <a:xfrm>
              <a:off x="3142" y="9683"/>
              <a:ext cx="54" cy="7"/>
            </a:xfrm>
            <a:custGeom>
              <a:avLst/>
              <a:gdLst>
                <a:gd name="T0" fmla="*/ 50 w 54"/>
                <a:gd name="T1" fmla="*/ 7 h 7"/>
                <a:gd name="T2" fmla="*/ 4 w 54"/>
                <a:gd name="T3" fmla="*/ 7 h 7"/>
                <a:gd name="T4" fmla="*/ 4 w 54"/>
                <a:gd name="T5" fmla="*/ 4 h 7"/>
                <a:gd name="T6" fmla="*/ 0 w 54"/>
                <a:gd name="T7" fmla="*/ 0 h 7"/>
                <a:gd name="T8" fmla="*/ 54 w 54"/>
                <a:gd name="T9" fmla="*/ 0 h 7"/>
                <a:gd name="T10" fmla="*/ 50 w 54"/>
                <a:gd name="T11" fmla="*/ 4 h 7"/>
                <a:gd name="T12" fmla="*/ 50 w 54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"/>
                <a:gd name="T22" fmla="*/ 0 h 7"/>
                <a:gd name="T23" fmla="*/ 54 w 54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" h="7">
                  <a:moveTo>
                    <a:pt x="50" y="7"/>
                  </a:moveTo>
                  <a:lnTo>
                    <a:pt x="4" y="7"/>
                  </a:lnTo>
                  <a:lnTo>
                    <a:pt x="4" y="4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0" y="4"/>
                  </a:lnTo>
                  <a:lnTo>
                    <a:pt x="50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3" name="Freeform 1121"/>
            <p:cNvSpPr>
              <a:spLocks/>
            </p:cNvSpPr>
            <p:nvPr/>
          </p:nvSpPr>
          <p:spPr bwMode="auto">
            <a:xfrm>
              <a:off x="3142" y="9680"/>
              <a:ext cx="54" cy="7"/>
            </a:xfrm>
            <a:custGeom>
              <a:avLst/>
              <a:gdLst>
                <a:gd name="T0" fmla="*/ 50 w 54"/>
                <a:gd name="T1" fmla="*/ 7 h 7"/>
                <a:gd name="T2" fmla="*/ 4 w 54"/>
                <a:gd name="T3" fmla="*/ 7 h 7"/>
                <a:gd name="T4" fmla="*/ 0 w 54"/>
                <a:gd name="T5" fmla="*/ 3 h 7"/>
                <a:gd name="T6" fmla="*/ 0 w 54"/>
                <a:gd name="T7" fmla="*/ 0 h 7"/>
                <a:gd name="T8" fmla="*/ 54 w 54"/>
                <a:gd name="T9" fmla="*/ 0 h 7"/>
                <a:gd name="T10" fmla="*/ 54 w 54"/>
                <a:gd name="T11" fmla="*/ 3 h 7"/>
                <a:gd name="T12" fmla="*/ 50 w 54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"/>
                <a:gd name="T22" fmla="*/ 0 h 7"/>
                <a:gd name="T23" fmla="*/ 54 w 54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" h="7">
                  <a:moveTo>
                    <a:pt x="50" y="7"/>
                  </a:moveTo>
                  <a:lnTo>
                    <a:pt x="4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3"/>
                  </a:lnTo>
                  <a:lnTo>
                    <a:pt x="50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4" name="Freeform 1122"/>
            <p:cNvSpPr>
              <a:spLocks/>
            </p:cNvSpPr>
            <p:nvPr/>
          </p:nvSpPr>
          <p:spPr bwMode="auto">
            <a:xfrm>
              <a:off x="3142" y="9676"/>
              <a:ext cx="57" cy="7"/>
            </a:xfrm>
            <a:custGeom>
              <a:avLst/>
              <a:gdLst>
                <a:gd name="T0" fmla="*/ 54 w 57"/>
                <a:gd name="T1" fmla="*/ 7 h 7"/>
                <a:gd name="T2" fmla="*/ 0 w 57"/>
                <a:gd name="T3" fmla="*/ 7 h 7"/>
                <a:gd name="T4" fmla="*/ 0 w 57"/>
                <a:gd name="T5" fmla="*/ 4 h 7"/>
                <a:gd name="T6" fmla="*/ 0 w 57"/>
                <a:gd name="T7" fmla="*/ 0 h 7"/>
                <a:gd name="T8" fmla="*/ 57 w 57"/>
                <a:gd name="T9" fmla="*/ 0 h 7"/>
                <a:gd name="T10" fmla="*/ 54 w 57"/>
                <a:gd name="T11" fmla="*/ 4 h 7"/>
                <a:gd name="T12" fmla="*/ 54 w 57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7"/>
                <a:gd name="T23" fmla="*/ 57 w 57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7">
                  <a:moveTo>
                    <a:pt x="54" y="7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4" y="4"/>
                  </a:lnTo>
                  <a:lnTo>
                    <a:pt x="54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5" name="Freeform 1123"/>
            <p:cNvSpPr>
              <a:spLocks/>
            </p:cNvSpPr>
            <p:nvPr/>
          </p:nvSpPr>
          <p:spPr bwMode="auto">
            <a:xfrm>
              <a:off x="3142" y="9672"/>
              <a:ext cx="57" cy="8"/>
            </a:xfrm>
            <a:custGeom>
              <a:avLst/>
              <a:gdLst>
                <a:gd name="T0" fmla="*/ 54 w 57"/>
                <a:gd name="T1" fmla="*/ 8 h 8"/>
                <a:gd name="T2" fmla="*/ 0 w 57"/>
                <a:gd name="T3" fmla="*/ 8 h 8"/>
                <a:gd name="T4" fmla="*/ 0 w 57"/>
                <a:gd name="T5" fmla="*/ 4 h 8"/>
                <a:gd name="T6" fmla="*/ 0 w 57"/>
                <a:gd name="T7" fmla="*/ 0 h 8"/>
                <a:gd name="T8" fmla="*/ 57 w 57"/>
                <a:gd name="T9" fmla="*/ 0 h 8"/>
                <a:gd name="T10" fmla="*/ 57 w 57"/>
                <a:gd name="T11" fmla="*/ 4 h 8"/>
                <a:gd name="T12" fmla="*/ 54 w 57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8"/>
                <a:gd name="T23" fmla="*/ 57 w 57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8">
                  <a:moveTo>
                    <a:pt x="54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4"/>
                  </a:lnTo>
                  <a:lnTo>
                    <a:pt x="54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6" name="Freeform 1124"/>
            <p:cNvSpPr>
              <a:spLocks/>
            </p:cNvSpPr>
            <p:nvPr/>
          </p:nvSpPr>
          <p:spPr bwMode="auto">
            <a:xfrm>
              <a:off x="3142" y="9669"/>
              <a:ext cx="57" cy="7"/>
            </a:xfrm>
            <a:custGeom>
              <a:avLst/>
              <a:gdLst>
                <a:gd name="T0" fmla="*/ 57 w 57"/>
                <a:gd name="T1" fmla="*/ 7 h 7"/>
                <a:gd name="T2" fmla="*/ 0 w 57"/>
                <a:gd name="T3" fmla="*/ 7 h 7"/>
                <a:gd name="T4" fmla="*/ 0 w 57"/>
                <a:gd name="T5" fmla="*/ 7 h 7"/>
                <a:gd name="T6" fmla="*/ 0 w 57"/>
                <a:gd name="T7" fmla="*/ 3 h 7"/>
                <a:gd name="T8" fmla="*/ 0 w 57"/>
                <a:gd name="T9" fmla="*/ 3 h 7"/>
                <a:gd name="T10" fmla="*/ 0 w 57"/>
                <a:gd name="T11" fmla="*/ 0 h 7"/>
                <a:gd name="T12" fmla="*/ 57 w 57"/>
                <a:gd name="T13" fmla="*/ 0 h 7"/>
                <a:gd name="T14" fmla="*/ 57 w 57"/>
                <a:gd name="T15" fmla="*/ 3 h 7"/>
                <a:gd name="T16" fmla="*/ 57 w 57"/>
                <a:gd name="T17" fmla="*/ 3 h 7"/>
                <a:gd name="T18" fmla="*/ 57 w 57"/>
                <a:gd name="T19" fmla="*/ 7 h 7"/>
                <a:gd name="T20" fmla="*/ 57 w 57"/>
                <a:gd name="T21" fmla="*/ 7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7"/>
                <a:gd name="T34" fmla="*/ 0 h 7"/>
                <a:gd name="T35" fmla="*/ 57 w 57"/>
                <a:gd name="T36" fmla="*/ 7 h 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7" h="7">
                  <a:moveTo>
                    <a:pt x="57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3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7" name="Freeform 1125"/>
            <p:cNvSpPr>
              <a:spLocks/>
            </p:cNvSpPr>
            <p:nvPr/>
          </p:nvSpPr>
          <p:spPr bwMode="auto">
            <a:xfrm>
              <a:off x="3142" y="9665"/>
              <a:ext cx="57" cy="7"/>
            </a:xfrm>
            <a:custGeom>
              <a:avLst/>
              <a:gdLst>
                <a:gd name="T0" fmla="*/ 57 w 57"/>
                <a:gd name="T1" fmla="*/ 7 h 7"/>
                <a:gd name="T2" fmla="*/ 0 w 57"/>
                <a:gd name="T3" fmla="*/ 7 h 7"/>
                <a:gd name="T4" fmla="*/ 0 w 57"/>
                <a:gd name="T5" fmla="*/ 4 h 7"/>
                <a:gd name="T6" fmla="*/ 0 w 57"/>
                <a:gd name="T7" fmla="*/ 0 h 7"/>
                <a:gd name="T8" fmla="*/ 54 w 57"/>
                <a:gd name="T9" fmla="*/ 0 h 7"/>
                <a:gd name="T10" fmla="*/ 57 w 57"/>
                <a:gd name="T11" fmla="*/ 4 h 7"/>
                <a:gd name="T12" fmla="*/ 57 w 57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7"/>
                <a:gd name="T23" fmla="*/ 57 w 57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7">
                  <a:moveTo>
                    <a:pt x="57" y="7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7" y="4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8" name="Freeform 1126"/>
            <p:cNvSpPr>
              <a:spLocks/>
            </p:cNvSpPr>
            <p:nvPr/>
          </p:nvSpPr>
          <p:spPr bwMode="auto">
            <a:xfrm>
              <a:off x="3142" y="9661"/>
              <a:ext cx="57" cy="8"/>
            </a:xfrm>
            <a:custGeom>
              <a:avLst/>
              <a:gdLst>
                <a:gd name="T0" fmla="*/ 57 w 57"/>
                <a:gd name="T1" fmla="*/ 8 h 8"/>
                <a:gd name="T2" fmla="*/ 0 w 57"/>
                <a:gd name="T3" fmla="*/ 8 h 8"/>
                <a:gd name="T4" fmla="*/ 0 w 57"/>
                <a:gd name="T5" fmla="*/ 4 h 8"/>
                <a:gd name="T6" fmla="*/ 0 w 57"/>
                <a:gd name="T7" fmla="*/ 0 h 8"/>
                <a:gd name="T8" fmla="*/ 54 w 57"/>
                <a:gd name="T9" fmla="*/ 0 h 8"/>
                <a:gd name="T10" fmla="*/ 54 w 57"/>
                <a:gd name="T11" fmla="*/ 4 h 8"/>
                <a:gd name="T12" fmla="*/ 57 w 57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8"/>
                <a:gd name="T23" fmla="*/ 57 w 57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8">
                  <a:moveTo>
                    <a:pt x="57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4"/>
                  </a:lnTo>
                  <a:lnTo>
                    <a:pt x="57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9" name="Freeform 1127"/>
            <p:cNvSpPr>
              <a:spLocks/>
            </p:cNvSpPr>
            <p:nvPr/>
          </p:nvSpPr>
          <p:spPr bwMode="auto">
            <a:xfrm>
              <a:off x="3142" y="9658"/>
              <a:ext cx="54" cy="7"/>
            </a:xfrm>
            <a:custGeom>
              <a:avLst/>
              <a:gdLst>
                <a:gd name="T0" fmla="*/ 54 w 54"/>
                <a:gd name="T1" fmla="*/ 7 h 7"/>
                <a:gd name="T2" fmla="*/ 0 w 54"/>
                <a:gd name="T3" fmla="*/ 7 h 7"/>
                <a:gd name="T4" fmla="*/ 0 w 54"/>
                <a:gd name="T5" fmla="*/ 3 h 7"/>
                <a:gd name="T6" fmla="*/ 4 w 54"/>
                <a:gd name="T7" fmla="*/ 0 h 7"/>
                <a:gd name="T8" fmla="*/ 50 w 54"/>
                <a:gd name="T9" fmla="*/ 0 h 7"/>
                <a:gd name="T10" fmla="*/ 54 w 54"/>
                <a:gd name="T11" fmla="*/ 3 h 7"/>
                <a:gd name="T12" fmla="*/ 54 w 54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"/>
                <a:gd name="T22" fmla="*/ 0 h 7"/>
                <a:gd name="T23" fmla="*/ 54 w 54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" h="7">
                  <a:moveTo>
                    <a:pt x="54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50" y="0"/>
                  </a:lnTo>
                  <a:lnTo>
                    <a:pt x="54" y="3"/>
                  </a:lnTo>
                  <a:lnTo>
                    <a:pt x="54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10" name="Freeform 1128"/>
            <p:cNvSpPr>
              <a:spLocks/>
            </p:cNvSpPr>
            <p:nvPr/>
          </p:nvSpPr>
          <p:spPr bwMode="auto">
            <a:xfrm>
              <a:off x="3142" y="9654"/>
              <a:ext cx="54" cy="7"/>
            </a:xfrm>
            <a:custGeom>
              <a:avLst/>
              <a:gdLst>
                <a:gd name="T0" fmla="*/ 54 w 54"/>
                <a:gd name="T1" fmla="*/ 7 h 7"/>
                <a:gd name="T2" fmla="*/ 0 w 54"/>
                <a:gd name="T3" fmla="*/ 7 h 7"/>
                <a:gd name="T4" fmla="*/ 4 w 54"/>
                <a:gd name="T5" fmla="*/ 4 h 7"/>
                <a:gd name="T6" fmla="*/ 4 w 54"/>
                <a:gd name="T7" fmla="*/ 0 h 7"/>
                <a:gd name="T8" fmla="*/ 50 w 54"/>
                <a:gd name="T9" fmla="*/ 0 h 7"/>
                <a:gd name="T10" fmla="*/ 50 w 54"/>
                <a:gd name="T11" fmla="*/ 4 h 7"/>
                <a:gd name="T12" fmla="*/ 54 w 54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"/>
                <a:gd name="T22" fmla="*/ 0 h 7"/>
                <a:gd name="T23" fmla="*/ 54 w 54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" h="7">
                  <a:moveTo>
                    <a:pt x="54" y="7"/>
                  </a:moveTo>
                  <a:lnTo>
                    <a:pt x="0" y="7"/>
                  </a:lnTo>
                  <a:lnTo>
                    <a:pt x="4" y="4"/>
                  </a:lnTo>
                  <a:lnTo>
                    <a:pt x="4" y="0"/>
                  </a:lnTo>
                  <a:lnTo>
                    <a:pt x="50" y="0"/>
                  </a:lnTo>
                  <a:lnTo>
                    <a:pt x="50" y="4"/>
                  </a:lnTo>
                  <a:lnTo>
                    <a:pt x="54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11" name="Freeform 1129"/>
            <p:cNvSpPr>
              <a:spLocks/>
            </p:cNvSpPr>
            <p:nvPr/>
          </p:nvSpPr>
          <p:spPr bwMode="auto">
            <a:xfrm>
              <a:off x="3146" y="9651"/>
              <a:ext cx="46" cy="7"/>
            </a:xfrm>
            <a:custGeom>
              <a:avLst/>
              <a:gdLst>
                <a:gd name="T0" fmla="*/ 46 w 46"/>
                <a:gd name="T1" fmla="*/ 7 h 7"/>
                <a:gd name="T2" fmla="*/ 0 w 46"/>
                <a:gd name="T3" fmla="*/ 7 h 7"/>
                <a:gd name="T4" fmla="*/ 3 w 46"/>
                <a:gd name="T5" fmla="*/ 3 h 7"/>
                <a:gd name="T6" fmla="*/ 3 w 46"/>
                <a:gd name="T7" fmla="*/ 0 h 7"/>
                <a:gd name="T8" fmla="*/ 43 w 46"/>
                <a:gd name="T9" fmla="*/ 0 h 7"/>
                <a:gd name="T10" fmla="*/ 46 w 46"/>
                <a:gd name="T11" fmla="*/ 3 h 7"/>
                <a:gd name="T12" fmla="*/ 46 w 46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7"/>
                <a:gd name="T23" fmla="*/ 46 w 46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7">
                  <a:moveTo>
                    <a:pt x="46" y="7"/>
                  </a:moveTo>
                  <a:lnTo>
                    <a:pt x="0" y="7"/>
                  </a:lnTo>
                  <a:lnTo>
                    <a:pt x="3" y="3"/>
                  </a:lnTo>
                  <a:lnTo>
                    <a:pt x="3" y="0"/>
                  </a:lnTo>
                  <a:lnTo>
                    <a:pt x="43" y="0"/>
                  </a:lnTo>
                  <a:lnTo>
                    <a:pt x="46" y="3"/>
                  </a:lnTo>
                  <a:lnTo>
                    <a:pt x="46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12" name="Freeform 1130"/>
            <p:cNvSpPr>
              <a:spLocks/>
            </p:cNvSpPr>
            <p:nvPr/>
          </p:nvSpPr>
          <p:spPr bwMode="auto">
            <a:xfrm>
              <a:off x="3146" y="9647"/>
              <a:ext cx="46" cy="7"/>
            </a:xfrm>
            <a:custGeom>
              <a:avLst/>
              <a:gdLst>
                <a:gd name="T0" fmla="*/ 46 w 46"/>
                <a:gd name="T1" fmla="*/ 7 h 7"/>
                <a:gd name="T2" fmla="*/ 0 w 46"/>
                <a:gd name="T3" fmla="*/ 7 h 7"/>
                <a:gd name="T4" fmla="*/ 7 w 46"/>
                <a:gd name="T5" fmla="*/ 4 h 7"/>
                <a:gd name="T6" fmla="*/ 10 w 46"/>
                <a:gd name="T7" fmla="*/ 0 h 7"/>
                <a:gd name="T8" fmla="*/ 35 w 46"/>
                <a:gd name="T9" fmla="*/ 0 h 7"/>
                <a:gd name="T10" fmla="*/ 43 w 46"/>
                <a:gd name="T11" fmla="*/ 4 h 7"/>
                <a:gd name="T12" fmla="*/ 46 w 46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7"/>
                <a:gd name="T23" fmla="*/ 46 w 46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7">
                  <a:moveTo>
                    <a:pt x="46" y="7"/>
                  </a:moveTo>
                  <a:lnTo>
                    <a:pt x="0" y="7"/>
                  </a:lnTo>
                  <a:lnTo>
                    <a:pt x="7" y="4"/>
                  </a:lnTo>
                  <a:lnTo>
                    <a:pt x="10" y="0"/>
                  </a:lnTo>
                  <a:lnTo>
                    <a:pt x="35" y="0"/>
                  </a:lnTo>
                  <a:lnTo>
                    <a:pt x="43" y="4"/>
                  </a:lnTo>
                  <a:lnTo>
                    <a:pt x="46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13" name="Freeform 1131"/>
            <p:cNvSpPr>
              <a:spLocks/>
            </p:cNvSpPr>
            <p:nvPr/>
          </p:nvSpPr>
          <p:spPr bwMode="auto">
            <a:xfrm>
              <a:off x="3149" y="9643"/>
              <a:ext cx="40" cy="8"/>
            </a:xfrm>
            <a:custGeom>
              <a:avLst/>
              <a:gdLst>
                <a:gd name="T0" fmla="*/ 40 w 40"/>
                <a:gd name="T1" fmla="*/ 8 h 8"/>
                <a:gd name="T2" fmla="*/ 0 w 40"/>
                <a:gd name="T3" fmla="*/ 8 h 8"/>
                <a:gd name="T4" fmla="*/ 11 w 40"/>
                <a:gd name="T5" fmla="*/ 4 h 8"/>
                <a:gd name="T6" fmla="*/ 18 w 40"/>
                <a:gd name="T7" fmla="*/ 0 h 8"/>
                <a:gd name="T8" fmla="*/ 29 w 40"/>
                <a:gd name="T9" fmla="*/ 4 h 8"/>
                <a:gd name="T10" fmla="*/ 40 w 40"/>
                <a:gd name="T11" fmla="*/ 8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8"/>
                <a:gd name="T20" fmla="*/ 40 w 40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8">
                  <a:moveTo>
                    <a:pt x="40" y="8"/>
                  </a:moveTo>
                  <a:lnTo>
                    <a:pt x="0" y="8"/>
                  </a:lnTo>
                  <a:lnTo>
                    <a:pt x="11" y="4"/>
                  </a:lnTo>
                  <a:lnTo>
                    <a:pt x="18" y="0"/>
                  </a:lnTo>
                  <a:lnTo>
                    <a:pt x="29" y="4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14" name="Freeform 1132"/>
            <p:cNvSpPr>
              <a:spLocks/>
            </p:cNvSpPr>
            <p:nvPr/>
          </p:nvSpPr>
          <p:spPr bwMode="auto">
            <a:xfrm>
              <a:off x="3156" y="9643"/>
              <a:ext cx="25" cy="4"/>
            </a:xfrm>
            <a:custGeom>
              <a:avLst/>
              <a:gdLst>
                <a:gd name="T0" fmla="*/ 25 w 25"/>
                <a:gd name="T1" fmla="*/ 4 h 4"/>
                <a:gd name="T2" fmla="*/ 0 w 25"/>
                <a:gd name="T3" fmla="*/ 4 h 4"/>
                <a:gd name="T4" fmla="*/ 8 w 25"/>
                <a:gd name="T5" fmla="*/ 4 h 4"/>
                <a:gd name="T6" fmla="*/ 11 w 25"/>
                <a:gd name="T7" fmla="*/ 0 h 4"/>
                <a:gd name="T8" fmla="*/ 22 w 25"/>
                <a:gd name="T9" fmla="*/ 4 h 4"/>
                <a:gd name="T10" fmla="*/ 25 w 25"/>
                <a:gd name="T11" fmla="*/ 4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4"/>
                <a:gd name="T20" fmla="*/ 25 w 25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4">
                  <a:moveTo>
                    <a:pt x="25" y="4"/>
                  </a:moveTo>
                  <a:lnTo>
                    <a:pt x="0" y="4"/>
                  </a:lnTo>
                  <a:lnTo>
                    <a:pt x="8" y="4"/>
                  </a:lnTo>
                  <a:lnTo>
                    <a:pt x="11" y="0"/>
                  </a:lnTo>
                  <a:lnTo>
                    <a:pt x="22" y="4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15" name="Freeform 1133"/>
            <p:cNvSpPr>
              <a:spLocks/>
            </p:cNvSpPr>
            <p:nvPr/>
          </p:nvSpPr>
          <p:spPr bwMode="auto">
            <a:xfrm>
              <a:off x="3142" y="9643"/>
              <a:ext cx="57" cy="58"/>
            </a:xfrm>
            <a:custGeom>
              <a:avLst/>
              <a:gdLst>
                <a:gd name="T0" fmla="*/ 57 w 57"/>
                <a:gd name="T1" fmla="*/ 29 h 58"/>
                <a:gd name="T2" fmla="*/ 54 w 57"/>
                <a:gd name="T3" fmla="*/ 40 h 58"/>
                <a:gd name="T4" fmla="*/ 47 w 57"/>
                <a:gd name="T5" fmla="*/ 51 h 58"/>
                <a:gd name="T6" fmla="*/ 39 w 57"/>
                <a:gd name="T7" fmla="*/ 55 h 58"/>
                <a:gd name="T8" fmla="*/ 25 w 57"/>
                <a:gd name="T9" fmla="*/ 58 h 58"/>
                <a:gd name="T10" fmla="*/ 18 w 57"/>
                <a:gd name="T11" fmla="*/ 55 h 58"/>
                <a:gd name="T12" fmla="*/ 7 w 57"/>
                <a:gd name="T13" fmla="*/ 51 h 58"/>
                <a:gd name="T14" fmla="*/ 0 w 57"/>
                <a:gd name="T15" fmla="*/ 40 h 58"/>
                <a:gd name="T16" fmla="*/ 0 w 57"/>
                <a:gd name="T17" fmla="*/ 29 h 58"/>
                <a:gd name="T18" fmla="*/ 0 w 57"/>
                <a:gd name="T19" fmla="*/ 18 h 58"/>
                <a:gd name="T20" fmla="*/ 7 w 57"/>
                <a:gd name="T21" fmla="*/ 11 h 58"/>
                <a:gd name="T22" fmla="*/ 18 w 57"/>
                <a:gd name="T23" fmla="*/ 4 h 58"/>
                <a:gd name="T24" fmla="*/ 25 w 57"/>
                <a:gd name="T25" fmla="*/ 0 h 58"/>
                <a:gd name="T26" fmla="*/ 39 w 57"/>
                <a:gd name="T27" fmla="*/ 4 h 58"/>
                <a:gd name="T28" fmla="*/ 47 w 57"/>
                <a:gd name="T29" fmla="*/ 11 h 58"/>
                <a:gd name="T30" fmla="*/ 54 w 57"/>
                <a:gd name="T31" fmla="*/ 18 h 58"/>
                <a:gd name="T32" fmla="*/ 57 w 57"/>
                <a:gd name="T33" fmla="*/ 29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7"/>
                <a:gd name="T52" fmla="*/ 0 h 58"/>
                <a:gd name="T53" fmla="*/ 57 w 57"/>
                <a:gd name="T54" fmla="*/ 58 h 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7" h="58">
                  <a:moveTo>
                    <a:pt x="57" y="29"/>
                  </a:moveTo>
                  <a:lnTo>
                    <a:pt x="54" y="40"/>
                  </a:lnTo>
                  <a:lnTo>
                    <a:pt x="47" y="51"/>
                  </a:lnTo>
                  <a:lnTo>
                    <a:pt x="39" y="55"/>
                  </a:lnTo>
                  <a:lnTo>
                    <a:pt x="25" y="58"/>
                  </a:lnTo>
                  <a:lnTo>
                    <a:pt x="18" y="55"/>
                  </a:lnTo>
                  <a:lnTo>
                    <a:pt x="7" y="51"/>
                  </a:lnTo>
                  <a:lnTo>
                    <a:pt x="0" y="40"/>
                  </a:lnTo>
                  <a:lnTo>
                    <a:pt x="0" y="29"/>
                  </a:lnTo>
                  <a:lnTo>
                    <a:pt x="0" y="18"/>
                  </a:lnTo>
                  <a:lnTo>
                    <a:pt x="7" y="11"/>
                  </a:lnTo>
                  <a:lnTo>
                    <a:pt x="18" y="4"/>
                  </a:lnTo>
                  <a:lnTo>
                    <a:pt x="25" y="0"/>
                  </a:lnTo>
                  <a:lnTo>
                    <a:pt x="39" y="4"/>
                  </a:lnTo>
                  <a:lnTo>
                    <a:pt x="47" y="11"/>
                  </a:lnTo>
                  <a:lnTo>
                    <a:pt x="54" y="18"/>
                  </a:lnTo>
                  <a:lnTo>
                    <a:pt x="57" y="29"/>
                  </a:lnTo>
                </a:path>
              </a:pathLst>
            </a:custGeom>
            <a:noFill/>
            <a:ln w="8890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2648" name="Picture 1144" descr="f9a92c57-9f4c-489b-84fb-7ae8998683fd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643438" y="3357563"/>
            <a:ext cx="14859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1151"/>
          <p:cNvGrpSpPr>
            <a:grpSpLocks/>
          </p:cNvGrpSpPr>
          <p:nvPr/>
        </p:nvGrpSpPr>
        <p:grpSpPr bwMode="auto">
          <a:xfrm>
            <a:off x="6443663" y="3429000"/>
            <a:ext cx="1233487" cy="1439863"/>
            <a:chOff x="4150" y="3113"/>
            <a:chExt cx="777" cy="907"/>
          </a:xfrm>
        </p:grpSpPr>
        <p:pic>
          <p:nvPicPr>
            <p:cNvPr id="12299" name="Picture 1148" descr="i?id=23283555&amp;tov=5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clrChange>
                <a:clrFrom>
                  <a:srgbClr val="FFFFF0"/>
                </a:clrFrom>
                <a:clrTo>
                  <a:srgbClr val="FFFFF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50" y="3113"/>
              <a:ext cx="777" cy="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00" name="Line 1150"/>
            <p:cNvSpPr>
              <a:spLocks noChangeShapeType="1"/>
            </p:cNvSpPr>
            <p:nvPr/>
          </p:nvSpPr>
          <p:spPr bwMode="auto">
            <a:xfrm>
              <a:off x="4513" y="3339"/>
              <a:ext cx="181" cy="40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9" dur="500"/>
                                        <p:tgtEl>
                                          <p:spTgt spid="4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5" dur="500"/>
                                        <p:tgtEl>
                                          <p:spTgt spid="226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519qb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331913" y="5157788"/>
            <a:ext cx="1873250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288" y="1196975"/>
            <a:ext cx="8280400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292725" y="5157788"/>
            <a:ext cx="2124075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7" descr="55442e60af08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011863" y="3357563"/>
            <a:ext cx="194468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AutoShape 8"/>
          <p:cNvSpPr>
            <a:spLocks noChangeArrowheads="1"/>
          </p:cNvSpPr>
          <p:nvPr/>
        </p:nvSpPr>
        <p:spPr bwMode="auto">
          <a:xfrm>
            <a:off x="323850" y="0"/>
            <a:ext cx="8496300" cy="1268413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18900000" scaled="1"/>
          </a:gradFill>
          <a:ln w="57150" cmpd="thinThick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3" name="AutoShape 9"/>
          <p:cNvSpPr>
            <a:spLocks noChangeArrowheads="1"/>
          </p:cNvSpPr>
          <p:nvPr/>
        </p:nvSpPr>
        <p:spPr bwMode="auto">
          <a:xfrm flipH="1">
            <a:off x="4211638" y="6237288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4" name="AutoShape 10"/>
          <p:cNvSpPr>
            <a:spLocks noChangeArrowheads="1"/>
          </p:cNvSpPr>
          <p:nvPr/>
        </p:nvSpPr>
        <p:spPr bwMode="auto">
          <a:xfrm>
            <a:off x="900113" y="4868863"/>
            <a:ext cx="7272337" cy="215900"/>
          </a:xfrm>
          <a:prstGeom prst="cube">
            <a:avLst>
              <a:gd name="adj" fmla="val 25000"/>
            </a:avLst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5" name="AutoShape 11"/>
          <p:cNvSpPr>
            <a:spLocks noChangeArrowheads="1"/>
          </p:cNvSpPr>
          <p:nvPr/>
        </p:nvSpPr>
        <p:spPr bwMode="auto">
          <a:xfrm>
            <a:off x="900113" y="3068638"/>
            <a:ext cx="7272337" cy="215900"/>
          </a:xfrm>
          <a:prstGeom prst="cube">
            <a:avLst>
              <a:gd name="adj" fmla="val 25000"/>
            </a:avLst>
          </a:prstGeom>
          <a:solidFill>
            <a:srgbClr val="99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45068" name="Group 12"/>
          <p:cNvGraphicFramePr>
            <a:graphicFrameLocks noGrp="1"/>
          </p:cNvGraphicFramePr>
          <p:nvPr/>
        </p:nvGraphicFramePr>
        <p:xfrm>
          <a:off x="1116013" y="1484313"/>
          <a:ext cx="6985000" cy="1554246"/>
        </p:xfrm>
        <a:graphic>
          <a:graphicData uri="http://schemas.openxmlformats.org/drawingml/2006/table">
            <a:tbl>
              <a:tblPr/>
              <a:tblGrid>
                <a:gridCol w="1163637"/>
                <a:gridCol w="1165225"/>
                <a:gridCol w="1163638"/>
                <a:gridCol w="1163637"/>
                <a:gridCol w="1165225"/>
                <a:gridCol w="1163638"/>
              </a:tblGrid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681" marB="4568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76" name="AutoShape 42"/>
          <p:cNvSpPr>
            <a:spLocks noChangeArrowheads="1"/>
          </p:cNvSpPr>
          <p:nvPr/>
        </p:nvSpPr>
        <p:spPr bwMode="auto">
          <a:xfrm flipH="1">
            <a:off x="4067175" y="5876925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77" name="AutoShape 43"/>
          <p:cNvSpPr>
            <a:spLocks noChangeArrowheads="1"/>
          </p:cNvSpPr>
          <p:nvPr/>
        </p:nvSpPr>
        <p:spPr bwMode="auto">
          <a:xfrm flipH="1">
            <a:off x="3995738" y="5516563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78" name="AutoShape 44"/>
          <p:cNvSpPr>
            <a:spLocks noChangeArrowheads="1"/>
          </p:cNvSpPr>
          <p:nvPr/>
        </p:nvSpPr>
        <p:spPr bwMode="auto">
          <a:xfrm flipH="1">
            <a:off x="3924300" y="5157788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79" name="AutoShape 45"/>
          <p:cNvSpPr>
            <a:spLocks noChangeArrowheads="1"/>
          </p:cNvSpPr>
          <p:nvPr/>
        </p:nvSpPr>
        <p:spPr bwMode="auto">
          <a:xfrm flipH="1">
            <a:off x="3779838" y="4797425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80" name="AutoShape 46"/>
          <p:cNvSpPr>
            <a:spLocks noChangeArrowheads="1"/>
          </p:cNvSpPr>
          <p:nvPr/>
        </p:nvSpPr>
        <p:spPr bwMode="auto">
          <a:xfrm flipH="1">
            <a:off x="3708400" y="4437063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81" name="AutoShape 47"/>
          <p:cNvSpPr>
            <a:spLocks noChangeArrowheads="1"/>
          </p:cNvSpPr>
          <p:nvPr/>
        </p:nvSpPr>
        <p:spPr bwMode="auto">
          <a:xfrm flipH="1">
            <a:off x="3635375" y="4076700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82" name="AutoShape 48"/>
          <p:cNvSpPr>
            <a:spLocks noChangeArrowheads="1"/>
          </p:cNvSpPr>
          <p:nvPr/>
        </p:nvSpPr>
        <p:spPr bwMode="auto">
          <a:xfrm flipH="1">
            <a:off x="3492500" y="3716338"/>
            <a:ext cx="792163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83" name="AutoShape 49"/>
          <p:cNvSpPr>
            <a:spLocks noChangeArrowheads="1"/>
          </p:cNvSpPr>
          <p:nvPr/>
        </p:nvSpPr>
        <p:spPr bwMode="auto">
          <a:xfrm flipH="1">
            <a:off x="3419475" y="3357563"/>
            <a:ext cx="720725" cy="358775"/>
          </a:xfrm>
          <a:prstGeom prst="cube">
            <a:avLst>
              <a:gd name="adj" fmla="val 2522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84" name="Picture 50" descr="23483070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042988" y="3429000"/>
            <a:ext cx="1871662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5" name="Picture 51" descr="118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375" y="3141663"/>
            <a:ext cx="8350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6" name="Picture 52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EFCFE"/>
              </a:clrFrom>
              <a:clrTo>
                <a:srgbClr val="FE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5963" y="5373688"/>
            <a:ext cx="974725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7" name="Picture 53" descr="58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555875" y="5949950"/>
            <a:ext cx="17145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8" name="Picture 54" descr="62"/>
          <p:cNvPicPr>
            <a:picLocks noChangeAspect="1" noChangeArrowheads="1"/>
          </p:cNvPicPr>
          <p:nvPr/>
        </p:nvPicPr>
        <p:blipFill>
          <a:blip r:embed="rId10" cstate="screen"/>
          <a:srcRect t="1503" r="2823" b="61243"/>
          <a:stretch>
            <a:fillRect/>
          </a:stretch>
        </p:blipFill>
        <p:spPr bwMode="auto">
          <a:xfrm>
            <a:off x="2484438" y="5661025"/>
            <a:ext cx="35560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89" name="Picture 55" descr="56"/>
          <p:cNvPicPr>
            <a:picLocks noChangeAspect="1" noChangeArrowheads="1"/>
          </p:cNvPicPr>
          <p:nvPr/>
        </p:nvPicPr>
        <p:blipFill>
          <a:blip r:embed="rId11" cstate="screen"/>
          <a:srcRect t="11101" r="16701" b="33553"/>
          <a:stretch>
            <a:fillRect/>
          </a:stretch>
        </p:blipFill>
        <p:spPr bwMode="auto">
          <a:xfrm>
            <a:off x="2124075" y="5805488"/>
            <a:ext cx="207963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0" name="Picture 56" descr="56"/>
          <p:cNvPicPr>
            <a:picLocks noChangeAspect="1" noChangeArrowheads="1"/>
          </p:cNvPicPr>
          <p:nvPr/>
        </p:nvPicPr>
        <p:blipFill>
          <a:blip r:embed="rId11" cstate="screen"/>
          <a:srcRect l="27789" t="75034" r="8980" b="909"/>
          <a:stretch>
            <a:fillRect/>
          </a:stretch>
        </p:blipFill>
        <p:spPr bwMode="auto">
          <a:xfrm>
            <a:off x="2051050" y="6021388"/>
            <a:ext cx="333375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1" name="Picture 57" descr="55"/>
          <p:cNvPicPr>
            <a:picLocks noChangeAspect="1" noChangeArrowheads="1"/>
          </p:cNvPicPr>
          <p:nvPr/>
        </p:nvPicPr>
        <p:blipFill>
          <a:blip r:embed="rId12" cstate="screen"/>
          <a:srcRect l="20068" t="49425" r="16701" b="2058"/>
          <a:stretch>
            <a:fillRect/>
          </a:stretch>
        </p:blipFill>
        <p:spPr bwMode="auto">
          <a:xfrm>
            <a:off x="1547813" y="5949950"/>
            <a:ext cx="347662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2" name="Picture 58" descr="63"/>
          <p:cNvPicPr>
            <a:picLocks noChangeAspect="1" noChangeArrowheads="1"/>
          </p:cNvPicPr>
          <p:nvPr/>
        </p:nvPicPr>
        <p:blipFill>
          <a:blip r:embed="rId13" cstate="screen"/>
          <a:srcRect l="4660" t="1837" b="45428"/>
          <a:stretch>
            <a:fillRect/>
          </a:stretch>
        </p:blipFill>
        <p:spPr bwMode="auto">
          <a:xfrm>
            <a:off x="1547813" y="5661025"/>
            <a:ext cx="355600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93" name="Picture 59" descr="114"/>
          <p:cNvPicPr>
            <a:picLocks noChangeAspect="1" noChangeArrowheads="1"/>
          </p:cNvPicPr>
          <p:nvPr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9563" y="3500438"/>
            <a:ext cx="7048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1438</TotalTime>
  <Words>432</Words>
  <Application>Microsoft Office PowerPoint</Application>
  <PresentationFormat>Экран (4:3)</PresentationFormat>
  <Paragraphs>88</Paragraphs>
  <Slides>32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Воздушный поток</vt:lpstr>
      <vt:lpstr>CorelDRAW CMX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Пользователь Windows</cp:lastModifiedBy>
  <cp:revision>83</cp:revision>
  <dcterms:created xsi:type="dcterms:W3CDTF">2008-10-13T12:25:17Z</dcterms:created>
  <dcterms:modified xsi:type="dcterms:W3CDTF">2021-03-19T15:52:42Z</dcterms:modified>
</cp:coreProperties>
</file>