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7" r:id="rId9"/>
    <p:sldId id="263" r:id="rId10"/>
    <p:sldId id="264" r:id="rId11"/>
    <p:sldId id="266" r:id="rId12"/>
    <p:sldId id="265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8474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106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8827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11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1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710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103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5611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3319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034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8061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27ECA1-2804-4FF2-9DD2-3F6E6A1B7ECD}" type="datetimeFigureOut">
              <a:rPr lang="ru-RU" smtClean="0"/>
              <a:t>ср 22.07.20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48A236-D42E-4AB2-A3C1-E5E83BC1CC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8832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aam.ru/users/2379309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avatars.mds.yandex.net/get-pdb/1823871/507f4b64-a5d1-43bf-981b-72675bf1ea7d/s120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00"/>
            <a:ext cx="9144000" cy="686370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1772816"/>
            <a:ext cx="4894312" cy="1470025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Calibri"/>
                <a:cs typeface="Times New Roman"/>
              </a:rPr>
              <a:t> </a:t>
            </a: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/>
                <a:ea typeface="BatangChe"/>
                <a:cs typeface="Times New Roman"/>
              </a:rPr>
              <a:t>СОЦИАЛЬНЫЙ ПРОЕКТ</a:t>
            </a: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/>
                <a:ea typeface="BatangChe"/>
                <a:cs typeface="Times New Roman"/>
              </a:rPr>
              <a:t>«23 ФЕВРАЛЯ – ДЕНЬ ЗАЩИТНИКА ОТЕЧЕСТВА»</a:t>
            </a: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05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/>
                <a:ea typeface="BatangChe"/>
                <a:cs typeface="Times New Roman"/>
              </a:rPr>
              <a:t> </a:t>
            </a: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05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/>
                <a:ea typeface="BatangChe"/>
                <a:cs typeface="Times New Roman"/>
              </a:rPr>
              <a:t> </a:t>
            </a: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05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/>
                <a:ea typeface="BatangChe"/>
                <a:cs typeface="Times New Roman"/>
              </a:rPr>
              <a:t> </a:t>
            </a: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05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istral"/>
                <a:ea typeface="BatangChe"/>
                <a:cs typeface="Times New Roman"/>
              </a:rPr>
              <a:t> </a:t>
            </a: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/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 </a:t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 </a:t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 </a:t>
            </a:r>
            <a:br>
              <a:rPr lang="ru-RU" sz="105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</a:br>
            <a:endParaRPr lang="ru-RU" sz="1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5157192"/>
            <a:ext cx="3600400" cy="1080120"/>
          </a:xfrm>
        </p:spPr>
        <p:txBody>
          <a:bodyPr>
            <a:noAutofit/>
          </a:bodyPr>
          <a:lstStyle/>
          <a:p>
            <a:pPr algn="l"/>
            <a:r>
              <a:rPr lang="ru-RU" sz="14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Подготовила:</a:t>
            </a:r>
            <a: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  <a:t/>
            </a:r>
            <a:b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</a:br>
            <a:r>
              <a:rPr lang="ru-RU" sz="14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Талалай И.А., </a:t>
            </a:r>
          </a:p>
          <a:p>
            <a:pPr algn="l"/>
            <a:r>
              <a:rPr lang="ru-RU" sz="14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воспитатель МБДОУ детский сад № 5</a:t>
            </a:r>
            <a: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  <a:t/>
            </a:r>
            <a:b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</a:br>
            <a:r>
              <a:rPr lang="ru-RU" sz="11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  <a:t/>
            </a:r>
            <a:b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</a:br>
            <a:r>
              <a:rPr lang="ru-RU" sz="11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  <a:t/>
            </a:r>
            <a:b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</a:br>
            <a:r>
              <a:rPr lang="ru-RU" sz="11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  <a:t/>
            </a:r>
            <a:b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</a:br>
            <a:r>
              <a:rPr lang="ru-RU" sz="1400" dirty="0" smtClean="0">
                <a:solidFill>
                  <a:schemeClr val="tx1"/>
                </a:solidFill>
                <a:effectLst/>
                <a:latin typeface="Times New Roman"/>
                <a:ea typeface="Calibri"/>
                <a:cs typeface="Times New Roman"/>
              </a:rPr>
              <a:t>Абинск, 2019 г.</a:t>
            </a:r>
            <a: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  <a:t/>
            </a:r>
            <a:br>
              <a:rPr lang="ru-RU" sz="1050" dirty="0" smtClean="0">
                <a:solidFill>
                  <a:schemeClr val="tx1"/>
                </a:solidFill>
                <a:ea typeface="Calibri"/>
                <a:cs typeface="Times New Roman"/>
              </a:rPr>
            </a:br>
            <a:endParaRPr lang="ru-RU" sz="1400" dirty="0" smtClean="0">
              <a:solidFill>
                <a:schemeClr val="tx1"/>
              </a:solidFill>
            </a:endParaRPr>
          </a:p>
          <a:p>
            <a:endParaRPr lang="ru-RU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351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8640"/>
            <a:ext cx="8125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Возложение цветов к памятникам и мемориалам воинской славы и бессмертному подвигу российских и советских воинов, погибших в боевых действиях на территории нашей страны.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1412776"/>
            <a:ext cx="4427984" cy="3320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C:\Users\ADMIN\Documents\Bluetooth\Share\IMG-20190218-WA00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29921"/>
            <a:ext cx="2880320" cy="54336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297465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28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8640"/>
            <a:ext cx="81255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PMingLiU-ExtB" panose="02020500000000000000" pitchFamily="18" charset="-12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2633" y="373280"/>
            <a:ext cx="700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Образовательная деятельность по художественно-эстетическому развитию: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PMingLiU-ExtB" panose="02020500000000000000" pitchFamily="18" charset="-12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958055"/>
            <a:ext cx="2935461" cy="21914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74" y="958055"/>
            <a:ext cx="3430094" cy="25725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3223518"/>
            <a:ext cx="3062347" cy="2296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16" y="3530626"/>
            <a:ext cx="4572000" cy="2222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49667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8640"/>
            <a:ext cx="81255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PMingLiU-ExtB" panose="02020500000000000000" pitchFamily="18" charset="-12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55542" y="1466589"/>
            <a:ext cx="4128459" cy="30963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628800"/>
            <a:ext cx="4097854" cy="30733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115616" y="119534"/>
            <a:ext cx="70049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Образовательная деятельность, посвященной воинской доблести и бессмертному подвигу воинов: </a:t>
            </a:r>
          </a:p>
          <a:p>
            <a:pPr algn="ctr"/>
            <a:r>
              <a:rPr lang="ru-RU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«Я б в армию пошел, пусть меня научат…»</a:t>
            </a:r>
            <a:endParaRPr lang="ru-RU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PMingLiU-ExtB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8041814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8640"/>
            <a:ext cx="81255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16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PMingLiU-ExtB" panose="02020500000000000000" pitchFamily="18" charset="-12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97684"/>
            <a:ext cx="6541167" cy="4900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27166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18002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hlinkClick r:id="rId2" tooltip="Ирина Талалай"/>
              </a:rPr>
              <a:t>http</a:t>
            </a:r>
            <a:r>
              <a:rPr lang="ru-RU" dirty="0">
                <a:hlinkClick r:id="rId2" tooltip="Ирина Талалай"/>
              </a:rPr>
              <a:t>://www.maam.ru/users/</a:t>
            </a:r>
            <a:br>
              <a:rPr lang="ru-RU" dirty="0">
                <a:hlinkClick r:id="rId2" tooltip="Ирина Талалай"/>
              </a:rPr>
            </a:br>
            <a:r>
              <a:rPr lang="ru-RU" b="1" dirty="0">
                <a:hlinkClick r:id="rId2" tooltip="Ирина Талалай"/>
              </a:rPr>
              <a:t>2379309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937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4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Autofit/>
          </a:bodyPr>
          <a:lstStyle/>
          <a:p>
            <a:pPr algn="l">
              <a:lnSpc>
                <a:spcPct val="115000"/>
              </a:lnSpc>
            </a:pPr>
            <a:r>
              <a:rPr lang="ru-RU" sz="1400" b="1" dirty="0" smtClean="0">
                <a:effectLst/>
                <a:latin typeface="Times New Roman"/>
                <a:ea typeface="Calibri"/>
                <a:cs typeface="Times New Roman"/>
              </a:rPr>
              <a:t>ПАСПОРТ СОЦИАЛЬНОГО ПРОЕКТА «23 ФЕВРАЛЯ – ДЕНЬ ЗАЩИТНИКА ОТЕЧЕСТВА»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100" dirty="0">
                <a:ea typeface="Calibri"/>
                <a:cs typeface="Times New Roman"/>
              </a:rPr>
              <a:t> </a:t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100" dirty="0">
                <a:ea typeface="Calibri"/>
                <a:cs typeface="Times New Roman"/>
              </a:rPr>
              <a:t> </a:t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Полное наименование учреждения: 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Муниципальное бюджетное дошкольное образовательное учреждение детский сад № 5 «Улыбка» муниципального образования Абинский район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Направленность проекта: 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социальная направленность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Название проекта: 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«23 ФЕВРАЛЯ – ДЕНЬ ЗАЩИТНИКА ОТЕЧЕСТВА»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Автор проекта: 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Талалай Ирина Александровна, воспитатель МБДОУ детский сад №5, г. Абинск, ул. Володарского,1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Вид: 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краткосрочный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Срок реализации проекта:</a:t>
            </a:r>
            <a:r>
              <a:rPr lang="ru-RU" sz="1400" i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 краткосрочный: 1 месяц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solidFill>
                  <a:srgbClr val="000000"/>
                </a:solidFill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b="1" dirty="0" smtClean="0">
                <a:effectLst/>
                <a:latin typeface="Times New Roman"/>
                <a:ea typeface="Calibri"/>
                <a:cs typeface="Times New Roman"/>
              </a:rPr>
              <a:t>Участники проекта: </a:t>
            </a:r>
            <a:r>
              <a:rPr lang="ru-RU" sz="1400" i="1" dirty="0" smtClean="0">
                <a:effectLst/>
                <a:latin typeface="Times New Roman"/>
                <a:ea typeface="Calibri"/>
                <a:cs typeface="Times New Roman"/>
              </a:rPr>
              <a:t>воспитатели, родители (законные представители), дети от 5 до 6 лет.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r>
              <a:rPr lang="ru-RU" sz="1100" dirty="0">
                <a:ea typeface="Calibri"/>
                <a:cs typeface="Times New Roman"/>
              </a:rPr>
              <a:t/>
            </a:r>
            <a:br>
              <a:rPr lang="ru-RU" sz="1100" dirty="0">
                <a:ea typeface="Calibri"/>
                <a:cs typeface="Times New Roman"/>
              </a:rPr>
            </a:b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298729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744136" y="332656"/>
            <a:ext cx="7902584" cy="4375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Актуальность</a:t>
            </a:r>
            <a:r>
              <a:rPr lang="ru-RU" sz="2000" b="1" dirty="0" smtClean="0">
                <a:solidFill>
                  <a:srgbClr val="FF0000"/>
                </a:solidFill>
                <a:effectLst/>
                <a:latin typeface="Times New Roman"/>
                <a:ea typeface="Calibri"/>
                <a:cs typeface="Times New Roman"/>
              </a:rPr>
              <a:t>:</a:t>
            </a:r>
          </a:p>
          <a:p>
            <a:pPr algn="r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effectLst/>
                <a:latin typeface="Times New Roman"/>
                <a:ea typeface="Calibri"/>
                <a:cs typeface="Times New Roman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        Проблема нравственно-патриотического воспитания детей дошкольного возраста является одной из первостепенных для современного общества. В настоящее время воспитание патриотизма достаточно трудная задача, решение которой требует терпения и такта. В современных семьях подобные вопросы не считаются важными и заслуживающими должного внимания. Наши дети уже не мечтают стать доблестными войнами и не считают защиту своей Родины священным долгом. К сожалению, мало кто знает историю праздника – 23 февраля, в связи, с чем он был установлен. Этот проект является отличной возможность воспитать чувство гордости за свой народ, за армию, Родину.  А также вызвать желание быть похожими на смелых и отважных воинов своей страны.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669744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4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544364"/>
            <a:ext cx="7848872" cy="406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Цель проекта</a:t>
            </a:r>
            <a:r>
              <a:rPr lang="ru-RU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: 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формирование патриотических чувств у детей дошкольного возраста.</a:t>
            </a:r>
            <a:endParaRPr lang="ru-RU" sz="16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 </a:t>
            </a:r>
            <a:endParaRPr lang="ru-RU" sz="16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Задачи проекта: </a:t>
            </a:r>
            <a:endParaRPr lang="ru-RU" sz="1600" dirty="0" smtClean="0">
              <a:solidFill>
                <a:srgbClr val="FF0000"/>
              </a:solidFill>
              <a:effectLst/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- формировать у детей дошкольного возраста чувства патриотизма, гордости за Российскую армию, уважительное отношение к взрослым, к защитникам Отечества, ветеранам войны; </a:t>
            </a:r>
            <a:endParaRPr lang="ru-RU" sz="16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- познакомить детей с историей и традициями праздника 23 февраля; </a:t>
            </a:r>
            <a:endParaRPr lang="ru-RU" sz="16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- систематизировать, расширять и обобщать знания о Российской армии, родах войск, военной технике; </a:t>
            </a:r>
            <a:endParaRPr lang="ru-RU" sz="16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- развить интерес детей к истории родного Отечества, к истории формирования и становления Российской армии от Древней Руси до современности.</a:t>
            </a:r>
            <a:endParaRPr lang="ru-RU" sz="1400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6324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408092"/>
            <a:ext cx="8064896" cy="4423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Ожидаемый результат: </a:t>
            </a:r>
            <a:endParaRPr lang="ru-RU" sz="1600" dirty="0" smtClean="0">
              <a:solidFill>
                <a:srgbClr val="FF0000"/>
              </a:solidFill>
              <a:effectLst/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- высокий уровень усвоенных знаний и представлений, проектно-исследовательских умений и практических навыков детей, как в ходе самого проекта, так и по его завершению; </a:t>
            </a:r>
            <a:endParaRPr lang="ru-RU" sz="16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- расширение представлений детей о Российской армии, ее воинах; </a:t>
            </a:r>
            <a:endParaRPr lang="ru-RU" sz="16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- налаживание продуктивного сотрудничества и развитие сотворчества детей и взрослых.</a:t>
            </a:r>
            <a:endParaRPr lang="ru-RU" sz="1400" dirty="0">
              <a:ea typeface="Calibri"/>
              <a:cs typeface="Times New Roman"/>
            </a:endParaRPr>
          </a:p>
          <a:p>
            <a:pPr marL="457200" algn="just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Calibri"/>
                <a:cs typeface="Times New Roman"/>
              </a:rPr>
              <a:t> </a:t>
            </a:r>
            <a:endParaRPr lang="ru-RU" sz="1400" dirty="0"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b="1" dirty="0" smtClean="0">
                <a:solidFill>
                  <a:srgbClr val="FF0000"/>
                </a:solidFill>
                <a:effectLst/>
                <a:latin typeface="Times New Roman"/>
                <a:ea typeface="Calibri"/>
              </a:rPr>
              <a:t>Этапы реализации проекта: </a:t>
            </a:r>
            <a:endParaRPr lang="ru-RU" sz="1600" dirty="0" smtClean="0">
              <a:solidFill>
                <a:srgbClr val="FF0000"/>
              </a:solidFill>
              <a:effectLst/>
              <a:latin typeface="Times New Roman"/>
              <a:ea typeface="Calibri"/>
            </a:endParaRPr>
          </a:p>
          <a:p>
            <a:pPr algn="just">
              <a:spcAft>
                <a:spcPts val="18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1 этап: 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подготовительный (подбор художественной литературы, дидактических игр, игровых заданий, музыкальных произведений, работа с методической литературой); </a:t>
            </a:r>
            <a:endParaRPr lang="ru-RU" sz="16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 algn="just">
              <a:spcAft>
                <a:spcPts val="18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2 этап: 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основной (реализация плана мероприятий,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 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посвященных месячнику оборонно-массовой и военно-патриотической работы); </a:t>
            </a:r>
            <a:endParaRPr lang="ru-RU" sz="1600" dirty="0" smtClean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  <a:p>
            <a:pPr algn="just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3 этап: </a:t>
            </a:r>
            <a:r>
              <a:rPr lang="ru-RU" dirty="0" smtClean="0">
                <a:solidFill>
                  <a:srgbClr val="000000"/>
                </a:solidFill>
                <a:effectLst/>
                <a:latin typeface="Times New Roman"/>
                <a:ea typeface="Calibri"/>
              </a:rPr>
              <a:t>заключительный (праздничный концерт «День Защитника Отечества»). </a:t>
            </a:r>
            <a:endParaRPr lang="ru-RU" sz="1600" dirty="0">
              <a:solidFill>
                <a:srgbClr val="000000"/>
              </a:solidFill>
              <a:effectLst/>
              <a:latin typeface="Times New Roman"/>
              <a:ea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124784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259632" y="352396"/>
            <a:ext cx="74318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Оформление тематических выставок, книжных уголков и т.д.</a:t>
            </a:r>
            <a:endParaRPr lang="ru-RU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PMingLiU-ExtB" panose="02020500000000000000" pitchFamily="18" charset="-12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078" y="4425652"/>
            <a:ext cx="3227851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709152"/>
            <a:ext cx="2569071" cy="3429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836712"/>
            <a:ext cx="2564235" cy="34219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3585" y="856124"/>
            <a:ext cx="2466568" cy="34090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13163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2078850"/>
            <a:ext cx="3912435" cy="29343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7" y="1143908"/>
            <a:ext cx="4091947" cy="3068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744773" y="620688"/>
            <a:ext cx="608371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Экскурсия в 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детскую библиотеку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PMingLiU-ExtB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30973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0768"/>
            <a:ext cx="6912768" cy="33603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7704" y="404664"/>
            <a:ext cx="62190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Экскурсия в </a:t>
            </a:r>
            <a:r>
              <a:rPr lang="ru-RU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историко-краеведческий музей МБОУ СОШ № </a:t>
            </a:r>
            <a:r>
              <a:rPr lang="ru-RU" sz="2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3</a:t>
            </a:r>
            <a:endParaRPr lang="ru-RU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anose="030F0702030302020204" pitchFamily="66" charset="0"/>
              <a:ea typeface="PMingLiU-ExtB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0839101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8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88640"/>
            <a:ext cx="81255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  <a:ea typeface="PMingLiU-ExtB" panose="02020500000000000000" pitchFamily="18" charset="-120"/>
              </a:rPr>
              <a:t>Возложение цветов к памятникам и мемориалам воинской славы и бессмертному подвигу российских и советских воинов, погибших в боевых действиях на территории нашей страны.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988" y="1447490"/>
            <a:ext cx="4367576" cy="32776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2912" y="923454"/>
            <a:ext cx="3084512" cy="23133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686" y="3249404"/>
            <a:ext cx="2972964" cy="22297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849059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295</Words>
  <Application>Microsoft Office PowerPoint</Application>
  <PresentationFormat>Экран (4:3)</PresentationFormat>
  <Paragraphs>33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2" baseType="lpstr">
      <vt:lpstr>PMingLiU-ExtB</vt:lpstr>
      <vt:lpstr>Arial</vt:lpstr>
      <vt:lpstr>BatangChe</vt:lpstr>
      <vt:lpstr>Calibri</vt:lpstr>
      <vt:lpstr>Comic Sans MS</vt:lpstr>
      <vt:lpstr>Mistral</vt:lpstr>
      <vt:lpstr>Times New Roman</vt:lpstr>
      <vt:lpstr>Тема Office</vt:lpstr>
      <vt:lpstr>    СОЦИАЛЬНЫЙ ПРОЕКТ «23 ФЕВРАЛЯ – ДЕНЬ ЗАЩИТНИКА ОТЕЧЕСТВА»               </vt:lpstr>
      <vt:lpstr>ПАСПОРТ СОЦИАЛЬНОГО ПРОЕКТА «23 ФЕВРАЛЯ – ДЕНЬ ЗАЩИТНИКА ОТЕЧЕСТВА»     Полное наименование учреждения: Муниципальное бюджетное дошкольное образовательное учреждение детский сад № 5 «Улыбка» муниципального образования Абинский район   Направленность проекта: социальная направленность   Название проекта: «23 ФЕВРАЛЯ – ДЕНЬ ЗАЩИТНИКА ОТЕЧЕСТВА»   Автор проекта: Талалай Ирина Александровна, воспитатель МБДОУ детский сад №5, г. Абинск, ул. Володарского,1   Вид: краткосрочный   Срок реализации проекта: краткосрочный: 1 месяц   Участники проекта: воспитатели, родители (законные представители), дети от 5 до 6 лет. 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    СОЦИАЛЬНЫЙ ПРОЕКТ «23 ФЕВРАЛЯ – ДЕНЬ ЗАЩИТНИКА ОТЕЧЕСТВА»               </dc:title>
  <dc:creator>ADMIN</dc:creator>
  <cp:lastModifiedBy>detsad-5</cp:lastModifiedBy>
  <cp:revision>2</cp:revision>
  <dcterms:created xsi:type="dcterms:W3CDTF">2019-09-17T06:20:59Z</dcterms:created>
  <dcterms:modified xsi:type="dcterms:W3CDTF">2020-07-22T13:24:31Z</dcterms:modified>
</cp:coreProperties>
</file>