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zen.yandex.ru/media/naydidruga/vse-chto-nujno-znat-o-priiutah-dlia-jivotnyh-niuansy-i-rekomendacii-5f7d8b3df862571092f39d0a" TargetMode="External"/><Relationship Id="rId3" Type="http://schemas.openxmlformats.org/officeDocument/2006/relationships/hyperlink" Target="https://rg.ru/2018/12/29/fz-498-dok.html" TargetMode="External"/><Relationship Id="rId7" Type="http://schemas.openxmlformats.org/officeDocument/2006/relationships/hyperlink" Target="https://vk.com/away.php?to=https://www.instagram.com/p/CJTOkpej9RS/?igshid%3D1drfxysv6h5mx&amp;cc_key" TargetMode="External"/><Relationship Id="rId2" Type="http://schemas.openxmlformats.org/officeDocument/2006/relationships/hyperlink" Target="https://aussiedlerbote.de/2018/08/krupnejshij-v-es-priyut-dlya-zhivotnyh-raspolozhen-v-berlin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away.php?to=https://www.instagram.com/p/CJWUx_ID-HE/?igshid%3D1t2owsfecwz95&amp;cc_key" TargetMode="External"/><Relationship Id="rId5" Type="http://schemas.openxmlformats.org/officeDocument/2006/relationships/hyperlink" Target="http://zovpredkov.net/" TargetMode="External"/><Relationship Id="rId4" Type="http://schemas.openxmlformats.org/officeDocument/2006/relationships/hyperlink" Target="https://ru.wikipedia.org/wik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908720"/>
            <a:ext cx="7416824" cy="1224136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444444"/>
                </a:solidFill>
                <a:latin typeface="arial"/>
              </a:rPr>
              <a:t>II Всероссийский педагогический конкурс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>
                <a:solidFill>
                  <a:srgbClr val="444444"/>
                </a:solidFill>
                <a:latin typeface="arial"/>
              </a:rPr>
              <a:t>«ВОСПИТАНИЕ ПАТРИОТА И ГРАЖДАНИНА РОССИИ 21 ВЕКА»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2492896"/>
            <a:ext cx="6048672" cy="3240360"/>
          </a:xfrm>
        </p:spPr>
        <p:txBody>
          <a:bodyPr>
            <a:normAutofit fontScale="55000" lnSpcReduction="20000"/>
          </a:bodyPr>
          <a:lstStyle/>
          <a:p>
            <a:endParaRPr lang="ru-RU" sz="3000" dirty="0"/>
          </a:p>
          <a:p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«Приюты для бродячих животных. </a:t>
            </a:r>
            <a:endParaRPr lang="ru-RU" sz="3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Терентьев Ярослав  Сергеевич,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2 «В» класса ГБОУ ООШ №11,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Новокуйбышевск, Самарской области.</a:t>
            </a:r>
          </a:p>
          <a:p>
            <a:pPr algn="r"/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Климова Ольга Владимировна,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ГБОУ ООШ №11,</a:t>
            </a:r>
          </a:p>
          <a:p>
            <a:pPr algn="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Новокуйбышевск, Самарской области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573016"/>
            <a:ext cx="1512168" cy="201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4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457200" lvl="1" algn="ctr">
              <a:lnSpc>
                <a:spcPct val="150000"/>
              </a:lnSpc>
              <a:spcAft>
                <a:spcPts val="0"/>
              </a:spcAft>
            </a:pPr>
            <a:r>
              <a:rPr lang="ru-RU" sz="44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Наблюдение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628800"/>
            <a:ext cx="6565344" cy="4094269"/>
          </a:xfrm>
        </p:spPr>
        <p:txBody>
          <a:bodyPr>
            <a:normAutofit fontScale="92500" lnSpcReduction="10000"/>
          </a:bodyPr>
          <a:lstStyle/>
          <a:p>
            <a:pPr marL="617220" indent="-342900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Очень часто собаки из приюта не очень хорошо ходят на поводке и их нужно учить этому навыку. Выгуливать можно тех собак, которых называют волонтёры. Если вы случайно выпустите  собаку, то  она может растеряться и убежать и  ее будет сложно поймать, её могут обидеть другие собаки. Нужно сразу же сообщить волонтеру.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55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Наблюдение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700808"/>
            <a:ext cx="6111781" cy="4022261"/>
          </a:xfrm>
        </p:spPr>
        <p:txBody>
          <a:bodyPr>
            <a:normAutofit fontScale="77500" lnSpcReduction="20000"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 помощью кормления собака преодолевает страх перед человеком. Некоторые из них настолько напуганы, что месяцами могут не выходить из своего вольера и даже не осмеливаются брать еду из рук человека. С такими собаками нужно проводить огромную работу, чтобы они вновь смогли начать доверять людям.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Иногда волонтёры  не успевают вычесывать каждую собаку, поэтому такая помощь очень полезна.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Наблюдение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628800"/>
            <a:ext cx="6421328" cy="40942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Наблюдение за домашним котом: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домашняя безопасность;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о</a:t>
            </a:r>
            <a:r>
              <a:rPr lang="ru-RU" dirty="0" smtClean="0"/>
              <a:t>хота-лёгкая добыча</a:t>
            </a:r>
            <a:r>
              <a:rPr lang="ru-RU" dirty="0"/>
              <a:t>;</a:t>
            </a:r>
            <a:endParaRPr lang="ru-RU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д</a:t>
            </a:r>
            <a:r>
              <a:rPr lang="ru-RU" dirty="0" smtClean="0"/>
              <a:t>оверяет хозяину;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п</a:t>
            </a:r>
            <a:r>
              <a:rPr lang="ru-RU" dirty="0" smtClean="0"/>
              <a:t>рогулка - себя показать;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п</a:t>
            </a:r>
            <a:r>
              <a:rPr lang="ru-RU" dirty="0" smtClean="0"/>
              <a:t>ри опасности зовет хозяина;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м</a:t>
            </a:r>
            <a:r>
              <a:rPr lang="ru-RU" dirty="0" smtClean="0"/>
              <a:t>енее приспособленный;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в</a:t>
            </a:r>
            <a:r>
              <a:rPr lang="ru-RU" dirty="0" smtClean="0"/>
              <a:t>сему удивляется;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м</a:t>
            </a:r>
            <a:r>
              <a:rPr lang="ru-RU" dirty="0" smtClean="0"/>
              <a:t>едленнее скорость реакции.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43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 «Надежда»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Новокуйбышевск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Мы узнали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что на территории г. Новокуйбышевска, находится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частный приют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«Надежда», тут 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содержатся только собаки. Во время осенних школьных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каникул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мы побывали в этом приюте. Мы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собрали  корм для животных, средства по уходу за лохматыми питомцами  и  игрушки для собак.   Здесь содержат бездомных собак разных пород. За животными ухаживают организаторы приюта и  волонтеры.</a:t>
            </a:r>
            <a:r>
              <a:rPr lang="ru-RU" sz="1800" dirty="0"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Мы 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накормили животных приюта и смогли немного с ними погулять.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76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Приют «Надежда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Новокуйбышевск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78" y="2255288"/>
            <a:ext cx="1335895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2636912"/>
            <a:ext cx="2641071" cy="21728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541" y="2636913"/>
            <a:ext cx="3033421" cy="217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4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Выводы: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6005" y="1772816"/>
            <a:ext cx="6565344" cy="4094269"/>
          </a:xfrm>
        </p:spPr>
        <p:txBody>
          <a:bodyPr>
            <a:normAutofit fontScale="85000" lnSpcReduction="20000"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Самые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лучшие условия жизни у домашних питомцев (кошек, собак) у них есть еда, жилище, безопасность, но они менее приспособлены к  жизни на воле. У животных приюта есть корм, вольеры, им делают прививки, но их жизнь более сурова, чем домашних питомцев.  Многие животные пережили стресс и не доверяют людям. Жизнь  уличных животных самая суровая. Это естественная среда обитания, тут нет безопасности, и животное всегда находится в боевой готовности.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55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72816"/>
            <a:ext cx="6637352" cy="3950253"/>
          </a:xfrm>
        </p:spPr>
        <p:txBody>
          <a:bodyPr>
            <a:normAutofit fontScale="85000" lnSpcReduction="20000"/>
          </a:bodyPr>
          <a:lstStyle/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Приюты для бездомных животных созданы для спасения этих животных.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Они переполнены и не в состоянии вместить всех брошенных животных.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Брошенные животные - это следствие безответственности людей.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Проблема бездомных животных существует во всем мире.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27432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Ни один приют не заменит животному хозяина.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79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772816"/>
            <a:ext cx="6493336" cy="3950253"/>
          </a:xfrm>
        </p:spPr>
        <p:txBody>
          <a:bodyPr>
            <a:normAutofit fontScale="47500" lnSpcReduction="200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dirty="0">
                <a:latin typeface="Times New Roman"/>
                <a:ea typeface="Calibri"/>
              </a:rPr>
              <a:t>Макеева А.Г. Мы - твои друзья. Методическое пособие для учителей начальной школы / А. Г. Макеева, В. А. </a:t>
            </a:r>
            <a:r>
              <a:rPr lang="ru-RU" dirty="0" err="1">
                <a:latin typeface="Times New Roman"/>
                <a:ea typeface="Calibri"/>
              </a:rPr>
              <a:t>Самкова</a:t>
            </a:r>
            <a:r>
              <a:rPr lang="ru-RU" dirty="0">
                <a:latin typeface="Times New Roman"/>
                <a:ea typeface="Calibri"/>
              </a:rPr>
              <a:t>, Е. М. </a:t>
            </a:r>
            <a:r>
              <a:rPr lang="ru-RU" dirty="0" err="1">
                <a:latin typeface="Times New Roman"/>
                <a:ea typeface="Calibri"/>
              </a:rPr>
              <a:t>Клемяшова</a:t>
            </a:r>
            <a:r>
              <a:rPr lang="ru-RU" dirty="0">
                <a:latin typeface="Times New Roman"/>
                <a:ea typeface="Calibri"/>
              </a:rPr>
              <a:t>. – М.: ООО «Нестле Россия», 2018. – 96 с.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2"/>
              </a:rPr>
              <a:t>https://aussiedlerbote.de/2018/08/krupnejshij-v-es-priyut-dlya-zhivotnyh-raspolozhen-v-berline/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3"/>
              </a:rPr>
              <a:t>https://rg.ru/2018/12/29/fz-498-dok.html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4"/>
              </a:rPr>
              <a:t>https://ru.wikipedia.org/wiki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5"/>
              </a:rPr>
              <a:t>http://zovpredkov.net/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6"/>
              </a:rPr>
              <a:t>https://vk.com/away.php?to=https%3A%2F%2Fwww.instagram.com%2Fp%2FCJWUx_ID-HE%2F%3Figshid%3D1t2owsfecwz95&amp;cc_key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</a:rPr>
              <a:t>=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7"/>
              </a:rPr>
              <a:t>https://vk.com/away.php?to=https%3A%2F%2Fwww.instagram.com%2Fp%2FCJTOkpej9RS%2F%3Figshid%3D1drfxysv6h5mx&amp;cc_key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Calibri"/>
              </a:rPr>
              <a:t>=</a:t>
            </a:r>
            <a:endParaRPr lang="ru-RU" dirty="0">
              <a:solidFill>
                <a:srgbClr val="0070C0"/>
              </a:solidFill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SzPts val="1400"/>
              <a:buFont typeface="+mj-lt"/>
              <a:buAutoNum type="arabicPeriod"/>
            </a:pPr>
            <a:r>
              <a:rPr lang="ru-RU" u="sng" dirty="0">
                <a:solidFill>
                  <a:srgbClr val="0070C0"/>
                </a:solidFill>
                <a:latin typeface="Times New Roman"/>
                <a:ea typeface="Calibri"/>
                <a:hlinkClick r:id="rId8"/>
              </a:rPr>
              <a:t>https://zen.yandex.ru/media/naydidruga/vse-chto-nujno-znat-o-priiutah-dlia-jivotnyh-niuansy-i-rekomendacii-5f7d8b3df862571092f39d0a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04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  <a:tab pos="522097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1.Введение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2.Основная часть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3. Анкетирование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  <a:tab pos="522097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4. Наблюдение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  <a:tab pos="522097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5.Заключение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6.Список литературы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  <a:tabLst>
                <a:tab pos="5130800" algn="r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7.Приложения	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939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17582"/>
            <a:ext cx="6912768" cy="1963346"/>
          </a:xfrm>
        </p:spPr>
        <p:txBody>
          <a:bodyPr>
            <a:noAutofit/>
          </a:bodyPr>
          <a:lstStyle/>
          <a:p>
            <a:pPr marL="274320" lvl="0" indent="-274320" algn="l">
              <a:spcBef>
                <a:spcPct val="20000"/>
              </a:spcBef>
            </a:pP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            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Цель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исследовательской работы: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•	провести наблюдение за животными в приюте, сравнить их с поведением домашних животных (на примере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кошек и 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собак);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•	обратить внимание на  проблему бездомных животных.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636912"/>
            <a:ext cx="6912768" cy="29421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Задачи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Изучить литературу по выбранной теме.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Провести наблюдение за животными и сделать вывод.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Составить анкету для обучающихся.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 Провести анкетирование среди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2-го класса, познакомить одноклассников с результатами исследования.</a:t>
            </a:r>
          </a:p>
          <a:p>
            <a:pPr marL="0" indent="0"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Посетить приют «Надежда» с целью наблюдения за жизнью животных в приюте.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97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Актуальность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9442" y="1948098"/>
            <a:ext cx="6196405" cy="3603812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900" dirty="0">
                <a:latin typeface="Times New Roman"/>
                <a:ea typeface="Calibri"/>
              </a:rPr>
              <a:t>Актуальность темы заключается в том, что приюты существуют в каждой стране мира и отличаются друг от друга только размерами, качеством содержания животных, отношением людей и власти к данным приютам. </a:t>
            </a:r>
            <a:endParaRPr lang="ru-RU" sz="2900" dirty="0"/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900" dirty="0" smtClean="0">
                <a:latin typeface="Times New Roman"/>
                <a:ea typeface="Calibri"/>
              </a:rPr>
              <a:t>  </a:t>
            </a:r>
            <a:r>
              <a:rPr lang="ru-RU" sz="2900" dirty="0">
                <a:latin typeface="Times New Roman"/>
                <a:ea typeface="Calibri"/>
              </a:rPr>
              <a:t>В России существует 412 приютов для бездомных животных и 219 пунктов передержки, расположенных в 69 регионах. Но в некоторых субъектах таких учреждений нет и создавать не планируется, несмотря на принятый закон об ответственном обращении с животными.</a:t>
            </a: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70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Приюты для животных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9442" y="2020067"/>
            <a:ext cx="6196405" cy="36038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Приют для бездомных животных — место содержания бездомных, потерянных или брошенных животных, преимущественно собак и кошек. Приюты выполняют четыре основных задачи: забота о животном; долгосрочная забота о животном, не нашедшем немедленно старого или нового хозяина; усилия по воссоединению потерянного животного с его прежним хозяином; поиск нового хозяина для бездомного животного</a:t>
            </a:r>
          </a:p>
        </p:txBody>
      </p:sp>
    </p:spTree>
    <p:extLst>
      <p:ext uri="{BB962C8B-B14F-4D97-AF65-F5344CB8AC3E}">
        <p14:creationId xmlns:p14="http://schemas.microsoft.com/office/powerpoint/2010/main" val="210579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Times New Roman"/>
                <a:ea typeface="Calibri"/>
              </a:rPr>
              <a:t>Виды приютов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Есть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вида приютов: муниципальный (государственный) и частный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муниципальный приют животные попадают только по отлову. "С рук" в приюты животных не берут.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частные приюты собаки и кошки попадают, в основном, с улицы, где их находят волонтеры. </a:t>
            </a:r>
          </a:p>
        </p:txBody>
      </p:sp>
    </p:spTree>
    <p:extLst>
      <p:ext uri="{BB962C8B-B14F-4D97-AF65-F5344CB8AC3E}">
        <p14:creationId xmlns:p14="http://schemas.microsoft.com/office/powerpoint/2010/main" val="243528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08748" cy="1202485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/>
                <a:ea typeface="Calibri"/>
              </a:rPr>
              <a:t>Как помочь животным из приюта?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6565344" cy="395025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Объявление</a:t>
            </a:r>
            <a:endParaRPr lang="ru-RU" sz="8000" dirty="0" smtClean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Вам 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дают описание животного, фотографии и Вы делаете объявления везде, где сочтете это возможным. Сайтов с объявлениями о животных бесчисленное </a:t>
            </a: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множество.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Помощь 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своими  руками</a:t>
            </a:r>
            <a:endParaRPr lang="ru-RU" sz="80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8000" dirty="0">
                <a:latin typeface="Times New Roman"/>
                <a:ea typeface="Calibri"/>
                <a:cs typeface="Times New Roman"/>
              </a:rPr>
              <a:t>Ездить часто или раз в месяц — решать Вам, но животным очень важно знакомиться с другими людьми, чтобы не замыкаться на волонтёрах</a:t>
            </a:r>
            <a:r>
              <a:rPr lang="ru-RU" sz="8000" dirty="0" smtClean="0">
                <a:latin typeface="Times New Roman"/>
                <a:ea typeface="Calibri"/>
                <a:cs typeface="Times New Roman"/>
              </a:rPr>
              <a:t>. Быть 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волонтером и опекать своих собак. Это достаточно сложно и требует регулярного </a:t>
            </a: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внимания.</a:t>
            </a:r>
          </a:p>
          <a:p>
            <a:pPr>
              <a:lnSpc>
                <a:spcPct val="120000"/>
              </a:lnSpc>
            </a:pP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Помочь 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ресурсами.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8000" dirty="0" smtClean="0">
                <a:latin typeface="Times New Roman"/>
                <a:ea typeface="Calibri"/>
                <a:cs typeface="Times New Roman"/>
              </a:rPr>
              <a:t>И </a:t>
            </a:r>
            <a:r>
              <a:rPr lang="ru-RU" sz="8000" dirty="0">
                <a:latin typeface="Times New Roman"/>
                <a:ea typeface="Calibri"/>
                <a:cs typeface="Times New Roman"/>
              </a:rPr>
              <a:t>это не только деньги. Одеяла, ненужная одежда, матрасы, корм, пеленки. О требуемых вещах вы можете узнать непосредственно у приюта.</a:t>
            </a:r>
            <a:endParaRPr lang="ru-RU" sz="8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06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619" y="620688"/>
            <a:ext cx="6965245" cy="1202485"/>
          </a:xfrm>
        </p:spPr>
        <p:txBody>
          <a:bodyPr>
            <a:normAutofit fontScale="90000"/>
          </a:bodyPr>
          <a:lstStyle/>
          <a:p>
            <a:pPr marL="274320" lvl="0">
              <a:lnSpc>
                <a:spcPct val="150000"/>
              </a:lnSpc>
              <a:spcBef>
                <a:spcPct val="20000"/>
              </a:spcBef>
            </a:pPr>
            <a:r>
              <a:rPr lang="ru-RU" sz="31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31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</a:b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Что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едят в приюте?</a:t>
            </a:r>
            <a:r>
              <a:rPr lang="ru-RU" sz="1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38" y="1484784"/>
            <a:ext cx="6196405" cy="4022261"/>
          </a:xfrm>
        </p:spPr>
        <p:txBody>
          <a:bodyPr>
            <a:normAutofit fontScale="92500" lnSpcReduction="20000"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У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животных в муниципальном приюте в постоянном  доступе как ведро с кормом, так и ведро с водой. По моим  наблюдениям с маленькой подвижностью и обязательной стерилизацией  многие собаки толстеют. Поэтому это нормально, если Ваше домашнее животное стройное. Корм в государственных приютах самый дешевый и не самый качественный.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76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0406" y="503762"/>
            <a:ext cx="6965245" cy="120248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00808"/>
            <a:ext cx="7160676" cy="4536504"/>
          </a:xfrm>
        </p:spPr>
        <p:txBody>
          <a:bodyPr>
            <a:normAutofit fontScale="475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4200" dirty="0">
                <a:latin typeface="Times New Roman"/>
                <a:ea typeface="Calibri"/>
              </a:rPr>
              <a:t>В опросе участвовали 22 моих одноклассника и вот, что я узнал:</a:t>
            </a:r>
            <a:endParaRPr lang="ru-RU" sz="42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4200" dirty="0">
                <a:latin typeface="Times New Roman"/>
                <a:ea typeface="Calibri"/>
              </a:rPr>
              <a:t>почти все одноклассники слышали о существовании приютов для бездомных животных (20 человек из 22); </a:t>
            </a:r>
            <a:endParaRPr lang="ru-RU" sz="42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4200" dirty="0">
                <a:latin typeface="Times New Roman"/>
                <a:ea typeface="Calibri"/>
              </a:rPr>
              <a:t>большинство из моих одноклассников не посещали приют – это 19 человек, но практически все хотели бы быть помощниками в приюте;</a:t>
            </a:r>
            <a:endParaRPr lang="ru-RU" sz="4200" dirty="0"/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4200" dirty="0">
                <a:latin typeface="Times New Roman"/>
                <a:ea typeface="Calibri"/>
              </a:rPr>
              <a:t>также 22 одноклассника считают, что приют для животных - это спасение, но в то же время все понимают, что животному лучше дома со своим хозяином.</a:t>
            </a:r>
            <a:endParaRPr lang="ru-RU" sz="4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41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237</TotalTime>
  <Words>948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Кнопка</vt:lpstr>
      <vt:lpstr>II Всероссийский педагогический конкурс «ВОСПИТАНИЕ ПАТРИОТА И ГРАЖДАНИНА РОССИИ 21 ВЕКА»</vt:lpstr>
      <vt:lpstr>Содержание </vt:lpstr>
      <vt:lpstr>                         Цель исследовательской работы:  • провести наблюдение за животными в приюте, сравнить их с поведением домашних животных (на примере кошек и  собак); • обратить внимание на  проблему бездомных животных. </vt:lpstr>
      <vt:lpstr>Актуальность</vt:lpstr>
      <vt:lpstr>Приюты для животных</vt:lpstr>
      <vt:lpstr>Виды приютов</vt:lpstr>
      <vt:lpstr>Как помочь животным из приюта?</vt:lpstr>
      <vt:lpstr> Что едят в приюте? </vt:lpstr>
      <vt:lpstr>Анкетирование</vt:lpstr>
      <vt:lpstr>Наблюдение </vt:lpstr>
      <vt:lpstr>Наблюдение</vt:lpstr>
      <vt:lpstr>Наблюдение</vt:lpstr>
      <vt:lpstr>Приют «Надежда»  г. Новокуйбышевск</vt:lpstr>
      <vt:lpstr>Приют «Надежда»                                      г. Новокуйбышевск</vt:lpstr>
      <vt:lpstr>Выводы:</vt:lpstr>
      <vt:lpstr>Заключение: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Региональный этап конкурса юных натуралистов России имени заслуженного деятеля науки, Лауреата Государственной премии профессора Петра Александровича Мантейфеля на лучшую исследовательскую работу в области зоологии и охраны живой природы</dc:title>
  <dc:creator>Olga</dc:creator>
  <cp:lastModifiedBy>Olga</cp:lastModifiedBy>
  <cp:revision>32</cp:revision>
  <dcterms:created xsi:type="dcterms:W3CDTF">2021-10-25T19:24:40Z</dcterms:created>
  <dcterms:modified xsi:type="dcterms:W3CDTF">2022-02-09T07:45:21Z</dcterms:modified>
</cp:coreProperties>
</file>