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6"/>
  </p:notesMasterIdLst>
  <p:sldIdLst>
    <p:sldId id="256" r:id="rId2"/>
    <p:sldId id="257" r:id="rId3"/>
    <p:sldId id="261" r:id="rId4"/>
    <p:sldId id="262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линаAL Малкова" initials="АМ" lastIdx="1" clrIdx="0">
    <p:extLst>
      <p:ext uri="{19B8F6BF-5375-455C-9EA6-DF929625EA0E}">
        <p15:presenceInfo xmlns:p15="http://schemas.microsoft.com/office/powerpoint/2012/main" userId="1174ee79599750c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4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АлинаAL Малкова" userId="1174ee79599750cf" providerId="LiveId" clId="{E28556F1-269E-4B02-9106-CA74EC4D14A9}"/>
    <pc:docChg chg="undo custSel addSld delSld modSld">
      <pc:chgData name="АлинаAL Малкова" userId="1174ee79599750cf" providerId="LiveId" clId="{E28556F1-269E-4B02-9106-CA74EC4D14A9}" dt="2025-03-12T15:45:42.166" v="772" actId="207"/>
      <pc:docMkLst>
        <pc:docMk/>
      </pc:docMkLst>
      <pc:sldChg chg="modSp new mod">
        <pc:chgData name="АлинаAL Малкова" userId="1174ee79599750cf" providerId="LiveId" clId="{E28556F1-269E-4B02-9106-CA74EC4D14A9}" dt="2025-03-12T15:12:33.053" v="98" actId="207"/>
        <pc:sldMkLst>
          <pc:docMk/>
          <pc:sldMk cId="4054353893" sldId="256"/>
        </pc:sldMkLst>
        <pc:spChg chg="mod">
          <ac:chgData name="АлинаAL Малкова" userId="1174ee79599750cf" providerId="LiveId" clId="{E28556F1-269E-4B02-9106-CA74EC4D14A9}" dt="2025-03-12T15:11:09.993" v="92" actId="207"/>
          <ac:spMkLst>
            <pc:docMk/>
            <pc:sldMk cId="4054353893" sldId="256"/>
            <ac:spMk id="2" creationId="{A847B2CF-9E4A-4D7A-9D74-4832C471B42D}"/>
          </ac:spMkLst>
        </pc:spChg>
        <pc:spChg chg="mod">
          <ac:chgData name="АлинаAL Малкова" userId="1174ee79599750cf" providerId="LiveId" clId="{E28556F1-269E-4B02-9106-CA74EC4D14A9}" dt="2025-03-12T15:12:33.053" v="98" actId="207"/>
          <ac:spMkLst>
            <pc:docMk/>
            <pc:sldMk cId="4054353893" sldId="256"/>
            <ac:spMk id="3" creationId="{93824B3B-1B1B-46E7-B194-746A6E261D60}"/>
          </ac:spMkLst>
        </pc:spChg>
      </pc:sldChg>
      <pc:sldChg chg="addSp delSp modSp add mod modClrScheme addCm delCm chgLayout">
        <pc:chgData name="АлинаAL Малкова" userId="1174ee79599750cf" providerId="LiveId" clId="{E28556F1-269E-4B02-9106-CA74EC4D14A9}" dt="2025-03-12T15:44:51.887" v="770" actId="207"/>
        <pc:sldMkLst>
          <pc:docMk/>
          <pc:sldMk cId="522480714" sldId="257"/>
        </pc:sldMkLst>
        <pc:spChg chg="add del mod ord">
          <ac:chgData name="АлинаAL Малкова" userId="1174ee79599750cf" providerId="LiveId" clId="{E28556F1-269E-4B02-9106-CA74EC4D14A9}" dt="2025-03-12T15:43:12.593" v="735" actId="14100"/>
          <ac:spMkLst>
            <pc:docMk/>
            <pc:sldMk cId="522480714" sldId="257"/>
            <ac:spMk id="2" creationId="{A847B2CF-9E4A-4D7A-9D74-4832C471B42D}"/>
          </ac:spMkLst>
        </pc:spChg>
        <pc:spChg chg="add del mod ord">
          <ac:chgData name="АлинаAL Малкова" userId="1174ee79599750cf" providerId="LiveId" clId="{E28556F1-269E-4B02-9106-CA74EC4D14A9}" dt="2025-03-12T15:44:51.887" v="770" actId="207"/>
          <ac:spMkLst>
            <pc:docMk/>
            <pc:sldMk cId="522480714" sldId="257"/>
            <ac:spMk id="3" creationId="{93824B3B-1B1B-46E7-B194-746A6E261D60}"/>
          </ac:spMkLst>
        </pc:spChg>
        <pc:spChg chg="add del mod ord">
          <ac:chgData name="АлинаAL Малкова" userId="1174ee79599750cf" providerId="LiveId" clId="{E28556F1-269E-4B02-9106-CA74EC4D14A9}" dt="2025-03-12T15:33:16.632" v="632" actId="700"/>
          <ac:spMkLst>
            <pc:docMk/>
            <pc:sldMk cId="522480714" sldId="257"/>
            <ac:spMk id="6" creationId="{E8019A89-61D4-489E-BE14-B684BE292B15}"/>
          </ac:spMkLst>
        </pc:spChg>
        <pc:spChg chg="add del mod ord">
          <ac:chgData name="АлинаAL Малкова" userId="1174ee79599750cf" providerId="LiveId" clId="{E28556F1-269E-4B02-9106-CA74EC4D14A9}" dt="2025-03-12T15:33:16.632" v="632" actId="700"/>
          <ac:spMkLst>
            <pc:docMk/>
            <pc:sldMk cId="522480714" sldId="257"/>
            <ac:spMk id="7" creationId="{66D2375D-7160-4093-971D-2F04CB52F221}"/>
          </ac:spMkLst>
        </pc:spChg>
        <pc:picChg chg="add mod">
          <ac:chgData name="АлинаAL Малкова" userId="1174ee79599750cf" providerId="LiveId" clId="{E28556F1-269E-4B02-9106-CA74EC4D14A9}" dt="2025-03-12T15:43:15.234" v="738" actId="1076"/>
          <ac:picMkLst>
            <pc:docMk/>
            <pc:sldMk cId="522480714" sldId="257"/>
            <ac:picMk id="5" creationId="{EFA0816F-D24A-4276-B0F3-1E14DEE26BDD}"/>
          </ac:picMkLst>
        </pc:picChg>
      </pc:sldChg>
      <pc:sldChg chg="modSp new del">
        <pc:chgData name="АлинаAL Малкова" userId="1174ee79599750cf" providerId="LiveId" clId="{E28556F1-269E-4B02-9106-CA74EC4D14A9}" dt="2025-03-12T15:32:07.650" v="627" actId="2696"/>
        <pc:sldMkLst>
          <pc:docMk/>
          <pc:sldMk cId="903113923" sldId="258"/>
        </pc:sldMkLst>
        <pc:spChg chg="mod">
          <ac:chgData name="АлинаAL Малкова" userId="1174ee79599750cf" providerId="LiveId" clId="{E28556F1-269E-4B02-9106-CA74EC4D14A9}" dt="2025-03-12T15:10:31.807" v="91"/>
          <ac:spMkLst>
            <pc:docMk/>
            <pc:sldMk cId="903113923" sldId="258"/>
            <ac:spMk id="2" creationId="{8CCB29D1-8A4E-4DBA-B24A-21902061C53F}"/>
          </ac:spMkLst>
        </pc:spChg>
        <pc:spChg chg="mod">
          <ac:chgData name="АлинаAL Малкова" userId="1174ee79599750cf" providerId="LiveId" clId="{E28556F1-269E-4B02-9106-CA74EC4D14A9}" dt="2025-03-12T15:10:31.807" v="91"/>
          <ac:spMkLst>
            <pc:docMk/>
            <pc:sldMk cId="903113923" sldId="258"/>
            <ac:spMk id="3" creationId="{779B4E26-9376-4D19-B528-ECD541E0DC0D}"/>
          </ac:spMkLst>
        </pc:spChg>
      </pc:sldChg>
      <pc:sldChg chg="modSp add del">
        <pc:chgData name="АлинаAL Малкова" userId="1174ee79599750cf" providerId="LiveId" clId="{E28556F1-269E-4B02-9106-CA74EC4D14A9}" dt="2025-03-12T15:35:43.655" v="639" actId="2696"/>
        <pc:sldMkLst>
          <pc:docMk/>
          <pc:sldMk cId="2616687370" sldId="259"/>
        </pc:sldMkLst>
        <pc:spChg chg="mod">
          <ac:chgData name="АлинаAL Малкова" userId="1174ee79599750cf" providerId="LiveId" clId="{E28556F1-269E-4B02-9106-CA74EC4D14A9}" dt="2025-03-12T15:10:31.807" v="91"/>
          <ac:spMkLst>
            <pc:docMk/>
            <pc:sldMk cId="2616687370" sldId="259"/>
            <ac:spMk id="2" creationId="{8CCB29D1-8A4E-4DBA-B24A-21902061C53F}"/>
          </ac:spMkLst>
        </pc:spChg>
        <pc:spChg chg="mod">
          <ac:chgData name="АлинаAL Малкова" userId="1174ee79599750cf" providerId="LiveId" clId="{E28556F1-269E-4B02-9106-CA74EC4D14A9}" dt="2025-03-12T15:10:31.807" v="91"/>
          <ac:spMkLst>
            <pc:docMk/>
            <pc:sldMk cId="2616687370" sldId="259"/>
            <ac:spMk id="3" creationId="{779B4E26-9376-4D19-B528-ECD541E0DC0D}"/>
          </ac:spMkLst>
        </pc:spChg>
      </pc:sldChg>
      <pc:sldChg chg="new del">
        <pc:chgData name="АлинаAL Малкова" userId="1174ee79599750cf" providerId="LiveId" clId="{E28556F1-269E-4B02-9106-CA74EC4D14A9}" dt="2025-03-12T15:32:03.806" v="626" actId="2696"/>
        <pc:sldMkLst>
          <pc:docMk/>
          <pc:sldMk cId="1717372835" sldId="260"/>
        </pc:sldMkLst>
      </pc:sldChg>
      <pc:sldChg chg="addSp delSp modSp new mod modClrScheme chgLayout">
        <pc:chgData name="АлинаAL Малкова" userId="1174ee79599750cf" providerId="LiveId" clId="{E28556F1-269E-4B02-9106-CA74EC4D14A9}" dt="2025-03-12T15:45:42.166" v="772" actId="207"/>
        <pc:sldMkLst>
          <pc:docMk/>
          <pc:sldMk cId="1666437569" sldId="261"/>
        </pc:sldMkLst>
        <pc:spChg chg="add del">
          <ac:chgData name="АлинаAL Малкова" userId="1174ee79599750cf" providerId="LiveId" clId="{E28556F1-269E-4B02-9106-CA74EC4D14A9}" dt="2025-03-12T15:16:32.571" v="108" actId="22"/>
          <ac:spMkLst>
            <pc:docMk/>
            <pc:sldMk cId="1666437569" sldId="261"/>
            <ac:spMk id="3" creationId="{1C8E6068-ECF4-4023-ABC2-799B06DD320D}"/>
          </ac:spMkLst>
        </pc:spChg>
        <pc:spChg chg="add del mod ord">
          <ac:chgData name="АлинаAL Малкова" userId="1174ee79599750cf" providerId="LiveId" clId="{E28556F1-269E-4B02-9106-CA74EC4D14A9}" dt="2025-03-12T15:39:01.758" v="684" actId="700"/>
          <ac:spMkLst>
            <pc:docMk/>
            <pc:sldMk cId="1666437569" sldId="261"/>
            <ac:spMk id="6" creationId="{BDFA3E1F-58C8-40D2-98F5-0D1E081D3F08}"/>
          </ac:spMkLst>
        </pc:spChg>
        <pc:spChg chg="add del mod ord">
          <ac:chgData name="АлинаAL Малкова" userId="1174ee79599750cf" providerId="LiveId" clId="{E28556F1-269E-4B02-9106-CA74EC4D14A9}" dt="2025-03-12T15:39:01.758" v="684" actId="700"/>
          <ac:spMkLst>
            <pc:docMk/>
            <pc:sldMk cId="1666437569" sldId="261"/>
            <ac:spMk id="7" creationId="{D14EA6D8-DECF-4CD5-8E0F-BA68C6A65C7D}"/>
          </ac:spMkLst>
        </pc:spChg>
        <pc:spChg chg="add del mod ord">
          <ac:chgData name="АлинаAL Малкова" userId="1174ee79599750cf" providerId="LiveId" clId="{E28556F1-269E-4B02-9106-CA74EC4D14A9}" dt="2025-03-12T15:40:00.006" v="690" actId="700"/>
          <ac:spMkLst>
            <pc:docMk/>
            <pc:sldMk cId="1666437569" sldId="261"/>
            <ac:spMk id="8" creationId="{28550089-7FBF-4B29-A4D5-E35C44803AF6}"/>
          </ac:spMkLst>
        </pc:spChg>
        <pc:spChg chg="add del mod ord">
          <ac:chgData name="АлинаAL Малкова" userId="1174ee79599750cf" providerId="LiveId" clId="{E28556F1-269E-4B02-9106-CA74EC4D14A9}" dt="2025-03-12T15:40:00.006" v="690" actId="700"/>
          <ac:spMkLst>
            <pc:docMk/>
            <pc:sldMk cId="1666437569" sldId="261"/>
            <ac:spMk id="9" creationId="{EF603A32-8817-43E2-BEC9-9DC2CB591865}"/>
          </ac:spMkLst>
        </pc:spChg>
        <pc:spChg chg="add del mod ord">
          <ac:chgData name="АлинаAL Малкова" userId="1174ee79599750cf" providerId="LiveId" clId="{E28556F1-269E-4B02-9106-CA74EC4D14A9}" dt="2025-03-12T15:40:00.006" v="690" actId="700"/>
          <ac:spMkLst>
            <pc:docMk/>
            <pc:sldMk cId="1666437569" sldId="261"/>
            <ac:spMk id="10" creationId="{5717CD70-BDEF-42C8-98ED-B917B20D1403}"/>
          </ac:spMkLst>
        </pc:spChg>
        <pc:spChg chg="add mod ord">
          <ac:chgData name="АлинаAL Малкова" userId="1174ee79599750cf" providerId="LiveId" clId="{E28556F1-269E-4B02-9106-CA74EC4D14A9}" dt="2025-03-12T15:45:42.166" v="772" actId="207"/>
          <ac:spMkLst>
            <pc:docMk/>
            <pc:sldMk cId="1666437569" sldId="261"/>
            <ac:spMk id="11" creationId="{3ABE3AE6-A331-4E1D-A404-1C156DC01A44}"/>
          </ac:spMkLst>
        </pc:spChg>
        <pc:picChg chg="add mod">
          <ac:chgData name="АлинаAL Малкова" userId="1174ee79599750cf" providerId="LiveId" clId="{E28556F1-269E-4B02-9106-CA74EC4D14A9}" dt="2025-03-12T15:27:40.205" v="589" actId="1076"/>
          <ac:picMkLst>
            <pc:docMk/>
            <pc:sldMk cId="1666437569" sldId="261"/>
            <ac:picMk id="5" creationId="{98A5C2B2-8DFE-4231-8FFB-1F1F003F8653}"/>
          </ac:picMkLst>
        </pc:picChg>
      </pc:sldChg>
      <pc:sldChg chg="addSp delSp modSp new mod">
        <pc:chgData name="АлинаAL Малкова" userId="1174ee79599750cf" providerId="LiveId" clId="{E28556F1-269E-4B02-9106-CA74EC4D14A9}" dt="2025-03-12T15:40:00.553" v="691" actId="207"/>
        <pc:sldMkLst>
          <pc:docMk/>
          <pc:sldMk cId="3554690315" sldId="262"/>
        </pc:sldMkLst>
        <pc:spChg chg="add del mod">
          <ac:chgData name="АлинаAL Малкова" userId="1174ee79599750cf" providerId="LiveId" clId="{E28556F1-269E-4B02-9106-CA74EC4D14A9}" dt="2025-03-12T15:31:32.198" v="620"/>
          <ac:spMkLst>
            <pc:docMk/>
            <pc:sldMk cId="3554690315" sldId="262"/>
            <ac:spMk id="3" creationId="{820C8DBB-90BC-4D34-BDD6-245451C4F6A9}"/>
          </ac:spMkLst>
        </pc:spChg>
        <pc:spChg chg="mod">
          <ac:chgData name="АлинаAL Малкова" userId="1174ee79599750cf" providerId="LiveId" clId="{E28556F1-269E-4B02-9106-CA74EC4D14A9}" dt="2025-03-12T15:40:00.553" v="691" actId="207"/>
          <ac:spMkLst>
            <pc:docMk/>
            <pc:sldMk cId="3554690315" sldId="262"/>
            <ac:spMk id="4" creationId="{4FE41A4A-0C42-4C95-BDC8-F4AD7C5B5E48}"/>
          </ac:spMkLst>
        </pc:spChg>
        <pc:picChg chg="add del mod">
          <ac:chgData name="АлинаAL Малкова" userId="1174ee79599750cf" providerId="LiveId" clId="{E28556F1-269E-4B02-9106-CA74EC4D14A9}" dt="2025-03-12T15:30:33.387" v="618"/>
          <ac:picMkLst>
            <pc:docMk/>
            <pc:sldMk cId="3554690315" sldId="262"/>
            <ac:picMk id="6" creationId="{83C159CC-8461-47F5-AE30-3C5EFEED4F88}"/>
          </ac:picMkLst>
        </pc:picChg>
        <pc:picChg chg="add mod">
          <ac:chgData name="АлинаAL Малкова" userId="1174ee79599750cf" providerId="LiveId" clId="{E28556F1-269E-4B02-9106-CA74EC4D14A9}" dt="2025-03-12T15:31:49.807" v="625" actId="1076"/>
          <ac:picMkLst>
            <pc:docMk/>
            <pc:sldMk cId="3554690315" sldId="262"/>
            <ac:picMk id="8" creationId="{23DE523E-1F12-4D0F-AA1C-07FF5024A6B1}"/>
          </ac:picMkLst>
        </pc:picChg>
      </pc:sldChg>
      <pc:sldMasterChg chg="addSldLayout">
        <pc:chgData name="АлинаAL Малкова" userId="1174ee79599750cf" providerId="LiveId" clId="{E28556F1-269E-4B02-9106-CA74EC4D14A9}" dt="2025-03-12T15:01:47.044" v="0" actId="680"/>
        <pc:sldMasterMkLst>
          <pc:docMk/>
          <pc:sldMasterMk cId="2919932696" sldId="2147483648"/>
        </pc:sldMasterMkLst>
        <pc:sldLayoutChg chg="add">
          <pc:chgData name="АлинаAL Малкова" userId="1174ee79599750cf" providerId="LiveId" clId="{E28556F1-269E-4B02-9106-CA74EC4D14A9}" dt="2025-03-12T15:01:47.044" v="0" actId="680"/>
          <pc:sldLayoutMkLst>
            <pc:docMk/>
            <pc:sldMasterMk cId="2919932696" sldId="2147483648"/>
            <pc:sldLayoutMk cId="3533603465" sldId="214748364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3D26C7-B654-4C76-A482-B5915CD2C35C}" type="datetimeFigureOut">
              <a:rPr lang="ru-RU" smtClean="0"/>
              <a:t>12.03.2025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BFBFB-08E5-4174-B8DD-52C9E2D70F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511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5BFBFB-08E5-4174-B8DD-52C9E2D70F4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627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8325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519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8332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0887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349989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6478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0965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410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110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793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3/12/2025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450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757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614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051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610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3/12/2025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138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918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47B2CF-9E4A-4D7A-9D74-4832C471B4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dirty="0"/>
              <a:t>«Путешествие Домового в сказочный лес изобразительных искусств»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3824B3B-1B1B-46E7-B194-746A6E261D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sz="4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Художники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4353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47B2CF-9E4A-4D7A-9D74-4832C471B4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3824B3B-1B1B-46E7-B194-746A6E261D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3512" y="871534"/>
            <a:ext cx="3028487" cy="1096899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Левитан «Золотая осень»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FA0816F-D24A-4276-B0F3-1E14DEE26B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389" y="0"/>
            <a:ext cx="7076123" cy="670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480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8A5C2B2-8DFE-4231-8FFB-1F1F003F86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676557" cy="6380919"/>
          </a:xfrm>
          <a:prstGeom prst="rect">
            <a:avLst/>
          </a:prstGeom>
        </p:spPr>
      </p:pic>
      <p:sp>
        <p:nvSpPr>
          <p:cNvPr id="11" name="Заголовок 10">
            <a:extLst>
              <a:ext uri="{FF2B5EF4-FFF2-40B4-BE49-F238E27FC236}">
                <a16:creationId xmlns:a16="http://schemas.microsoft.com/office/drawing/2014/main" id="{3ABE3AE6-A331-4E1D-A404-1C156DC01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9848" y="6380919"/>
            <a:ext cx="8596668" cy="477081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Айвазовский «Среди волн»</a:t>
            </a:r>
          </a:p>
        </p:txBody>
      </p:sp>
    </p:spTree>
    <p:extLst>
      <p:ext uri="{BB962C8B-B14F-4D97-AF65-F5344CB8AC3E}">
        <p14:creationId xmlns:p14="http://schemas.microsoft.com/office/powerpoint/2010/main" val="1666437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B3EF09-A078-4283-A2E0-E35488AB5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3DE523E-1F12-4D0F-AA1C-07FF5024A6B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19" b="24819"/>
          <a:stretch>
            <a:fillRect/>
          </a:stretch>
        </p:blipFill>
        <p:spPr>
          <a:xfrm>
            <a:off x="496713" y="0"/>
            <a:ext cx="8777288" cy="6379983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4FE41A4A-0C42-4C95-BDC8-F4AD7C5B5E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77334" y="6379983"/>
            <a:ext cx="8596667" cy="478017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Васнецов «Аленушка»</a:t>
            </a:r>
          </a:p>
        </p:txBody>
      </p:sp>
    </p:spTree>
    <p:extLst>
      <p:ext uri="{BB962C8B-B14F-4D97-AF65-F5344CB8AC3E}">
        <p14:creationId xmlns:p14="http://schemas.microsoft.com/office/powerpoint/2010/main" val="355469031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46</TotalTime>
  <Words>27</Words>
  <Application>Microsoft Office PowerPoint</Application>
  <PresentationFormat>Широкоэкранный</PresentationFormat>
  <Paragraphs>6</Paragraphs>
  <Slides>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Calibri</vt:lpstr>
      <vt:lpstr>Times New Roman</vt:lpstr>
      <vt:lpstr>Trebuchet MS</vt:lpstr>
      <vt:lpstr>Wingdings 3</vt:lpstr>
      <vt:lpstr>Аспект</vt:lpstr>
      <vt:lpstr>«Путешествие Домового в сказочный лес изобразительных искусств»</vt:lpstr>
      <vt:lpstr>Презентация PowerPoint</vt:lpstr>
      <vt:lpstr>Айвазовский «Среди волн»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«Путешествие Домового в сказочный лес изобразительных искусств»</dc:title>
  <dc:creator>АлинаAL Малкова</dc:creator>
  <cp:lastModifiedBy>АлинаAL Малкова</cp:lastModifiedBy>
  <cp:revision>3</cp:revision>
  <dcterms:created xsi:type="dcterms:W3CDTF">2025-03-12T14:59:40Z</dcterms:created>
  <dcterms:modified xsi:type="dcterms:W3CDTF">2025-03-12T15:45:56Z</dcterms:modified>
</cp:coreProperties>
</file>