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76" r:id="rId6"/>
    <p:sldId id="266" r:id="rId7"/>
    <p:sldId id="277" r:id="rId8"/>
    <p:sldId id="278" r:id="rId9"/>
    <p:sldId id="279" r:id="rId10"/>
    <p:sldId id="280" r:id="rId11"/>
    <p:sldId id="281" r:id="rId12"/>
    <p:sldId id="283" r:id="rId13"/>
    <p:sldId id="285" r:id="rId14"/>
    <p:sldId id="287" r:id="rId15"/>
    <p:sldId id="270" r:id="rId16"/>
    <p:sldId id="272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37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A1466-39A9-4FF5-AC65-46A466473DD7}" type="datetimeFigureOut">
              <a:rPr lang="ru-RU" smtClean="0"/>
              <a:pPr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33F8B-5E4A-4FB4-80C3-186DDA2AD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funnyfree.net/images/sample/funny_pictures_Pull_the_Udder_One.jpg" TargetMode="External"/><Relationship Id="rId7" Type="http://schemas.openxmlformats.org/officeDocument/2006/relationships/hyperlink" Target="http://img-fotki.yandex.ru/get/2709/lucian1990.8/0_1b990_145ce693_X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g-fotki.yandex.ru/get/14/zlykabobrik.0/0_780e_74edc9da_XL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278608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C:\Users\Светлана\Desktop\614379c8e40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4969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Рисунок 3" descr="7580560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Рисунок 3" descr="50630973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79584000dc08bcea379f07a65da8e631e8cb347f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990600"/>
            <a:ext cx="8229600" cy="513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ru-R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990600"/>
            <a:ext cx="8229600" cy="513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ru-R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Закончите предложение: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>
                <a:solidFill>
                  <a:schemeClr val="bg1"/>
                </a:solidFill>
              </a:rPr>
              <a:t>Животные, которые сами себе добывают пищу, защищаются от врагов, сами себе устраивают жилище, выводят потомство называются…</a:t>
            </a:r>
            <a:endParaRPr lang="ru-RU" i="1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ru-RU" dirty="0" smtClean="0">
                <a:solidFill>
                  <a:schemeClr val="bg1"/>
                </a:solidFill>
              </a:rPr>
              <a:t>Животные, которых разводят люди, кормят и защищают, строят для них жилища, заботятся об их потомстве называются…</a:t>
            </a:r>
            <a:endParaRPr lang="ru-RU" i="1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ru-RU" dirty="0" smtClean="0">
                <a:solidFill>
                  <a:srgbClr val="FFC000"/>
                </a:solidFill>
              </a:rPr>
              <a:t>Как вы думаете, кому из животных живется труднее :диким или домашним?</a:t>
            </a:r>
            <a:endParaRPr lang="ru-RU" i="1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А могут ли домашние животные стать дикими?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 smtClean="0"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Бывает так, что люди бросают животных и они становятся дикими.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Правильно ли люди   поступают?</a:t>
            </a:r>
            <a:r>
              <a:rPr lang="ru-RU" dirty="0" smtClean="0">
                <a:solidFill>
                  <a:srgbClr val="FFFF00"/>
                </a:solidFill>
              </a:rPr>
              <a:t> 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5123" name="Picture 3" descr="C:\Users\ПК\Desktop\knigi-18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714874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ЗАКОНЧИ ПРЕДЛОЖЕНИЕ: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7931224" cy="5256584"/>
          </a:xfrm>
          <a:solidFill>
            <a:schemeClr val="bg2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sz="5400" dirty="0" smtClean="0">
                <a:solidFill>
                  <a:srgbClr val="00B050"/>
                </a:solidFill>
              </a:rPr>
              <a:t>Сегодня на уроке я узнал…</a:t>
            </a:r>
          </a:p>
          <a:p>
            <a:endParaRPr lang="ru-RU" sz="5400" dirty="0" smtClean="0"/>
          </a:p>
          <a:p>
            <a:r>
              <a:rPr lang="ru-RU" sz="5400" dirty="0" smtClean="0">
                <a:solidFill>
                  <a:srgbClr val="FFFF00"/>
                </a:solidFill>
              </a:rPr>
              <a:t>Сегодня на уроке я смог…</a:t>
            </a:r>
          </a:p>
          <a:p>
            <a:endParaRPr lang="ru-RU" sz="5400" dirty="0" smtClean="0">
              <a:solidFill>
                <a:srgbClr val="FFFF00"/>
              </a:solidFill>
            </a:endParaRPr>
          </a:p>
          <a:p>
            <a:r>
              <a:rPr lang="ru-RU" sz="5400" dirty="0" smtClean="0">
                <a:solidFill>
                  <a:srgbClr val="FF0000"/>
                </a:solidFill>
              </a:rPr>
              <a:t>Сегодня на уроке мне понравилось…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Учебник: с.29-31, ответить на вопросы;</a:t>
            </a:r>
          </a:p>
          <a:p>
            <a:pPr marL="514350" indent="-514350">
              <a:buAutoNum type="arabicPeriod"/>
            </a:pPr>
            <a:r>
              <a:rPr lang="ru-RU" dirty="0" smtClean="0"/>
              <a:t>Тетрадь: задания 35, 36;</a:t>
            </a:r>
          </a:p>
          <a:p>
            <a:pPr marL="514350" indent="-514350">
              <a:buNone/>
            </a:pPr>
            <a:r>
              <a:rPr lang="ru-RU" dirty="0" smtClean="0"/>
              <a:t>3.   Придумать сказочную историю о  домашнем животном.</a:t>
            </a:r>
          </a:p>
          <a:p>
            <a:endParaRPr lang="ru-RU" dirty="0"/>
          </a:p>
        </p:txBody>
      </p:sp>
      <p:pic>
        <p:nvPicPr>
          <p:cNvPr id="4099" name="Picture 3" descr="C:\Users\ПК\Desktop\knigi-18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357562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Отгадай детёныша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Picture 2" descr="C:\Users\ПК\Desktop\Рисунок1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856984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s60.radikal.ru/i170/0910/85/56afdc3bd83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2952328" cy="2152639"/>
          </a:xfrm>
          <a:prstGeom prst="rect">
            <a:avLst/>
          </a:prstGeom>
          <a:noFill/>
        </p:spPr>
      </p:pic>
      <p:pic>
        <p:nvPicPr>
          <p:cNvPr id="7" name="Picture 2" descr="Картинка 143 из 9754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9956" y="4200909"/>
            <a:ext cx="2664296" cy="2376264"/>
          </a:xfrm>
          <a:prstGeom prst="rect">
            <a:avLst/>
          </a:prstGeom>
          <a:noFill/>
        </p:spPr>
      </p:pic>
      <p:pic>
        <p:nvPicPr>
          <p:cNvPr id="8" name="Picture 10" descr="Картинка 2 из 3682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7342" y="1196752"/>
            <a:ext cx="2713776" cy="2376264"/>
          </a:xfrm>
          <a:prstGeom prst="rect">
            <a:avLst/>
          </a:prstGeom>
          <a:noFill/>
        </p:spPr>
      </p:pic>
      <p:pic>
        <p:nvPicPr>
          <p:cNvPr id="9" name="Picture 2" descr="Картинка 1 из 794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200909"/>
            <a:ext cx="2880320" cy="2319332"/>
          </a:xfrm>
          <a:prstGeom prst="rect">
            <a:avLst/>
          </a:prstGeom>
          <a:noFill/>
        </p:spPr>
      </p:pic>
      <p:pic>
        <p:nvPicPr>
          <p:cNvPr id="2050" name="Picture 2" descr="C:\Users\Светлана\Desktop\marrone_peco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8153" y="2671681"/>
            <a:ext cx="3024336" cy="2492896"/>
          </a:xfrm>
          <a:prstGeom prst="rect">
            <a:avLst/>
          </a:prstGeom>
          <a:noFill/>
        </p:spPr>
      </p:pic>
      <p:pic>
        <p:nvPicPr>
          <p:cNvPr id="2051" name="Picture 3" descr="C:\Users\Светлана\Desktop\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51644" y="315775"/>
            <a:ext cx="2808312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8722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помощники -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омашние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56018660_7770735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8928992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урока: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Определить, каких животных мы называем домашними;</a:t>
            </a:r>
            <a:endParaRPr lang="ru-RU" dirty="0" smtClean="0"/>
          </a:p>
          <a:p>
            <a:r>
              <a:rPr lang="ru-RU" b="1" i="1" dirty="0" smtClean="0"/>
              <a:t>Познакомиться с разнообразием домашних животных;</a:t>
            </a:r>
            <a:endParaRPr lang="ru-RU" dirty="0" smtClean="0"/>
          </a:p>
          <a:p>
            <a:r>
              <a:rPr lang="ru-RU" b="1" i="1" dirty="0" smtClean="0"/>
              <a:t>Выяснить, как появились домашние животные;</a:t>
            </a:r>
            <a:endParaRPr lang="ru-RU" dirty="0" smtClean="0"/>
          </a:p>
          <a:p>
            <a:r>
              <a:rPr lang="ru-RU" b="1" i="1" dirty="0" smtClean="0"/>
              <a:t>Какую пользу приносят домашние животные.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  <a:blipFill>
            <a:blip r:embed="rId2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60648"/>
            <a:ext cx="3861072" cy="810898"/>
          </a:xfrm>
        </p:spPr>
        <p:txBody>
          <a:bodyPr/>
          <a:lstStyle/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>
            <a:normAutofit fontScale="70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Раз – присядка, два – прыжок.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Это заячья зарядка.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А лисята, как проснутся,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Любят долго потянуться.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Обязательно зевнуть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Ну и хвостиком вильнуть.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А волчата спинку выгнуть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И легонечко подпрыгнуть.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Ну, а мишка косолапый,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Широко расставив лапы,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То одну, то обе вместе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Долго топчется на месте.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А кому зарядки мало – начинает все сначала.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Picture 2" descr="C:\Users\ПК\Desktop\AE86100C-9298-4081-90D1-98C3A30F5D1F_cheerleader6-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3506" y="1571612"/>
            <a:ext cx="327900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Рисунок 3" descr="0a1560a1069ac7f6de56a39c6683181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Рисунок 3" descr="свин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Рисунок 3" descr="cows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240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Тема урока: Наши помощники -  домашние животные</vt:lpstr>
      <vt:lpstr>Цели урока:</vt:lpstr>
      <vt:lpstr>   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</vt:lpstr>
      <vt:lpstr>Презентация PowerPoint</vt:lpstr>
      <vt:lpstr>ЗАКОНЧИ ПРЕДЛОЖЕНИЕ: </vt:lpstr>
      <vt:lpstr>Домашнее задание</vt:lpstr>
      <vt:lpstr>Отгадай детёныша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татьянка</dc:creator>
  <cp:lastModifiedBy>admin</cp:lastModifiedBy>
  <cp:revision>65</cp:revision>
  <dcterms:created xsi:type="dcterms:W3CDTF">2013-12-01T14:55:28Z</dcterms:created>
  <dcterms:modified xsi:type="dcterms:W3CDTF">2022-01-09T07:58:58Z</dcterms:modified>
</cp:coreProperties>
</file>