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99" r:id="rId4"/>
    <p:sldId id="261" r:id="rId5"/>
    <p:sldId id="300" r:id="rId6"/>
    <p:sldId id="281" r:id="rId7"/>
    <p:sldId id="283" r:id="rId8"/>
    <p:sldId id="289" r:id="rId9"/>
    <p:sldId id="269" r:id="rId10"/>
    <p:sldId id="288" r:id="rId11"/>
    <p:sldId id="301" r:id="rId12"/>
    <p:sldId id="298" r:id="rId13"/>
    <p:sldId id="282" r:id="rId14"/>
    <p:sldId id="291" r:id="rId15"/>
    <p:sldId id="294" r:id="rId16"/>
    <p:sldId id="292" r:id="rId17"/>
    <p:sldId id="271" r:id="rId18"/>
    <p:sldId id="30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31" autoAdjust="0"/>
  </p:normalViewPr>
  <p:slideViewPr>
    <p:cSldViewPr>
      <p:cViewPr>
        <p:scale>
          <a:sx n="77" d="100"/>
          <a:sy n="77" d="100"/>
        </p:scale>
        <p:origin x="-1176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0"/>
            <a:ext cx="89644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Внешняя политика </a:t>
            </a:r>
            <a:r>
              <a:rPr lang="ru-RU" sz="4400" b="1" dirty="0" smtClean="0">
                <a:solidFill>
                  <a:srgbClr val="C00000"/>
                </a:solidFill>
              </a:rPr>
              <a:t>России 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во </a:t>
            </a:r>
            <a:r>
              <a:rPr lang="ru-RU" sz="4400" b="1" dirty="0">
                <a:solidFill>
                  <a:srgbClr val="C00000"/>
                </a:solidFill>
              </a:rPr>
              <a:t>второй половине XVI </a:t>
            </a:r>
            <a:r>
              <a:rPr lang="ru-RU" sz="4400" b="1" dirty="0" smtClean="0">
                <a:solidFill>
                  <a:srgbClr val="C00000"/>
                </a:solidFill>
              </a:rPr>
              <a:t>в.</a:t>
            </a:r>
            <a:r>
              <a:rPr lang="ru-RU" sz="4400" b="1" dirty="0">
                <a:solidFill>
                  <a:srgbClr val="C00000"/>
                </a:solidFill>
              </a:rPr>
              <a:t> 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00808"/>
            <a:ext cx="5472608" cy="3856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12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42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 впадении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Сунжи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в Терек Иван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IV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приказал выстроить русскую крепость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Это было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первое русское  военное укрепление на Кавказе.</a:t>
            </a:r>
            <a:endParaRPr lang="ru-RU" sz="28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9" t="3439" r="4058" b="6162"/>
          <a:stretch/>
        </p:blipFill>
        <p:spPr bwMode="auto">
          <a:xfrm>
            <a:off x="1475656" y="1749972"/>
            <a:ext cx="6408712" cy="4856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294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052736"/>
            <a:ext cx="3057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Что такое засечная черта? 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7803"/>
            <a:ext cx="7163722" cy="33692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024" y="3907904"/>
            <a:ext cx="4824535" cy="2828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773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1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В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августе 1585 г.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Кучум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подошёл к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Кашлыку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осадил его. Отряд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Ерммака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отбил нападение, а вскоре выступил из города.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2.   Уставшие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казаки уснули не выставив стражи. Этим воспользовался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Кучум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напал на них.</a:t>
            </a: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Ермак , облачённый в доспехи пытался переплыть Иртыш, утонул.</a:t>
            </a: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покинули Сибирь.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В 1555 г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сибирский хан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Едыгей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перешёл в российское  подданство. В русскую казну стал поступать ясак.</a:t>
            </a: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1598 г. хан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Кучум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 разгромлен, а Сибирское ханство присоединили к русскому государству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В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1563 г. сибирским ханом стал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Кучум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перестал посылать ясак в Москву и возобновил набеги на русские поселения.</a:t>
            </a: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Иван 4, получив грамоту и  дорогие меха направил в Сибирь  подкрепление – 500 стрельцов.</a:t>
            </a:r>
          </a:p>
          <a:p>
            <a:pPr algn="just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1681 г Купцы Строгановы снарядили отряд казаков во главе с атаманом Ермаком Тимофеевичем. Казаки после  успешных военных действий вошли в  столицу Сибирского ханства г.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Кашлык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Ермак решил перезимовать в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Кашлыке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Он отправил к Строгановым гонцов, а в Москву Ивана Кольцо с просьбой о подкреплении.</a:t>
            </a:r>
          </a:p>
          <a:p>
            <a:endParaRPr lang="ru-RU" sz="1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327277"/>
              </p:ext>
            </p:extLst>
          </p:nvPr>
        </p:nvGraphicFramePr>
        <p:xfrm>
          <a:off x="1403648" y="6021288"/>
          <a:ext cx="6096000" cy="74168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96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5" y="116632"/>
            <a:ext cx="8424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Присоединение 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Сибирского ханства.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1163653"/>
            <a:ext cx="84249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1555г.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Сибирский хан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дигер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перешел в российское подданство.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русскую казну стал поступать налог мехами –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ясак.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Титул Ивана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IV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был дополнен словами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 всей Сибирской земли повелитель»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*Русские купцы вели выгодную торговлю.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*Строгановы получили разрешение  от царя строить крепости и набирать казаков для охраны своих владений в Сибири.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88" y="762963"/>
            <a:ext cx="8727352" cy="5528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6291362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Сбор ясака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91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7" t="5172" r="51035" b="13173"/>
          <a:stretch/>
        </p:blipFill>
        <p:spPr bwMode="auto">
          <a:xfrm>
            <a:off x="41154" y="692696"/>
            <a:ext cx="3793555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54467" y="5661248"/>
            <a:ext cx="1861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Хан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Кучум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7944" y="692696"/>
            <a:ext cx="46085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1563г. Ханским престолом в Сибири завладел </a:t>
            </a:r>
            <a:r>
              <a:rPr lang="ru-RU" sz="28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Кучум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потомок Чингисхана. Он прекратил посылать ясак в Москву и возобновил набеги на русские поселения Пермской земли.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293096"/>
            <a:ext cx="3457851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6309320"/>
            <a:ext cx="6726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Кашлык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Искер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)- столица сибирского ханства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64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9644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1581г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На средства купцов Строгановых для похода в Сибирь был снаряжен отряд казаков под командованием казачьего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атамана Ермака Тимофеевича.</a:t>
            </a:r>
            <a:endParaRPr lang="ru-RU" sz="28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5510646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Ермак.  Портрет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95936" y="2004522"/>
            <a:ext cx="50405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Осенью 1581 г. после упорного боя  казаки вошли в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Кашлык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Кучум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бежал на юг.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6393632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Суриков В.И.  Покорение Сибири Ермаком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38" y="2122639"/>
            <a:ext cx="2656134" cy="3395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38" y="1631132"/>
            <a:ext cx="85725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82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августе 1585г.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войска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Кучума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подошли к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Кашлыку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осадили его. Отряд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Ермака отбил нападение, но воспользовавшись усталостью русских воинов, враги напали на них. Сам Ермак погиб, пытаясь переплыть Иртыш.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1598 г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Кучум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был окончательно разгромлен и вскоре погиб.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693" y="3140969"/>
            <a:ext cx="5477787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288276"/>
              </p:ext>
            </p:extLst>
          </p:nvPr>
        </p:nvGraphicFramePr>
        <p:xfrm>
          <a:off x="179512" y="5085184"/>
          <a:ext cx="2863312" cy="7315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57914"/>
                <a:gridCol w="357914"/>
                <a:gridCol w="357914"/>
                <a:gridCol w="357914"/>
                <a:gridCol w="357914"/>
                <a:gridCol w="357914"/>
                <a:gridCol w="357914"/>
                <a:gridCol w="357914"/>
              </a:tblGrid>
              <a:tr h="252028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</a:t>
                      </a:r>
                      <a:endParaRPr lang="ru-RU" dirty="0"/>
                    </a:p>
                  </a:txBody>
                  <a:tcPr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05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0160" y="476672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88640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Значение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присоединения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Сибири.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3" y="1340768"/>
            <a:ext cx="885698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1.На завоеванных землях русские первопроходцы воздвигали остроги,  а затем и города.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2.Были построены крепости Тюмень, Тобольск, Верхотурье, Березов, Нарым и др.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3.Началось освоение Россией Сибири.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4.Народы Сибири  были избавлены от набегов соседних племен.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4.Русские переселенцы передавали местному населению свой опыт.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5.Создавалсь условия для хозяйственного и культурного развития народов Сибири.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769060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Работа с текстом стр.64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56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844824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п.7-8 до п.7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ответить на вопросы устно 1,8,6,7. выучить термины,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69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вопросы к ним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РАБОТУ.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980728"/>
            <a:ext cx="24799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02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476672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 урока!!!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2132856"/>
            <a:ext cx="82089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 развивалась внешняя политика России во второй половине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XVI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в.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Каковы были ее основные направления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результаты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20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2036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Учебное задание.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2312" y="399028"/>
            <a:ext cx="856895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AutoNum type="arabicPeriod"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 1 параграфа 7-8, стр. 58 -61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buAutoNum type="arabicPeriod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Выпишите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даты и события связанные с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ними.</a:t>
            </a:r>
          </a:p>
          <a:p>
            <a:pPr lvl="0"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Определите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направления внешней политики  Ивана 4. в этом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(ответ зачитать из текста).</a:t>
            </a:r>
          </a:p>
          <a:p>
            <a:pPr lvl="0"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Укажите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выбора этого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направления. (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зачитать из текста).</a:t>
            </a:r>
          </a:p>
          <a:p>
            <a:pPr lvl="0" algn="just"/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Какие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слои населения поддержали Ивана 4 в выборе этого направления, какие цели они преследовали? 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 зачитать предложениями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текста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Найдите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тексте параграфа и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посчитайте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сколько походов было совершено на Казань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велась подготовка к последнему   походу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(Ответ 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зачитать предложениями из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текста).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Каковы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 последнего похода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Что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обещал населению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завоеванных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земель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(Ответ зачитать из текста.).</a:t>
            </a:r>
          </a:p>
          <a:p>
            <a:pPr lvl="0"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выполнения :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минут.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34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32656"/>
            <a:ext cx="8838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Присоединение Казанского ханства.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11560" y="978988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Причины походов нам </a:t>
            </a:r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азань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916832"/>
            <a:ext cx="84249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*казанские татары совершали набеги на русские земли;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*Угрозу для России представлял союз Казанского, крымского ханств и Османской империи.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3933056"/>
            <a:ext cx="88569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Всего Иван Грозный возглавил три похода на Казань.</a:t>
            </a:r>
          </a:p>
          <a:p>
            <a:endParaRPr lang="ru-RU" sz="28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Походы 1547-1548гг., 1549-1550гг. – были неудачны.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04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201" y="260648"/>
            <a:ext cx="9279201" cy="659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83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9" y="116632"/>
            <a:ext cx="8712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Присоединение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Астраханского ханства.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762963"/>
            <a:ext cx="885698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1551г.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страханский царь предложил дружбу Ивану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1554г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., нарушив договор отряды астраханских татар ограбили русское посольство, а затем напали на ногайцев.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Ногайские правители обратились за помощью к Ивану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июне </a:t>
            </a:r>
            <a:r>
              <a:rPr lang="ru-RU" sz="28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1554г.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русские  войска и ногайские отряды вошли в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Астрахань.</a:t>
            </a:r>
            <a:r>
              <a:rPr lang="ru-RU" sz="28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Астраханское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ханство было обязано платить дань Москве.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1555г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страханский хан вышел из русской зависимости.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1556г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.Астраханское ханство было окончательно присоединено к России.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60" y="795338"/>
            <a:ext cx="8943836" cy="5983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447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0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Значение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присоединения Поволжья </a:t>
            </a:r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 России.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52120" y="980728"/>
            <a:ext cx="349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Работа с текстом стр.62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700808"/>
            <a:ext cx="87129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1.Присоединение Казанского и Астраханского ханств  обеспечило безопасность Российского государства  на юге и юго-востоке.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2.Россия обеспечила себе  пути для прямых  торговых и политических контактов с восточными странами.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3.Волга на всем ее протяжении стала русской рекой.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4.Россия стала многонациональным государством.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5.Присоединение Казани и Астрахани к России вызвало недовольство Османской империи.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14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49"/>
          <a:stretch/>
        </p:blipFill>
        <p:spPr bwMode="auto">
          <a:xfrm>
            <a:off x="318647" y="2249289"/>
            <a:ext cx="2431721" cy="3083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7024" y="5365957"/>
            <a:ext cx="252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Султан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Сулейман Великолепный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7022" y="188640"/>
            <a:ext cx="89669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Султан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Сулейман Великолепный использовал для ослабления России войска своего вассала крымского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хана. В середине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XVI в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набеги крымских татар стали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более частыми.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87824" y="1772816"/>
            <a:ext cx="5976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Наиболее серьезными были походы крымского хана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Девлет-Гирея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на Астрахань(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1569г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.) и Москву (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1571г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0" t="5267" r="18723" b="13111"/>
          <a:stretch/>
        </p:blipFill>
        <p:spPr bwMode="auto">
          <a:xfrm>
            <a:off x="6516216" y="3417168"/>
            <a:ext cx="2448272" cy="323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1" y="582762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Хан</a:t>
            </a:r>
          </a:p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Девлет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-Гире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40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0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Россия и Кавказ.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4054" y="646331"/>
            <a:ext cx="55180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Кавказские правители принимали российское подданство и получали жалованье из Москвы. </a:t>
            </a:r>
          </a:p>
          <a:p>
            <a:pPr algn="just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1561г.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Иван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IV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женился на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Кученей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дочери кабардинского князя Темрюка.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1" r="7308"/>
          <a:stretch/>
        </p:blipFill>
        <p:spPr bwMode="auto">
          <a:xfrm>
            <a:off x="5796136" y="836711"/>
            <a:ext cx="3267198" cy="543511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52120" y="6271823"/>
            <a:ext cx="325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Мария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Темрюковна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9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728</TotalTime>
  <Words>884</Words>
  <Application>Microsoft Office PowerPoint</Application>
  <PresentationFormat>Экран (4:3)</PresentationFormat>
  <Paragraphs>136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Пользователь</cp:lastModifiedBy>
  <cp:revision>82</cp:revision>
  <dcterms:created xsi:type="dcterms:W3CDTF">2017-10-30T14:52:15Z</dcterms:created>
  <dcterms:modified xsi:type="dcterms:W3CDTF">2021-02-25T09:46:01Z</dcterms:modified>
</cp:coreProperties>
</file>