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1" r:id="rId8"/>
    <p:sldId id="263" r:id="rId9"/>
    <p:sldId id="264" r:id="rId10"/>
    <p:sldId id="265" r:id="rId11"/>
    <p:sldId id="266" r:id="rId12"/>
    <p:sldId id="267" r:id="rId13"/>
    <p:sldId id="268" r:id="rId14"/>
    <p:sldId id="270" r:id="rId15"/>
    <p:sldId id="269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53" autoAdjust="0"/>
    <p:restoredTop sz="94624" autoAdjust="0"/>
  </p:normalViewPr>
  <p:slideViewPr>
    <p:cSldViewPr>
      <p:cViewPr varScale="1">
        <p:scale>
          <a:sx n="69" d="100"/>
          <a:sy n="69" d="100"/>
        </p:scale>
        <p:origin x="-1410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62293E-613B-4001-B1E3-5E0D3418A724}" type="datetimeFigureOut">
              <a:rPr lang="ru-RU" smtClean="0"/>
              <a:pPr/>
              <a:t>13.09.2016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EF69D-5AA4-49E7-8A46-57489894D96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62293E-613B-4001-B1E3-5E0D3418A724}" type="datetimeFigureOut">
              <a:rPr lang="ru-RU" smtClean="0"/>
              <a:pPr/>
              <a:t>13.09.2016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EF69D-5AA4-49E7-8A46-57489894D96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62293E-613B-4001-B1E3-5E0D3418A724}" type="datetimeFigureOut">
              <a:rPr lang="ru-RU" smtClean="0"/>
              <a:pPr/>
              <a:t>13.09.2016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EF69D-5AA4-49E7-8A46-57489894D96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62293E-613B-4001-B1E3-5E0D3418A724}" type="datetimeFigureOut">
              <a:rPr lang="ru-RU" smtClean="0"/>
              <a:pPr/>
              <a:t>13.09.2016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EF69D-5AA4-49E7-8A46-57489894D96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62293E-613B-4001-B1E3-5E0D3418A724}" type="datetimeFigureOut">
              <a:rPr lang="ru-RU" smtClean="0"/>
              <a:pPr/>
              <a:t>13.09.2016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EF69D-5AA4-49E7-8A46-57489894D96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62293E-613B-4001-B1E3-5E0D3418A724}" type="datetimeFigureOut">
              <a:rPr lang="ru-RU" smtClean="0"/>
              <a:pPr/>
              <a:t>13.09.2016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EF69D-5AA4-49E7-8A46-57489894D96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62293E-613B-4001-B1E3-5E0D3418A724}" type="datetimeFigureOut">
              <a:rPr lang="ru-RU" smtClean="0"/>
              <a:pPr/>
              <a:t>13.09.2016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EF69D-5AA4-49E7-8A46-57489894D96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62293E-613B-4001-B1E3-5E0D3418A724}" type="datetimeFigureOut">
              <a:rPr lang="ru-RU" smtClean="0"/>
              <a:pPr/>
              <a:t>13.09.2016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EF69D-5AA4-49E7-8A46-57489894D96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62293E-613B-4001-B1E3-5E0D3418A724}" type="datetimeFigureOut">
              <a:rPr lang="ru-RU" smtClean="0"/>
              <a:pPr/>
              <a:t>13.09.2016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EF69D-5AA4-49E7-8A46-57489894D96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62293E-613B-4001-B1E3-5E0D3418A724}" type="datetimeFigureOut">
              <a:rPr lang="ru-RU" smtClean="0"/>
              <a:pPr/>
              <a:t>13.09.2016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EF69D-5AA4-49E7-8A46-57489894D96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62293E-613B-4001-B1E3-5E0D3418A724}" type="datetimeFigureOut">
              <a:rPr lang="ru-RU" smtClean="0"/>
              <a:pPr/>
              <a:t>13.09.2016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EF69D-5AA4-49E7-8A46-57489894D96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62293E-613B-4001-B1E3-5E0D3418A724}" type="datetimeFigureOut">
              <a:rPr lang="ru-RU" smtClean="0"/>
              <a:pPr/>
              <a:t>13.09.2016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5EF69D-5AA4-49E7-8A46-57489894D96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&#1040;&#1083;&#1105;&#1085;&#1082;&#1072;\Desktop\2%20&#1084;&#1083;&#1072;&#1076;&#1096;&#1072;&#1103;\&#1050;&#1086;&#1085;&#1089;&#1087;&#1077;&#1082;&#1090;&#1099;\&#1087;&#1083;&#1077;&#1090;&#1077;&#1085;&#1100;.mp3" TargetMode="External"/><Relationship Id="rId5" Type="http://schemas.openxmlformats.org/officeDocument/2006/relationships/image" Target="../media/image17.png"/><Relationship Id="rId4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&#1040;&#1083;&#1105;&#1085;&#1082;&#1072;\Desktop\2%20&#1084;&#1083;&#1072;&#1076;&#1096;&#1072;&#1103;\&#1050;&#1086;&#1085;&#1089;&#1087;&#1077;&#1082;&#1090;&#1099;\ZOLOTOE_KOL_CO_-_Otgovorila_Roscha_Zolotaya_na_stih_Esenina__muzofon.com.mp3" TargetMode="External"/><Relationship Id="rId5" Type="http://schemas.openxmlformats.org/officeDocument/2006/relationships/image" Target="../media/image18.png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&#1040;&#1083;&#1105;&#1085;&#1082;&#1072;\Desktop\2%20&#1084;&#1083;&#1072;&#1076;&#1096;&#1072;&#1103;\&#1050;&#1086;&#1085;&#1089;&#1087;&#1077;&#1082;&#1090;&#1099;\Chaykovskiy_P_-_Vremena_goda_-_Oktyabr__Osennyaya_pesnya_muzofon.com.mp3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фон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9144000" cy="6858001"/>
          </a:xfrm>
          <a:prstGeom prst="rect">
            <a:avLst/>
          </a:prstGeom>
        </p:spPr>
      </p:pic>
      <p:pic>
        <p:nvPicPr>
          <p:cNvPr id="6" name="Рисунок 5" descr="книги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928926" y="3000372"/>
            <a:ext cx="5970539" cy="352014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фон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9144000" cy="6858001"/>
          </a:xfrm>
          <a:prstGeom prst="rect">
            <a:avLst/>
          </a:prstGeom>
        </p:spPr>
      </p:pic>
      <p:pic>
        <p:nvPicPr>
          <p:cNvPr id="8" name="Рисунок 7" descr="сам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71736" y="428604"/>
            <a:ext cx="4723892" cy="5795291"/>
          </a:xfrm>
          <a:prstGeom prst="rect">
            <a:avLst/>
          </a:prstGeom>
        </p:spPr>
      </p:pic>
      <p:pic>
        <p:nvPicPr>
          <p:cNvPr id="9" name="Рисунок 8" descr="школьник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00364" y="428604"/>
            <a:ext cx="3782895" cy="57864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4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фон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1"/>
          </a:xfrm>
          <a:prstGeom prst="rect">
            <a:avLst/>
          </a:prstGeom>
        </p:spPr>
      </p:pic>
      <p:pic>
        <p:nvPicPr>
          <p:cNvPr id="3" name="Рисунок 2" descr="плетень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2000" y="736600"/>
            <a:ext cx="7620000" cy="5384800"/>
          </a:xfrm>
          <a:prstGeom prst="rect">
            <a:avLst/>
          </a:prstGeom>
        </p:spPr>
      </p:pic>
      <p:pic>
        <p:nvPicPr>
          <p:cNvPr id="7" name="плетень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396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фон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1"/>
            <a:ext cx="9144000" cy="6858001"/>
          </a:xfrm>
          <a:prstGeom prst="rect">
            <a:avLst/>
          </a:prstGeom>
        </p:spPr>
      </p:pic>
      <p:pic>
        <p:nvPicPr>
          <p:cNvPr id="4" name="Рисунок 3" descr="sunduk1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00166" y="857232"/>
            <a:ext cx="5715040" cy="5468510"/>
          </a:xfrm>
          <a:prstGeom prst="rect">
            <a:avLst/>
          </a:prstGeom>
        </p:spPr>
      </p:pic>
      <p:pic>
        <p:nvPicPr>
          <p:cNvPr id="7" name="ZOLOTOE_KOL_CO_-_Otgovorila_Roscha_Zolotaya_na_stih_Esenina__muzofon.com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2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фон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9144000" cy="6858001"/>
          </a:xfrm>
          <a:prstGeom prst="rect">
            <a:avLst/>
          </a:prstGeom>
        </p:spPr>
      </p:pic>
      <p:pic>
        <p:nvPicPr>
          <p:cNvPr id="6" name="Рисунок 5" descr="журавли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750" y="1138237"/>
            <a:ext cx="8572500" cy="4581525"/>
          </a:xfrm>
          <a:prstGeom prst="rect">
            <a:avLst/>
          </a:prstGeom>
        </p:spPr>
      </p:pic>
      <p:pic>
        <p:nvPicPr>
          <p:cNvPr id="11" name="Рисунок 10" descr="бер роща 2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5750" y="214312"/>
            <a:ext cx="8572500" cy="6429375"/>
          </a:xfrm>
          <a:prstGeom prst="rect">
            <a:avLst/>
          </a:prstGeom>
        </p:spPr>
      </p:pic>
      <p:pic>
        <p:nvPicPr>
          <p:cNvPr id="12" name="Рисунок 11" descr="роща 2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28662" y="642918"/>
            <a:ext cx="7635609" cy="570549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3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" dur="3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3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1" dur="3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фон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9144000" cy="6858001"/>
          </a:xfrm>
          <a:prstGeom prst="rect">
            <a:avLst/>
          </a:prstGeom>
        </p:spPr>
      </p:pic>
      <p:pic>
        <p:nvPicPr>
          <p:cNvPr id="4" name="Рисунок 3" descr="sunduk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472" y="4000504"/>
            <a:ext cx="2547741" cy="2437839"/>
          </a:xfrm>
          <a:prstGeom prst="rect">
            <a:avLst/>
          </a:prstGeom>
        </p:spPr>
      </p:pic>
      <p:pic>
        <p:nvPicPr>
          <p:cNvPr id="6" name="Рисунок 5" descr="книги 2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2000" y="638175"/>
            <a:ext cx="7620000" cy="5581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фон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9144000" cy="6858001"/>
          </a:xfrm>
          <a:prstGeom prst="rect">
            <a:avLst/>
          </a:prstGeom>
        </p:spPr>
      </p:pic>
      <p:pic>
        <p:nvPicPr>
          <p:cNvPr id="6" name="Рисунок 5" descr="esenin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0" y="992124"/>
            <a:ext cx="7315200" cy="48737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фон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9144000" cy="6858001"/>
          </a:xfrm>
          <a:prstGeom prst="rect">
            <a:avLst/>
          </a:prstGeom>
        </p:spPr>
      </p:pic>
      <p:pic>
        <p:nvPicPr>
          <p:cNvPr id="4" name="Рисунок 3" descr="sunduk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43108" y="1285860"/>
            <a:ext cx="4833757" cy="46252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фон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1"/>
            <a:ext cx="9144000" cy="6858001"/>
          </a:xfrm>
          <a:prstGeom prst="rect">
            <a:avLst/>
          </a:prstGeom>
        </p:spPr>
      </p:pic>
      <p:pic>
        <p:nvPicPr>
          <p:cNvPr id="4" name="Рисунок 3" descr="sunduk1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43108" y="1285860"/>
            <a:ext cx="4833757" cy="4625243"/>
          </a:xfrm>
          <a:prstGeom prst="rect">
            <a:avLst/>
          </a:prstGeom>
        </p:spPr>
      </p:pic>
      <p:pic>
        <p:nvPicPr>
          <p:cNvPr id="6" name="Chaykovskiy_P_-_Vremena_goda_-_Oktyabr__Osennyaya_pesnya_muzofon.com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705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фон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9144000" cy="6858001"/>
          </a:xfrm>
          <a:prstGeom prst="rect">
            <a:avLst/>
          </a:prstGeom>
        </p:spPr>
      </p:pic>
      <p:pic>
        <p:nvPicPr>
          <p:cNvPr id="4" name="Рисунок 3" descr="sunduk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472" y="4000504"/>
            <a:ext cx="2547741" cy="243783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фон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9144000" cy="6858001"/>
          </a:xfrm>
          <a:prstGeom prst="rect">
            <a:avLst/>
          </a:prstGeom>
        </p:spPr>
      </p:pic>
      <p:pic>
        <p:nvPicPr>
          <p:cNvPr id="6" name="Рисунок 5" descr="023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2025" y="1071562"/>
            <a:ext cx="7219950" cy="4714875"/>
          </a:xfrm>
          <a:prstGeom prst="rect">
            <a:avLst/>
          </a:prstGeom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фон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9144000" cy="6858001"/>
          </a:xfrm>
          <a:prstGeom prst="rect">
            <a:avLst/>
          </a:prstGeom>
        </p:spPr>
      </p:pic>
      <p:pic>
        <p:nvPicPr>
          <p:cNvPr id="7" name="Рисунок 6" descr="fonstola.ru-20308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1472" y="857232"/>
            <a:ext cx="7886723" cy="492920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фон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9144000" cy="6858001"/>
          </a:xfrm>
          <a:prstGeom prst="rect">
            <a:avLst/>
          </a:prstGeom>
        </p:spPr>
      </p:pic>
      <p:pic>
        <p:nvPicPr>
          <p:cNvPr id="6" name="Рисунок 5" descr="96454945_553055_25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5852" y="1142984"/>
            <a:ext cx="6982042" cy="46546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фон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9144000" cy="6858001"/>
          </a:xfrm>
          <a:prstGeom prst="rect">
            <a:avLst/>
          </a:prstGeom>
        </p:spPr>
      </p:pic>
      <p:pic>
        <p:nvPicPr>
          <p:cNvPr id="6" name="Рисунок 5" descr="дом родился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158" y="357166"/>
            <a:ext cx="5165369" cy="3874026"/>
          </a:xfrm>
          <a:prstGeom prst="rect">
            <a:avLst/>
          </a:prstGeom>
        </p:spPr>
      </p:pic>
      <p:pic>
        <p:nvPicPr>
          <p:cNvPr id="7" name="Рисунок 6" descr="школа Есенина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00232" y="1928802"/>
            <a:ext cx="6715140" cy="44739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accel="500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500" accel="500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3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3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3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29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фон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9144000" cy="6858001"/>
          </a:xfrm>
          <a:prstGeom prst="rect">
            <a:avLst/>
          </a:prstGeom>
        </p:spPr>
      </p:pic>
      <p:pic>
        <p:nvPicPr>
          <p:cNvPr id="6" name="Рисунок 5" descr="Konstantinovo-(4)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4282" y="428604"/>
            <a:ext cx="8572528" cy="5709438"/>
          </a:xfrm>
          <a:prstGeom prst="rect">
            <a:avLst/>
          </a:prstGeom>
        </p:spPr>
      </p:pic>
      <p:pic>
        <p:nvPicPr>
          <p:cNvPr id="7" name="Рисунок 6" descr="muzej_esenina_ryazan_65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7158" y="571480"/>
            <a:ext cx="8458227" cy="5286392"/>
          </a:xfrm>
          <a:prstGeom prst="rect">
            <a:avLst/>
          </a:prstGeom>
        </p:spPr>
      </p:pic>
      <p:pic>
        <p:nvPicPr>
          <p:cNvPr id="8" name="Рисунок 7" descr="Muzey-SA-Esenina-v-Kons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1472" y="642918"/>
            <a:ext cx="8286776" cy="5229876"/>
          </a:xfrm>
          <a:prstGeom prst="rect">
            <a:avLst/>
          </a:prstGeom>
        </p:spPr>
      </p:pic>
      <p:pic>
        <p:nvPicPr>
          <p:cNvPr id="9" name="Рисунок 8" descr="IMG_8090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14414" y="500042"/>
            <a:ext cx="7239050" cy="54292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4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0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4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7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47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161</TotalTime>
  <Words>0</Words>
  <Application>Microsoft Office PowerPoint</Application>
  <PresentationFormat>Экран (4:3)</PresentationFormat>
  <Paragraphs>0</Paragraphs>
  <Slides>15</Slides>
  <Notes>0</Notes>
  <HiddenSlides>0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Алёнка</dc:creator>
  <cp:lastModifiedBy>Алёнка</cp:lastModifiedBy>
  <cp:revision>19</cp:revision>
  <dcterms:created xsi:type="dcterms:W3CDTF">2016-09-12T10:39:26Z</dcterms:created>
  <dcterms:modified xsi:type="dcterms:W3CDTF">2016-09-13T17:36:39Z</dcterms:modified>
</cp:coreProperties>
</file>