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8" r:id="rId11"/>
    <p:sldId id="274" r:id="rId12"/>
    <p:sldId id="270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3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16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563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11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881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52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930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32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193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9DB8C-A17F-4415-B2A9-5A552AFB938A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1020E-1E11-4173-BBEC-AE68B2DAF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40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1621894750_27-phonoteka_org-p-fon-dlya-prezentatsii-rasporyadok-dnya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5" y="2214000"/>
            <a:ext cx="6367119" cy="46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9" y="476672"/>
            <a:ext cx="59046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етский сад комбинированного вида №38 «Золотой улей»</a:t>
            </a:r>
          </a:p>
          <a:p>
            <a:pPr algn="ctr"/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Бугульминского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Республики Татарстан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8184" y="4005064"/>
            <a:ext cx="26642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Ястребова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М.Н.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Дементьева А.Н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подготовительной группы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84784"/>
            <a:ext cx="8373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Удивительный мир часов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374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779"/>
            <a:ext cx="2565808" cy="34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0968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135305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64904"/>
            <a:ext cx="2567263" cy="34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40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8287"/>
            <a:ext cx="4560000" cy="34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24944"/>
            <a:ext cx="4078287" cy="3060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8024" y="620688"/>
            <a:ext cx="415029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и рассматриваем</a:t>
            </a:r>
            <a:endParaRPr lang="ru-RU" sz="4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46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08504" cy="68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0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04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2656"/>
            <a:ext cx="4977615" cy="597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228184" y="1916833"/>
            <a:ext cx="246885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Мини-музей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«Такие разные часы»</a:t>
            </a:r>
            <a:endParaRPr lang="ru-RU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412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644900215_21-adonius-club-p-fon-dlya-prezentatsii-chas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764704"/>
            <a:ext cx="669674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«Удивительный мир часов»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1600" b="1" i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«Если время существует, </a:t>
            </a:r>
            <a:endParaRPr lang="ru-RU" sz="1600" b="1" i="1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то его можно увидеть»</a:t>
            </a:r>
            <a:r>
              <a:rPr lang="ru-RU" sz="1600" b="1" i="1" dirty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solidFill>
                <a:srgbClr val="00B0F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Паспорт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проекта: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Вид проекта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творчески-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исследовательский 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краткосрочный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Время реализации проекта: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25.04.2022-29.04.2022г.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Участники проекта: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дети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подготовительной группы, воспитатели, родители.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Возраст участников проекта:	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Дети  – 7 лет.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4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404664"/>
            <a:ext cx="7848872" cy="6144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Пояснительная записка</a:t>
            </a:r>
            <a:endParaRPr lang="ru-RU" sz="14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Часы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- это прибор для определения текущего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времени суток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и измерения продолжительности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временных интервалов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в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единицах, меньших, чем одни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сутки.</a:t>
            </a:r>
            <a:r>
              <a:rPr lang="ru-RU" sz="1400" dirty="0" smtClean="0">
                <a:solidFill>
                  <a:srgbClr val="FFFF00"/>
                </a:solidFill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История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часов </a:t>
            </a:r>
            <a:endParaRPr lang="ru-RU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насчитывает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много веков. Это старейшее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изобретение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человечества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,  это  путь длиною в сотни поколений. </a:t>
            </a:r>
            <a:endParaRPr lang="ru-RU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Если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составить рейтинг достижений человеческой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цивилизации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, </a:t>
            </a:r>
            <a:endParaRPr lang="ru-RU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то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 номинации «великие изобретения» часы окажутся на втором </a:t>
            </a:r>
            <a:endParaRPr lang="ru-RU" dirty="0" smtClean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месте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после колеса.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Наши ребята  хотят  что-то нового и интересного, ведь дошкольники  такие любознательные. Человек ежедневно сталкивается с проблемой времени, отрывая листок календаря,</a:t>
            </a:r>
            <a:r>
              <a:rPr lang="ru-RU" sz="1400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глядя на часы можно сказать  ежеминутно.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</a:rPr>
              <a:t>. В этом  времени живет и ребенок, поэтому программой воспитания и обучения в детском саду предусмотрено развитие у детей ориентировки во времени. Введение этого раздела обусловлено рядом причин. Мы знакомим детей с окружающим миром, в котором все события протекают во времени. Ориентировка во времени жизненно необходима ребенку.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Каждодневно  ребенок сталкивается с различными временными категориями, которыми пользуются взрослые в своей речи и общении, видит календарь, часы. </a:t>
            </a:r>
            <a:endParaRPr lang="ru-RU" sz="1400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807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81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260648"/>
            <a:ext cx="6336704" cy="582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Цель проекта: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Сформировать и обогатить  у детей  представления о времени, часах, часовом механизме; развить интерес к истории возникновения различных видов часов.</a:t>
            </a:r>
            <a:endParaRPr lang="ru-RU" sz="14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Задачи</a:t>
            </a:r>
            <a:r>
              <a:rPr lang="ru-RU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ru-RU" sz="14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- Познакомить детей с возникновением  часов, их историей и  разновидностью в прошлом и настоящем; расширить кругозор дошкольников через знакомство с разными видами часов  и их назначением.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- Сформировать представления детей  о единицах измерения времени – это секунды, минуты, час; закрепить знания о принципе  работы часов; и  развить способность дошкольников, понимать ценность времени  в жизни человека.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- Развивать любознательность и  творческое воображение; исследовательский интерес.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- Обогащать отношения родителей и детей опытом эмоционального общения, способствовать установлению новых форм взаимодействия между детьми, родителями и педагогами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dirty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75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8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1643930311_1-phonoteka-org-p-fon-dlya-prezentatsii-chas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00" y="0"/>
            <a:ext cx="9184700" cy="68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40" y="3789040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2732"/>
            <a:ext cx="2489232" cy="345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568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1644900215_21-adonius-club-p-fon-dlya-prezentatsii-chasi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" y="0"/>
            <a:ext cx="9144000" cy="686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23693"/>
            <a:ext cx="2293562" cy="32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557" y="881304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10613"/>
            <a:ext cx="2430765" cy="32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3788680"/>
            <a:ext cx="53285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967334"/>
            <a:ext cx="6048672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</a:p>
          <a:p>
            <a:pPr algn="ctr"/>
            <a:r>
              <a:rPr lang="ru-RU" sz="4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«Часы с кукушкой»</a:t>
            </a:r>
            <a:endParaRPr lang="ru-RU" sz="4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72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214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163" y="2420888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68" y="3296042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2967335"/>
            <a:ext cx="5280080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Лепка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«Весёлый будильник»</a:t>
            </a:r>
            <a:endParaRPr lang="ru-RU" sz="4000" b="1" cap="none" spc="0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7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1620101762_61-phonoteka_org-p-fon-dlya-prezentatsii-s-chasami-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384000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92896"/>
            <a:ext cx="2700850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1412776"/>
            <a:ext cx="2952328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«Пирамида времени»</a:t>
            </a:r>
            <a:r>
              <a:rPr lang="ru-RU" sz="5400" b="1" cap="none" spc="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7" y="2967335"/>
            <a:ext cx="35283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«Мои первые часы»</a:t>
            </a:r>
            <a:endParaRPr lang="ru-RU" sz="4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6632"/>
            <a:ext cx="3654539" cy="18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69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369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2022-10-16T16:05:42Z</dcterms:created>
  <dcterms:modified xsi:type="dcterms:W3CDTF">2022-11-13T16:13:00Z</dcterms:modified>
</cp:coreProperties>
</file>