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4" r:id="rId7"/>
    <p:sldId id="265" r:id="rId8"/>
    <p:sldId id="266" r:id="rId9"/>
    <p:sldId id="263" r:id="rId10"/>
    <p:sldId id="267" r:id="rId11"/>
    <p:sldId id="268" r:id="rId12"/>
    <p:sldId id="269" r:id="rId13"/>
    <p:sldId id="270" r:id="rId14"/>
    <p:sldId id="271" r:id="rId15"/>
    <p:sldId id="273" r:id="rId16"/>
    <p:sldId id="272" r:id="rId17"/>
    <p:sldId id="274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6197-2CEC-4EE5-BAD0-4D2AF38ED32B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DCEB-6AF1-4768-A84A-52C504241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986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6197-2CEC-4EE5-BAD0-4D2AF38ED32B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DCEB-6AF1-4768-A84A-52C504241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042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6197-2CEC-4EE5-BAD0-4D2AF38ED32B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DCEB-6AF1-4768-A84A-52C504241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175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6197-2CEC-4EE5-BAD0-4D2AF38ED32B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DCEB-6AF1-4768-A84A-52C504241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378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6197-2CEC-4EE5-BAD0-4D2AF38ED32B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DCEB-6AF1-4768-A84A-52C504241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939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6197-2CEC-4EE5-BAD0-4D2AF38ED32B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DCEB-6AF1-4768-A84A-52C504241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33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6197-2CEC-4EE5-BAD0-4D2AF38ED32B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DCEB-6AF1-4768-A84A-52C504241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536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6197-2CEC-4EE5-BAD0-4D2AF38ED32B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DCEB-6AF1-4768-A84A-52C504241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809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6197-2CEC-4EE5-BAD0-4D2AF38ED32B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DCEB-6AF1-4768-A84A-52C504241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40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6197-2CEC-4EE5-BAD0-4D2AF38ED32B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DCEB-6AF1-4768-A84A-52C504241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159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6197-2CEC-4EE5-BAD0-4D2AF38ED32B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DCEB-6AF1-4768-A84A-52C504241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622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C6197-2CEC-4EE5-BAD0-4D2AF38ED32B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5DCEB-6AF1-4768-A84A-52C504241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43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359"/>
            <a:ext cx="12618720" cy="6973208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180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2994" y="204807"/>
            <a:ext cx="6897188" cy="615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68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9419" y="613954"/>
            <a:ext cx="7184381" cy="538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03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963" y="365125"/>
            <a:ext cx="6338339" cy="5808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90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4134" y="825477"/>
            <a:ext cx="7825683" cy="484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56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4307" y="1027906"/>
            <a:ext cx="6594876" cy="428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02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5" y="688271"/>
            <a:ext cx="7291929" cy="4458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36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17074" y="365125"/>
            <a:ext cx="8636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  " «Пословица недаром молвится»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6582" y="1690688"/>
            <a:ext cx="5790111" cy="434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32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9589" y="470263"/>
            <a:ext cx="8952411" cy="3714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 хочу вам пожелать:</a:t>
            </a:r>
            <a:br>
              <a:rPr lang="ru-RU" sz="4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Всегда с охотою учиться,</a:t>
            </a:r>
            <a:br>
              <a:rPr lang="ru-RU" sz="4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Всегда с  желанием трудиться,</a:t>
            </a:r>
            <a:br>
              <a:rPr lang="ru-RU" sz="4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Никогда не унывать,</a:t>
            </a:r>
            <a:br>
              <a:rPr lang="ru-RU" sz="4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  русский   на  «отлично»  знать!</a:t>
            </a:r>
            <a:endParaRPr lang="ru-RU" sz="44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37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29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47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0747" y="1456992"/>
            <a:ext cx="8162153" cy="4591211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371601" y="365125"/>
            <a:ext cx="6531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 Алфавит»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8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9006" y="1593669"/>
            <a:ext cx="67796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Орфография 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переводе с греческого 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орфо</a:t>
            </a: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»- правильный,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«графо»-пишу</a:t>
            </a:r>
            <a:endParaRPr lang="ru-RU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16147"/>
          <a:stretch/>
        </p:blipFill>
        <p:spPr>
          <a:xfrm>
            <a:off x="6664507" y="1812817"/>
            <a:ext cx="4276453" cy="492305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011681" y="365125"/>
            <a:ext cx="5890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«Орфографический »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08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38200" y="457200"/>
            <a:ext cx="100300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«Словообразовательный»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124" y="1489165"/>
            <a:ext cx="5996676" cy="449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52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81943" y="169817"/>
            <a:ext cx="83471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онкурс «Лексический»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40527" y="1119717"/>
            <a:ext cx="26125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Лексика – словарный состав языка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665" y="1119717"/>
            <a:ext cx="5499462" cy="549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42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55371" y="365125"/>
            <a:ext cx="77201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онкурс « Морфологический»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6429" t="536" r="4107" b="9464"/>
          <a:stretch/>
        </p:blipFill>
        <p:spPr>
          <a:xfrm>
            <a:off x="4912724" y="1315025"/>
            <a:ext cx="6860176" cy="5175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49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81497" y="169817"/>
            <a:ext cx="83994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«Фразеологический» 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8856" y="1305853"/>
            <a:ext cx="7709235" cy="4676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32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56</Words>
  <Application>Microsoft Office PowerPoint</Application>
  <PresentationFormat>Широкоэкранный</PresentationFormat>
  <Paragraphs>13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creative</dc:creator>
  <cp:lastModifiedBy>creative</cp:lastModifiedBy>
  <cp:revision>8</cp:revision>
  <dcterms:created xsi:type="dcterms:W3CDTF">2021-12-08T12:49:10Z</dcterms:created>
  <dcterms:modified xsi:type="dcterms:W3CDTF">2021-12-08T14:00:51Z</dcterms:modified>
</cp:coreProperties>
</file>