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8" r:id="rId5"/>
    <p:sldId id="271" r:id="rId6"/>
    <p:sldId id="276" r:id="rId7"/>
    <p:sldId id="269" r:id="rId8"/>
    <p:sldId id="275" r:id="rId9"/>
    <p:sldId id="272" r:id="rId10"/>
    <p:sldId id="277" r:id="rId11"/>
    <p:sldId id="258" r:id="rId12"/>
    <p:sldId id="286" r:id="rId13"/>
    <p:sldId id="287" r:id="rId14"/>
    <p:sldId id="288" r:id="rId15"/>
    <p:sldId id="289" r:id="rId16"/>
    <p:sldId id="259" r:id="rId17"/>
    <p:sldId id="260" r:id="rId18"/>
    <p:sldId id="261" r:id="rId19"/>
    <p:sldId id="262" r:id="rId20"/>
    <p:sldId id="290" r:id="rId21"/>
    <p:sldId id="263" r:id="rId22"/>
    <p:sldId id="291" r:id="rId23"/>
    <p:sldId id="264" r:id="rId24"/>
    <p:sldId id="293" r:id="rId25"/>
    <p:sldId id="292" r:id="rId26"/>
    <p:sldId id="265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87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8" autoAdjust="0"/>
    <p:restoredTop sz="94660"/>
  </p:normalViewPr>
  <p:slideViewPr>
    <p:cSldViewPr snapToGrid="0">
      <p:cViewPr varScale="1">
        <p:scale>
          <a:sx n="66" d="100"/>
          <a:sy n="66" d="100"/>
        </p:scale>
        <p:origin x="72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5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670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857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4734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795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6530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163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511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157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290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6559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952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311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491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663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110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71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39B260A-C6F0-451C-9A21-79A5EF365DFB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1DDD18-4837-497B-A7BE-150889390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66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Игра </a:t>
            </a:r>
            <a:r>
              <a:rPr lang="ru-RU" b="1" dirty="0" smtClean="0">
                <a:latin typeface="Times New Roman"/>
                <a:cs typeface="Times New Roman"/>
              </a:rPr>
              <a:t>‒</a:t>
            </a:r>
            <a:r>
              <a:rPr lang="ru-RU" b="1" dirty="0" smtClean="0"/>
              <a:t> путешествие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657597"/>
            <a:ext cx="12191999" cy="1320802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«Как устроена наша планета»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177721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70629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spc="78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БИОСФЕРА</a:t>
            </a:r>
            <a:endParaRPr lang="ru-RU" sz="9600" b="1" spc="78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5634" y="667658"/>
            <a:ext cx="9601196" cy="812799"/>
          </a:xfrm>
        </p:spPr>
        <p:txBody>
          <a:bodyPr/>
          <a:lstStyle/>
          <a:p>
            <a:r>
              <a:rPr lang="ru-RU" b="1" dirty="0" smtClean="0"/>
              <a:t>2 этап «Четвёртый </a:t>
            </a:r>
            <a:r>
              <a:rPr lang="ru-RU" b="1" dirty="0" smtClean="0"/>
              <a:t>лишний 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61" y="1480457"/>
            <a:ext cx="5024537" cy="35521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232" y="2206173"/>
            <a:ext cx="5235313" cy="370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255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X:\От Кожухова А. О\Иванова Н.А\обобщающий урок\Оболочки Земли\Гидросфера\болото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343" y="197986"/>
            <a:ext cx="5019205" cy="302418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/>
        </p:spPr>
      </p:pic>
      <p:pic>
        <p:nvPicPr>
          <p:cNvPr id="3075" name="Picture 3" descr="X:\От Кожухова А. О\Иванова Н.А\обобщающий урок\Оболочки Земли\Гидросфера\озеро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4165" y="3483428"/>
            <a:ext cx="5129664" cy="321350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/>
        </p:spPr>
      </p:pic>
      <p:pic>
        <p:nvPicPr>
          <p:cNvPr id="3076" name="Picture 4" descr="X:\От Кожухова А. О\Иванова Н.А\обобщающий урок\Оболочки Земли\Гидросфера\река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95993" y="188683"/>
            <a:ext cx="4725260" cy="314960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/>
        </p:spPr>
      </p:pic>
      <p:pic>
        <p:nvPicPr>
          <p:cNvPr id="5" name="Picture 2" descr="X:\От Кожухова А. О\Иванова Н.А\обобщающий урок\Оболочки Земли\Биосфера\жираф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589485" y="3725407"/>
            <a:ext cx="4936875" cy="2776993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decel="100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decel="100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0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decel="100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decel="100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0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decel="100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decel="100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X:\От Кожухова А. О\Иванова Н.А\обобщающий урок\Оболочки Земли\Атмосфера\ветер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05995" y="3251200"/>
            <a:ext cx="4834461" cy="3418116"/>
          </a:xfrm>
          <a:prstGeom prst="rect">
            <a:avLst/>
          </a:prstGeom>
          <a:noFill/>
        </p:spPr>
      </p:pic>
      <p:pic>
        <p:nvPicPr>
          <p:cNvPr id="1028" name="Picture 4" descr="X:\От Кожухова А. О\Иванова Н.А\обобщающий урок\Оболочки Земли\Атмосфера\жара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485" y="179829"/>
            <a:ext cx="4775201" cy="31803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X:\От Кожухова А. О\Иванова Н.А\обобщающий урок\Оболочки Земли\Атмосфера\дождь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709872" y="203200"/>
            <a:ext cx="3129561" cy="2801258"/>
          </a:xfrm>
          <a:prstGeom prst="rect">
            <a:avLst/>
          </a:prstGeom>
          <a:noFill/>
        </p:spPr>
      </p:pic>
      <p:pic>
        <p:nvPicPr>
          <p:cNvPr id="5" name="Picture 2" descr="X:\От Кожухова А. О\Иванова Н.А\обобщающий урок\Оболочки Земли\Литосфера\горные породы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7856" y="3592288"/>
            <a:ext cx="4731794" cy="3149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X:\От Кожухова А. О\Иванова Н.А\обобщающий урок\Оболочки Земли\Биосфера\жираф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647544" y="212950"/>
            <a:ext cx="5080001" cy="28575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X:\От Кожухова А. О\Иванова Н.А\обобщающий урок\Оболочки Земли\Биосфера\лес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7369" y="3309257"/>
            <a:ext cx="5387702" cy="33673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X:\От Кожухова А. О\Иванова Н.А\обобщающий урок\Оболочки Земли\Биосфера\цветы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47994" y="3357312"/>
            <a:ext cx="5159884" cy="3297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X:\От Кожухова А. О\Иванова Н.А\обобщающий урок\Оболочки Земли\Атмосфера\ветер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11595" y="145145"/>
            <a:ext cx="4123263" cy="29152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X:\От Кожухова А. О\Иванова Н.А\обобщающий урок\Оболочки Земли\Литосфера\горные пород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0767" y="203201"/>
            <a:ext cx="4731794" cy="3149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X:\От Кожухова А. О\Иванова Н.А\обобщающий урок\Оболочки Земли\Литосфера\горы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802" y="3559627"/>
            <a:ext cx="5021943" cy="31387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X:\От Кожухова А. О\Иванова Н.А\обобщающий урок\Оболочки Земли\Литосфера\равнины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63654" y="203678"/>
            <a:ext cx="4746170" cy="31418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X:\От Кожухова А. О\Иванова Н.А\обобщающий урок\Оболочки Земли\Гидросфера\болото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583637" y="3542269"/>
            <a:ext cx="5201963" cy="31343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836992"/>
            <a:ext cx="9601196" cy="1303867"/>
          </a:xfrm>
        </p:spPr>
        <p:txBody>
          <a:bodyPr/>
          <a:lstStyle/>
          <a:p>
            <a:r>
              <a:rPr lang="ru-RU" b="1" dirty="0" smtClean="0"/>
              <a:t>3 этап «Путешествие 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057" y="2003756"/>
            <a:ext cx="6197601" cy="418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477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83772"/>
            <a:ext cx="9601196" cy="1016000"/>
          </a:xfrm>
        </p:spPr>
        <p:txBody>
          <a:bodyPr/>
          <a:lstStyle/>
          <a:p>
            <a:r>
              <a:rPr lang="ru-RU" b="1" dirty="0"/>
              <a:t>4</a:t>
            </a:r>
            <a:r>
              <a:rPr lang="ru-RU" b="1" dirty="0" smtClean="0"/>
              <a:t> этап Игра «Крокодил»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971" y="1669143"/>
            <a:ext cx="4517573" cy="45175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3" y="1963057"/>
            <a:ext cx="4682044" cy="371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22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827314"/>
            <a:ext cx="9601196" cy="914401"/>
          </a:xfrm>
        </p:spPr>
        <p:txBody>
          <a:bodyPr>
            <a:normAutofit/>
          </a:bodyPr>
          <a:lstStyle/>
          <a:p>
            <a:r>
              <a:rPr lang="ru-RU" b="1" dirty="0" smtClean="0"/>
              <a:t>5 этап  «Паутина 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85" y="1712687"/>
            <a:ext cx="5259615" cy="36805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074" y="2583545"/>
            <a:ext cx="5140063" cy="342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972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09600"/>
            <a:ext cx="9601196" cy="1074057"/>
          </a:xfrm>
        </p:spPr>
        <p:txBody>
          <a:bodyPr/>
          <a:lstStyle/>
          <a:p>
            <a:r>
              <a:rPr lang="ru-RU" b="1" dirty="0" smtClean="0"/>
              <a:t>6 этап «Погода »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39" y="2670629"/>
            <a:ext cx="5121288" cy="3410858"/>
          </a:xfrm>
          <a:prstGeom prst="rect">
            <a:avLst/>
          </a:prstGeom>
        </p:spPr>
      </p:pic>
      <p:pic>
        <p:nvPicPr>
          <p:cNvPr id="5" name="Picture 5" descr="X:\От Кожухова А. О\Иванова Н.А\обобщающий урок\Оболочки Земли\Атмосфера\дождь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70331" y="1959429"/>
            <a:ext cx="3843034" cy="34398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5322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96687"/>
            <a:ext cx="9601196" cy="928914"/>
          </a:xfrm>
        </p:spPr>
        <p:txBody>
          <a:bodyPr/>
          <a:lstStyle/>
          <a:p>
            <a:r>
              <a:rPr lang="ru-RU" b="1" dirty="0" smtClean="0"/>
              <a:t>1 этап « Оболочки Земли 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572" y="1601674"/>
            <a:ext cx="4590823" cy="45908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2002971"/>
            <a:ext cx="4178195" cy="378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9024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27\12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37292" y="252066"/>
            <a:ext cx="10614479" cy="6309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25714"/>
            <a:ext cx="9601196" cy="72571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7 этап « Метеостанция 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803" y="1596572"/>
            <a:ext cx="6714625" cy="447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3098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X:\От Кожухова А. О\Иванова Н.А\обобщающий урок\Метеостанция\анемометр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65942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X:\От Кожухова А. О\Иванова Н.А\обобщающий урок\Метеостанция\осадкомер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97555" y="0"/>
            <a:ext cx="5572125" cy="6858000"/>
          </a:xfrm>
          <a:prstGeom prst="rect">
            <a:avLst/>
          </a:prstGeom>
          <a:noFill/>
        </p:spPr>
      </p:pic>
      <p:pic>
        <p:nvPicPr>
          <p:cNvPr id="6148" name="Picture 4" descr="X:\От Кожухова А. О\Иванова Н.А\обобщающий урок\Метеостанция\барометр-анероид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02054" y="0"/>
            <a:ext cx="7000875" cy="6886575"/>
          </a:xfrm>
          <a:prstGeom prst="rect">
            <a:avLst/>
          </a:prstGeom>
          <a:noFill/>
        </p:spPr>
      </p:pic>
      <p:pic>
        <p:nvPicPr>
          <p:cNvPr id="6150" name="Picture 6" descr="C:\27\termometr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336660" y="0"/>
            <a:ext cx="7788951" cy="6858000"/>
          </a:xfrm>
          <a:prstGeom prst="rect">
            <a:avLst/>
          </a:prstGeom>
          <a:noFill/>
        </p:spPr>
      </p:pic>
      <p:pic>
        <p:nvPicPr>
          <p:cNvPr id="6151" name="Picture 7" descr="X:\От Кожухова А. О\Иванова Н.А\обобщающий урок\Метеостанция\гигрометр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808334" y="1"/>
            <a:ext cx="7431974" cy="6858000"/>
          </a:xfrm>
          <a:prstGeom prst="rect">
            <a:avLst/>
          </a:prstGeom>
          <a:noFill/>
        </p:spPr>
      </p:pic>
      <p:pic>
        <p:nvPicPr>
          <p:cNvPr id="6152" name="Picture 8" descr="X:\От Кожухова А. О\Иванова Н.А\обобщающий урок\Метеостанция\флюгер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453105" y="0"/>
            <a:ext cx="935736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decel="100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decel="100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decel="100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decel="100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decel="100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decel="100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decel="100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53144"/>
            <a:ext cx="9601196" cy="856342"/>
          </a:xfrm>
        </p:spPr>
        <p:txBody>
          <a:bodyPr/>
          <a:lstStyle/>
          <a:p>
            <a:r>
              <a:rPr lang="ru-RU" b="1" dirty="0" smtClean="0"/>
              <a:t>8 этап «Кроссворд 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1509486"/>
            <a:ext cx="4365169" cy="44662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4" y="2616399"/>
            <a:ext cx="2934960" cy="346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1976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505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053524"/>
              </p:ext>
            </p:extLst>
          </p:nvPr>
        </p:nvGraphicFramePr>
        <p:xfrm>
          <a:off x="2856000" y="260072"/>
          <a:ext cx="6480000" cy="64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4" name="Visio" r:id="rId3" imgW="4018950" imgH="4019101" progId="Visio.Drawing.11">
                  <p:embed/>
                </p:oleObj>
              </mc:Choice>
              <mc:Fallback>
                <p:oleObj name="Visio" r:id="rId3" imgW="4018950" imgH="4019101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6000" y="260072"/>
                        <a:ext cx="6480000" cy="64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71976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2870200" y="187500"/>
          <a:ext cx="6480000" cy="64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Visio" r:id="rId3" imgW="4018950" imgH="4019101" progId="Visio.Drawing.11">
                  <p:embed/>
                </p:oleObj>
              </mc:Choice>
              <mc:Fallback>
                <p:oleObj name="Visio" r:id="rId3" imgW="4018950" imgH="4019101" progId="Visio.Drawing.11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187500"/>
                        <a:ext cx="6480000" cy="64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71976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54744"/>
            <a:ext cx="9601196" cy="72571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9 этап «Реши проблему 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1" y="2708560"/>
            <a:ext cx="4644571" cy="34834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714" y="1480457"/>
            <a:ext cx="4818743" cy="415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403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X:\От Кожухова А. О\Иванова Н.А\обобщающий урок\Оболочки Земли\Атмосфера\ветер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62452" y="3207657"/>
            <a:ext cx="4834461" cy="3418116"/>
          </a:xfrm>
          <a:prstGeom prst="rect">
            <a:avLst/>
          </a:prstGeom>
          <a:noFill/>
        </p:spPr>
      </p:pic>
      <p:pic>
        <p:nvPicPr>
          <p:cNvPr id="1028" name="Picture 4" descr="X:\От Кожухова А. О\Иванова Н.А\обобщающий урок\Оболочки Земли\Атмосфера\жара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2514" y="3285883"/>
            <a:ext cx="4992915" cy="332535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29" name="Picture 5" descr="X:\От Кожухова А. О\Иванова Н.А\обобщающий урок\Оболочки Земли\Атмосфера\дождь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809691" y="261257"/>
            <a:ext cx="4029510" cy="36067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70629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spc="78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АТМОСФЕРА</a:t>
            </a:r>
            <a:endParaRPr lang="ru-RU" sz="9600" b="1" spc="78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X:\От Кожухова А. О\Иванова Н.А\обобщающий урок\Оболочки Земли\Гидросфера\болото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343" y="197986"/>
            <a:ext cx="5019205" cy="302418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/>
        </p:spPr>
      </p:pic>
      <p:pic>
        <p:nvPicPr>
          <p:cNvPr id="3075" name="Picture 3" descr="X:\От Кожухова А. О\Иванова Н.А\обобщающий урок\Оболочки Земли\Гидросфера\озеро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4165" y="3483428"/>
            <a:ext cx="5129664" cy="321350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/>
        </p:spPr>
      </p:pic>
      <p:pic>
        <p:nvPicPr>
          <p:cNvPr id="3076" name="Picture 4" descr="X:\От Кожухова А. О\Иванова Н.А\обобщающий урок\Оболочки Земли\Гидросфера\река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862496" y="1523868"/>
            <a:ext cx="5966648" cy="397704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70629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spc="78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ГИДРОСФЕРА</a:t>
            </a:r>
            <a:endParaRPr lang="ru-RU" sz="9600" b="1" spc="78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X:\От Кожухова А. О\Иванова Н.А\обобщающий урок\Оболочки Земли\Литосфера\горные пород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686485" y="174172"/>
            <a:ext cx="4731794" cy="3149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X:\От Кожухова А. О\Иванова Н.А\обобщающий урок\Оболочки Земли\Литосфера\горы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802" y="3559627"/>
            <a:ext cx="5021943" cy="31387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X:\От Кожухова А. О\Иванова Н.А\обобщающий урок\Оболочки Земли\Литосфера\равнины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70056" y="3541963"/>
            <a:ext cx="4746170" cy="31418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70629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spc="780" dirty="0" smtClean="0">
                <a:solidFill>
                  <a:srgbClr val="D28718"/>
                </a:solidFill>
                <a:latin typeface="Arial" pitchFamily="34" charset="0"/>
                <a:cs typeface="Arial" pitchFamily="34" charset="0"/>
              </a:rPr>
              <a:t>ЛИТОСФЕРА</a:t>
            </a:r>
            <a:endParaRPr lang="ru-RU" sz="9600" b="1" spc="780" dirty="0">
              <a:solidFill>
                <a:srgbClr val="D28718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X:\От Кожухова А. О\Иванова Н.А\обобщающий урок\Оболочки Земли\Биосфера\жираф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647544" y="212950"/>
            <a:ext cx="5080001" cy="28575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X:\От Кожухова А. О\Иванова Н.А\обобщающий урок\Оболочки Земли\Биосфера\лес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797" y="1625600"/>
            <a:ext cx="5712821" cy="35705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X:\От Кожухова А. О\Иванова Н.А\обобщающий урок\Оболочки Земли\Биосфера\цветы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47994" y="3357312"/>
            <a:ext cx="5159884" cy="3297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294</TotalTime>
  <Words>62</Words>
  <Application>Microsoft Office PowerPoint</Application>
  <PresentationFormat>Широкоэкранный</PresentationFormat>
  <Paragraphs>15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Garamond</vt:lpstr>
      <vt:lpstr>Times New Roman</vt:lpstr>
      <vt:lpstr>Натуральные материалы</vt:lpstr>
      <vt:lpstr>Visio</vt:lpstr>
      <vt:lpstr>Игра ‒ путешествие</vt:lpstr>
      <vt:lpstr>1 этап « Оболочки Земли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 этап «Четвёртый лишний »</vt:lpstr>
      <vt:lpstr>Презентация PowerPoint</vt:lpstr>
      <vt:lpstr>Презентация PowerPoint</vt:lpstr>
      <vt:lpstr>Презентация PowerPoint</vt:lpstr>
      <vt:lpstr>Презентация PowerPoint</vt:lpstr>
      <vt:lpstr>3 этап «Путешествие »</vt:lpstr>
      <vt:lpstr>4 этап Игра «Крокодил»</vt:lpstr>
      <vt:lpstr>5 этап  «Паутина »</vt:lpstr>
      <vt:lpstr>6 этап «Погода »</vt:lpstr>
      <vt:lpstr>Презентация PowerPoint</vt:lpstr>
      <vt:lpstr>7 этап « Метеостанция »</vt:lpstr>
      <vt:lpstr>Презентация PowerPoint</vt:lpstr>
      <vt:lpstr>8 этап «Кроссворд »</vt:lpstr>
      <vt:lpstr>Презентация PowerPoint</vt:lpstr>
      <vt:lpstr>Презентация PowerPoint</vt:lpstr>
      <vt:lpstr>9 этап «Реши проблему »</vt:lpstr>
    </vt:vector>
  </TitlesOfParts>
  <Company>МБОУ СОШ № 90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 путешествие</dc:title>
  <dc:creator>Наталья</dc:creator>
  <cp:lastModifiedBy>Наталья</cp:lastModifiedBy>
  <cp:revision>22</cp:revision>
  <dcterms:created xsi:type="dcterms:W3CDTF">2022-02-01T03:31:48Z</dcterms:created>
  <dcterms:modified xsi:type="dcterms:W3CDTF">2022-03-02T14:02:03Z</dcterms:modified>
</cp:coreProperties>
</file>