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1" r:id="rId7"/>
    <p:sldId id="263" r:id="rId8"/>
    <p:sldId id="276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52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84957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0"/>
            <a:ext cx="70567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Экологическая викторина «Помоги мусору стать полезным»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984" y="5805264"/>
            <a:ext cx="4464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Разработала </a:t>
            </a:r>
            <a:r>
              <a:rPr lang="ru-RU" sz="2000" dirty="0" smtClean="0"/>
              <a:t>:</a:t>
            </a:r>
            <a:r>
              <a:rPr lang="ru-RU" sz="2000" dirty="0" err="1" smtClean="0"/>
              <a:t>Филонова</a:t>
            </a:r>
            <a:r>
              <a:rPr lang="ru-RU" sz="2000" dirty="0" smtClean="0"/>
              <a:t> Оксана Александровна, учитель биологии</a:t>
            </a:r>
            <a:r>
              <a:rPr lang="ru-RU" sz="2000" dirty="0" smtClean="0"/>
              <a:t> </a:t>
            </a:r>
            <a:r>
              <a:rPr lang="ru-RU" sz="2000" dirty="0" smtClean="0"/>
              <a:t>МБОУ СОШ №77</a:t>
            </a: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ответ – около 500 кг</a:t>
            </a:r>
            <a:endParaRPr lang="ru-RU" dirty="0"/>
          </a:p>
        </p:txBody>
      </p:sp>
      <p:pic>
        <p:nvPicPr>
          <p:cNvPr id="4" name="Содержимое 3" descr="musor-14934526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2166" y="1600200"/>
            <a:ext cx="5999668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 </a:t>
            </a:r>
            <a:r>
              <a:rPr lang="ru-RU" dirty="0" err="1" smtClean="0"/>
              <a:t>ответ:свалка</a:t>
            </a:r>
            <a:r>
              <a:rPr lang="ru-RU" dirty="0" smtClean="0"/>
              <a:t> (полигон ТБО, санитарный полигон)</a:t>
            </a:r>
            <a:endParaRPr lang="ru-RU" dirty="0"/>
          </a:p>
        </p:txBody>
      </p:sp>
      <p:pic>
        <p:nvPicPr>
          <p:cNvPr id="4" name="Содержимое 3" descr="b2da668bbb675f2ee943166b0b8f02d8_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76902" y="1340769"/>
            <a:ext cx="7467506" cy="535600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ответ: бумага, газеты и т.д.</a:t>
            </a:r>
            <a:endParaRPr lang="ru-RU" dirty="0"/>
          </a:p>
        </p:txBody>
      </p:sp>
      <p:pic>
        <p:nvPicPr>
          <p:cNvPr id="4" name="Содержимое 3" descr="dreamstimelarge_339166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03557" y="1412776"/>
            <a:ext cx="7653904" cy="511256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 ответ: пластик, полиэтиленовые пакеты</a:t>
            </a:r>
            <a:endParaRPr lang="ru-RU" dirty="0"/>
          </a:p>
        </p:txBody>
      </p:sp>
      <p:pic>
        <p:nvPicPr>
          <p:cNvPr id="4" name="Содержимое 3" descr="Пластиковый-мусор2-680x3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1272" y="1772816"/>
            <a:ext cx="8496942" cy="4464496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 ответ - </a:t>
            </a:r>
            <a:br>
              <a:rPr lang="ru-RU" dirty="0" smtClean="0"/>
            </a:br>
            <a:r>
              <a:rPr lang="ru-RU" dirty="0" smtClean="0"/>
              <a:t>для раздельного сбора мусора</a:t>
            </a:r>
            <a:endParaRPr lang="ru-RU" dirty="0"/>
          </a:p>
        </p:txBody>
      </p:sp>
      <p:pic>
        <p:nvPicPr>
          <p:cNvPr id="5" name="Содержимое 4" descr="506972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717343"/>
            <a:ext cx="7704660" cy="4591977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 ответ: мусор, отходы.</a:t>
            </a:r>
            <a:endParaRPr lang="ru-RU" dirty="0"/>
          </a:p>
        </p:txBody>
      </p:sp>
      <p:pic>
        <p:nvPicPr>
          <p:cNvPr id="4" name="Содержимое 3" descr="0612d5ac9ff7b96b2fe85274dc56e6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8 ответ – </a:t>
            </a:r>
            <a:br>
              <a:rPr lang="ru-RU" dirty="0" smtClean="0"/>
            </a:br>
            <a:r>
              <a:rPr lang="ru-RU" dirty="0" smtClean="0"/>
              <a:t>переработка отходов</a:t>
            </a:r>
            <a:endParaRPr lang="ru-RU" dirty="0"/>
          </a:p>
        </p:txBody>
      </p:sp>
      <p:pic>
        <p:nvPicPr>
          <p:cNvPr id="4" name="Содержимое 3" descr="10624-2197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7012" y="1556792"/>
            <a:ext cx="7164436" cy="4824536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9 ответ</a:t>
            </a:r>
            <a:endParaRPr lang="ru-RU" dirty="0"/>
          </a:p>
        </p:txBody>
      </p:sp>
      <p:pic>
        <p:nvPicPr>
          <p:cNvPr id="4" name="Содержимое 3" descr="s000366_4269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1871" y="1268760"/>
            <a:ext cx="7800257" cy="485740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или</a:t>
            </a:r>
            <a:endParaRPr lang="ru-RU" dirty="0"/>
          </a:p>
        </p:txBody>
      </p:sp>
      <p:pic>
        <p:nvPicPr>
          <p:cNvPr id="4" name="Содержимое 3" descr="e2739cd9bcc869ac078698b9d9d473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3637099" cy="2304256"/>
          </a:xfrm>
        </p:spPr>
      </p:pic>
      <p:pic>
        <p:nvPicPr>
          <p:cNvPr id="5" name="Рисунок 4" descr="91a9f5bc57ec9398d3b61d839b00b9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260648"/>
            <a:ext cx="3622923" cy="2314345"/>
          </a:xfrm>
          <a:prstGeom prst="rect">
            <a:avLst/>
          </a:prstGeom>
        </p:spPr>
      </p:pic>
      <p:pic>
        <p:nvPicPr>
          <p:cNvPr id="6" name="Рисунок 5" descr="1439766737_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140968"/>
            <a:ext cx="4536504" cy="3114402"/>
          </a:xfrm>
          <a:prstGeom prst="rect">
            <a:avLst/>
          </a:prstGeom>
        </p:spPr>
      </p:pic>
      <p:pic>
        <p:nvPicPr>
          <p:cNvPr id="7" name="Рисунок 6" descr="depositphotos_6102548-The-tree-costs-on-th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2780928"/>
            <a:ext cx="3062461" cy="357022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«Есть такое правило. Встал поутру, умылся, привёл себя в порядок – и сразу же приведи в порядок свою планету. Это очень скучная работа, но совсем не трудная.» </a:t>
            </a:r>
            <a:br>
              <a:rPr lang="ru-RU" sz="3600" dirty="0" smtClean="0"/>
            </a:br>
            <a:r>
              <a:rPr lang="ru-RU" sz="3600" dirty="0" smtClean="0"/>
              <a:t>«Маленький принц» А. де </a:t>
            </a:r>
            <a:r>
              <a:rPr lang="ru-RU" sz="3600" dirty="0" err="1" smtClean="0"/>
              <a:t>Сент</a:t>
            </a:r>
            <a:r>
              <a:rPr lang="ru-RU" sz="3600" dirty="0" smtClean="0"/>
              <a:t> </a:t>
            </a:r>
            <a:r>
              <a:rPr lang="ru-RU" sz="3600" dirty="0" err="1" smtClean="0"/>
              <a:t>Экзюпери</a:t>
            </a:r>
            <a:endParaRPr lang="ru-RU" sz="3600" dirty="0"/>
          </a:p>
        </p:txBody>
      </p:sp>
      <p:pic>
        <p:nvPicPr>
          <p:cNvPr id="4" name="Содержимое 3" descr="malenkij_prin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2780928"/>
            <a:ext cx="4896544" cy="3744416"/>
          </a:xfrm>
        </p:spPr>
      </p:pic>
      <p:pic>
        <p:nvPicPr>
          <p:cNvPr id="5" name="Рисунок 4" descr="bloknot-malenkij-prints-kniga-3_d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780927"/>
            <a:ext cx="2880320" cy="38362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3968" y="836712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 человек выбрасывает почти 500 кг мусора в год!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Svalka-musora-CHehi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628800"/>
            <a:ext cx="7392146" cy="4997152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9357" y="0"/>
            <a:ext cx="9183357" cy="7292182"/>
          </a:xfrm>
        </p:spPr>
      </p:pic>
      <p:sp>
        <p:nvSpPr>
          <p:cNvPr id="5" name="TextBox 4"/>
          <p:cNvSpPr txBox="1"/>
          <p:nvPr/>
        </p:nvSpPr>
        <p:spPr>
          <a:xfrm>
            <a:off x="1907704" y="5157192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Спасибо за участие в викторине!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24551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5760640" cy="6733899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сократить количество отходов?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5001419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rgbClr val="00B0F0"/>
                </a:solidFill>
              </a:rPr>
              <a:t>1. Перерабатывать.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2.Уменьшить количество мусора (меньше покупать ненужных товаров, использовать многоразовые вещи,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покупать без упаковки)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3.Отдавать ненужные вам вещи нуждающимся.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4.Создавать из старых вещей новые.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 конкурс </a:t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«Собери мусор правильно»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news_183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73777"/>
            <a:ext cx="8229600" cy="417880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 конкурс</a:t>
            </a:r>
            <a:br>
              <a:rPr lang="ru-RU" dirty="0" smtClean="0"/>
            </a:br>
            <a:r>
              <a:rPr lang="ru-RU" dirty="0" smtClean="0">
                <a:solidFill>
                  <a:srgbClr val="00B050"/>
                </a:solidFill>
              </a:rPr>
              <a:t>«Что из чего?»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10014985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072" y="1412777"/>
            <a:ext cx="3456384" cy="2592288"/>
          </a:xfrm>
        </p:spPr>
      </p:pic>
      <p:pic>
        <p:nvPicPr>
          <p:cNvPr id="5" name="Рисунок 4" descr="buty-lka-800x5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4221088"/>
            <a:ext cx="3810000" cy="2457450"/>
          </a:xfrm>
          <a:prstGeom prst="rect">
            <a:avLst/>
          </a:prstGeom>
        </p:spPr>
      </p:pic>
      <p:pic>
        <p:nvPicPr>
          <p:cNvPr id="6" name="Рисунок 5" descr="pet-plastikovaya-butylka-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412776"/>
            <a:ext cx="3361556" cy="2857323"/>
          </a:xfrm>
          <a:prstGeom prst="rect">
            <a:avLst/>
          </a:prstGeom>
        </p:spPr>
      </p:pic>
      <p:pic>
        <p:nvPicPr>
          <p:cNvPr id="7" name="Рисунок 6" descr="makul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4437112"/>
            <a:ext cx="3347864" cy="22308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17008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03648" y="47971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364088" y="35010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3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2120" y="45811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Список ненужных вещей: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lvl="0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Старые джинсы</a:t>
            </a:r>
          </a:p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Пластиковая бутылка</a:t>
            </a:r>
          </a:p>
          <a:p>
            <a:pPr lvl="0"/>
            <a:r>
              <a:rPr lang="ru-RU" dirty="0" smtClean="0">
                <a:solidFill>
                  <a:srgbClr val="00B050"/>
                </a:solidFill>
              </a:rPr>
              <a:t>Крышки от пластиковых бутылок</a:t>
            </a:r>
          </a:p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Картонные коробки (разные)</a:t>
            </a:r>
          </a:p>
          <a:p>
            <a:pPr lvl="0"/>
            <a:r>
              <a:rPr lang="ru-RU" dirty="0" smtClean="0">
                <a:solidFill>
                  <a:srgbClr val="FF0000"/>
                </a:solidFill>
              </a:rPr>
              <a:t> Старый плед</a:t>
            </a:r>
          </a:p>
          <a:p>
            <a:pPr lvl="0"/>
            <a:r>
              <a:rPr lang="ru-RU" dirty="0" smtClean="0">
                <a:solidFill>
                  <a:srgbClr val="00B0F0"/>
                </a:solidFill>
              </a:rPr>
              <a:t>Жестяные банки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Экологические загадки</a:t>
            </a:r>
            <a:endParaRPr lang="ru-RU" dirty="0"/>
          </a:p>
        </p:txBody>
      </p:sp>
      <p:pic>
        <p:nvPicPr>
          <p:cNvPr id="5" name="Содержимое 4" descr="depositphotos_31115297-stock-photo-curious-little-boy-think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556792"/>
            <a:ext cx="3261876" cy="4525963"/>
          </a:xfrm>
        </p:spPr>
      </p:pic>
      <p:pic>
        <p:nvPicPr>
          <p:cNvPr id="6" name="Рисунок 5" descr="660x6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2420888"/>
            <a:ext cx="4007346" cy="24833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Ответы на загадки:</a:t>
            </a:r>
            <a:br>
              <a:rPr lang="ru-RU" dirty="0" smtClean="0"/>
            </a:br>
            <a:r>
              <a:rPr lang="ru-RU" dirty="0" smtClean="0"/>
              <a:t>1 ответ</a:t>
            </a:r>
            <a:endParaRPr lang="ru-RU" dirty="0"/>
          </a:p>
        </p:txBody>
      </p:sp>
      <p:pic>
        <p:nvPicPr>
          <p:cNvPr id="5" name="Содержимое 4" descr="img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186</Words>
  <Application>Microsoft Office PowerPoint</Application>
  <PresentationFormat>Экран (4:3)</PresentationFormat>
  <Paragraphs>36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Презентация PowerPoint</vt:lpstr>
      <vt:lpstr>1 человек выбрасывает почти 500 кг мусора в год!</vt:lpstr>
      <vt:lpstr>Презентация PowerPoint</vt:lpstr>
      <vt:lpstr>Как сократить количество отходов?</vt:lpstr>
      <vt:lpstr>1 конкурс  «Собери мусор правильно»</vt:lpstr>
      <vt:lpstr>2 конкурс «Что из чего?»</vt:lpstr>
      <vt:lpstr>Список ненужных вещей:</vt:lpstr>
      <vt:lpstr>Экологические загадки</vt:lpstr>
      <vt:lpstr>Ответы на загадки: 1 ответ</vt:lpstr>
      <vt:lpstr>2 ответ – около 500 кг</vt:lpstr>
      <vt:lpstr>3 ответ:свалка (полигон ТБО, санитарный полигон)</vt:lpstr>
      <vt:lpstr>4 ответ: бумага, газеты и т.д.</vt:lpstr>
      <vt:lpstr>5 ответ: пластик, полиэтиленовые пакеты</vt:lpstr>
      <vt:lpstr>6 ответ -  для раздельного сбора мусора</vt:lpstr>
      <vt:lpstr>7 ответ: мусор, отходы.</vt:lpstr>
      <vt:lpstr>8 ответ –  переработка отходов</vt:lpstr>
      <vt:lpstr>9 ответ</vt:lpstr>
      <vt:lpstr>или</vt:lpstr>
      <vt:lpstr>«Есть такое правило. Встал поутру, умылся, привёл себя в порядок – и сразу же приведи в порядок свою планету. Это очень скучная работа, но совсем не трудная.»  «Маленький принц» А. де Сент Экзюпери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Killers098</dc:creator>
  <cp:lastModifiedBy>User</cp:lastModifiedBy>
  <cp:revision>32</cp:revision>
  <dcterms:created xsi:type="dcterms:W3CDTF">2017-10-29T09:45:39Z</dcterms:created>
  <dcterms:modified xsi:type="dcterms:W3CDTF">2022-03-30T14:24:00Z</dcterms:modified>
</cp:coreProperties>
</file>