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79" r:id="rId3"/>
    <p:sldId id="286" r:id="rId4"/>
    <p:sldId id="294" r:id="rId5"/>
    <p:sldId id="272" r:id="rId6"/>
    <p:sldId id="261" r:id="rId7"/>
    <p:sldId id="257" r:id="rId8"/>
    <p:sldId id="259" r:id="rId9"/>
    <p:sldId id="291" r:id="rId10"/>
    <p:sldId id="260" r:id="rId11"/>
    <p:sldId id="285" r:id="rId12"/>
    <p:sldId id="268" r:id="rId13"/>
    <p:sldId id="266" r:id="rId14"/>
    <p:sldId id="267" r:id="rId15"/>
    <p:sldId id="295" r:id="rId16"/>
    <p:sldId id="269" r:id="rId17"/>
    <p:sldId id="270" r:id="rId18"/>
    <p:sldId id="292" r:id="rId19"/>
    <p:sldId id="280" r:id="rId20"/>
    <p:sldId id="287" r:id="rId21"/>
    <p:sldId id="273" r:id="rId22"/>
    <p:sldId id="275" r:id="rId23"/>
    <p:sldId id="274" r:id="rId24"/>
    <p:sldId id="265" r:id="rId25"/>
    <p:sldId id="28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28800"/>
            <a:ext cx="9144000" cy="2880320"/>
          </a:xfrm>
        </p:spPr>
        <p:txBody>
          <a:bodyPr/>
          <a:lstStyle/>
          <a:p>
            <a:pPr marL="182880" indent="0" algn="r">
              <a:buNone/>
            </a:pPr>
            <a:r>
              <a:rPr lang="ru-RU" sz="4400" dirty="0" smtClean="0"/>
              <a:t>Применение развивающих игр </a:t>
            </a:r>
            <a:r>
              <a:rPr lang="ru-RU" sz="4400" dirty="0" err="1" smtClean="0"/>
              <a:t>В.В.Воскобовича</a:t>
            </a:r>
            <a:r>
              <a:rPr lang="ru-RU" sz="4400" dirty="0" smtClean="0"/>
              <a:t> в развитии речевой </a:t>
            </a:r>
            <a:r>
              <a:rPr lang="ru-RU" sz="4400" smtClean="0"/>
              <a:t>активности </a:t>
            </a:r>
            <a:r>
              <a:rPr lang="ru-RU" sz="4400" smtClean="0"/>
              <a:t> </a:t>
            </a:r>
            <a:r>
              <a:rPr lang="ru-RU" sz="4400" dirty="0" smtClean="0"/>
              <a:t>детей с ОВЗ в контексте ФГОС ДО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400" dirty="0" smtClean="0"/>
              <a:t>Учитель-логопед  МАДОУ № 12:</a:t>
            </a:r>
            <a:br>
              <a:rPr lang="ru-RU" sz="2400" dirty="0" smtClean="0"/>
            </a:br>
            <a:r>
              <a:rPr lang="ru-RU" sz="2400" dirty="0" err="1" smtClean="0"/>
              <a:t>Мазунина</a:t>
            </a:r>
            <a:r>
              <a:rPr lang="ru-RU" sz="2400" dirty="0" smtClean="0"/>
              <a:t> О.А.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8971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:\Вебинары\14.09.2016 Воскобович\Воскобович Ранний возраст_9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2" t="1050" r="4001" b="-1"/>
          <a:stretch/>
        </p:blipFill>
        <p:spPr bwMode="auto">
          <a:xfrm>
            <a:off x="179512" y="-27384"/>
            <a:ext cx="8568952" cy="6785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7090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:\Вебинары\Вебинар 24.08.2016 Миниларчик\Коврограф_14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2" t="4597" r="7171" b="6905"/>
          <a:stretch/>
        </p:blipFill>
        <p:spPr bwMode="auto">
          <a:xfrm>
            <a:off x="683568" y="470094"/>
            <a:ext cx="7992888" cy="5917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85603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:\Вебинары\14.09.2016 Воскобович\Воскобович Ранний возраст_16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2" t="4627" r="5364" b="2650"/>
          <a:stretch/>
        </p:blipFill>
        <p:spPr bwMode="auto">
          <a:xfrm>
            <a:off x="467544" y="260648"/>
            <a:ext cx="8222540" cy="59653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05758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:\Вебинары\14.09.2016 Воскобович\Воскобович Ранний возраст_33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6" r="14247" b="8516"/>
          <a:stretch/>
        </p:blipFill>
        <p:spPr bwMode="auto">
          <a:xfrm>
            <a:off x="755576" y="289619"/>
            <a:ext cx="7704856" cy="6331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146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:\Вебинары\14.09.2016 Воскобович\Воскобович Ранний возраст_34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t="10892" r="10694"/>
          <a:stretch/>
        </p:blipFill>
        <p:spPr bwMode="auto">
          <a:xfrm>
            <a:off x="683568" y="332656"/>
            <a:ext cx="7920880" cy="5992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428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:\Вебинары\Фиолетовый лес\Вакуленко ФЛ 15.04.16_52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" r="2508" b="4791"/>
          <a:stretch/>
        </p:blipFill>
        <p:spPr bwMode="auto">
          <a:xfrm>
            <a:off x="467544" y="404664"/>
            <a:ext cx="8208912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8645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:\Вебинары\14.09.2016 Воскобович\Воскобович Ранний возраст_36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3" r="8029" b="16433"/>
          <a:stretch/>
        </p:blipFill>
        <p:spPr bwMode="auto">
          <a:xfrm>
            <a:off x="179512" y="155774"/>
            <a:ext cx="5048718" cy="3489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1" t="4027" r="6195" b="18516"/>
          <a:stretch/>
        </p:blipFill>
        <p:spPr bwMode="auto">
          <a:xfrm>
            <a:off x="3923928" y="3423272"/>
            <a:ext cx="5096930" cy="319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0216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H:\Вебинары\14.09.2016 Воскобович\Воскобович Ранний возраст_45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9" t="5881" r="9806" b="10895"/>
          <a:stretch/>
        </p:blipFill>
        <p:spPr bwMode="auto">
          <a:xfrm>
            <a:off x="179512" y="188640"/>
            <a:ext cx="4036031" cy="28920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:\Вебинары\14.09.2016 Воскобович\Воскобович Ранний возраст_46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78" t="8021" r="10848"/>
          <a:stretch/>
        </p:blipFill>
        <p:spPr bwMode="auto">
          <a:xfrm>
            <a:off x="3779912" y="2564904"/>
            <a:ext cx="5028450" cy="42158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0305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514" y="548680"/>
            <a:ext cx="7296971" cy="55210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816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Вебинары\14 декабря 2016 Игры Воскобовича Конструирование\Конструирование Панфилова (1)_25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6" t="10361" r="9850" b="19186"/>
          <a:stretch/>
        </p:blipFill>
        <p:spPr bwMode="auto">
          <a:xfrm>
            <a:off x="256375" y="116632"/>
            <a:ext cx="4625453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Вебинары\14 декабря 2016 Игры Воскобовича Конструирование\Конструирование Панфилова (1)_2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3" t="11413" r="15645" b="9475"/>
          <a:stretch/>
        </p:blipFill>
        <p:spPr bwMode="auto">
          <a:xfrm rot="5400000">
            <a:off x="4551994" y="2296878"/>
            <a:ext cx="3387792" cy="5364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2920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9532" t="3521" r="8492" b="56373"/>
          <a:stretch/>
        </p:blipFill>
        <p:spPr>
          <a:xfrm>
            <a:off x="5392863" y="91937"/>
            <a:ext cx="3600400" cy="26793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8279" t="7604" r="7482" b="6220"/>
          <a:stretch/>
        </p:blipFill>
        <p:spPr>
          <a:xfrm>
            <a:off x="107504" y="4095919"/>
            <a:ext cx="3682997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7313" t="2103" r="8581" b="52859"/>
          <a:stretch/>
        </p:blipFill>
        <p:spPr>
          <a:xfrm>
            <a:off x="5266255" y="3951903"/>
            <a:ext cx="3727008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/>
          <a:srcRect l="10069" t="4372" r="7511" b="6858"/>
          <a:stretch/>
        </p:blipFill>
        <p:spPr>
          <a:xfrm>
            <a:off x="107504" y="34511"/>
            <a:ext cx="3672408" cy="27942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:\Вебинары\14 декабря 2016 Игры Воскобовича Конструирование\Конструирование Панфилова (1)_2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44824"/>
            <a:ext cx="3296588" cy="23323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270532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4896544" cy="3700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454" t="2975" r="3059"/>
          <a:stretch/>
        </p:blipFill>
        <p:spPr>
          <a:xfrm>
            <a:off x="3923928" y="3356992"/>
            <a:ext cx="5112568" cy="34062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52064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:\Вебинары\14.09.2016 Воскобович\Воскобович Ранний возраст_50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8" t="9639" r="14691" b="17686"/>
          <a:stretch/>
        </p:blipFill>
        <p:spPr bwMode="auto">
          <a:xfrm>
            <a:off x="683568" y="653988"/>
            <a:ext cx="7990120" cy="5550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3615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:\Вебинары\14.09.2016 Воскобович\Воскобович Ранний возраст_56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17" t="4628" r="15579" b="17059"/>
          <a:stretch/>
        </p:blipFill>
        <p:spPr bwMode="auto">
          <a:xfrm>
            <a:off x="827584" y="692696"/>
            <a:ext cx="7268771" cy="53446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7763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:\Вебинары\14.09.2016 Воскобович\Воскобович Ранний возраст_52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1" r="11138" b="15179"/>
          <a:stretch/>
        </p:blipFill>
        <p:spPr bwMode="auto">
          <a:xfrm>
            <a:off x="827584" y="332656"/>
            <a:ext cx="7560840" cy="6129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0582519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Вебинары\14.09.2016 Воскобович\Воскобович Ранний возраст_28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6" t="5199" r="9806" b="21063"/>
          <a:stretch/>
        </p:blipFill>
        <p:spPr bwMode="auto">
          <a:xfrm>
            <a:off x="107504" y="107465"/>
            <a:ext cx="5040560" cy="33215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2690" r="3166" b="5418"/>
          <a:stretch/>
        </p:blipFill>
        <p:spPr>
          <a:xfrm>
            <a:off x="3707904" y="3573016"/>
            <a:ext cx="5280585" cy="31683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899832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H:\Вебинары\Игры Воскобовича Игровизор Вакуленко Л.С\Игровизор 19.11.16_20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1" t="7167" r="8095" b="4478"/>
          <a:stretch/>
        </p:blipFill>
        <p:spPr bwMode="auto">
          <a:xfrm>
            <a:off x="2195736" y="116632"/>
            <a:ext cx="4327781" cy="32109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4338" name="Picture 2" descr="H:\Вебинары\Игры Воскобовича Игровизор Вакуленко Л.С\Игровизор 19.11.16_24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52" t="6762" r="7328" b="12353"/>
          <a:stretch/>
        </p:blipFill>
        <p:spPr bwMode="auto">
          <a:xfrm>
            <a:off x="65975" y="3458736"/>
            <a:ext cx="4512897" cy="3121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4058" t="2886" r="3998" b="4929"/>
          <a:stretch/>
        </p:blipFill>
        <p:spPr>
          <a:xfrm>
            <a:off x="4644008" y="3458736"/>
            <a:ext cx="4396218" cy="3121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66217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:\Вебинары\Вебинар 24.08.2016 Миниларчик\Коврограф_3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t="4819" r="8181" b="6024"/>
          <a:stretch/>
        </p:blipFill>
        <p:spPr bwMode="auto">
          <a:xfrm>
            <a:off x="1087883" y="764704"/>
            <a:ext cx="6968234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8118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:\Вебинары\Фиолетовый лес\Вакуленко ФЛ 15.04.16_5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1" t="2507" r="6269" b="11280"/>
          <a:stretch/>
        </p:blipFill>
        <p:spPr bwMode="auto">
          <a:xfrm>
            <a:off x="1475656" y="2492896"/>
            <a:ext cx="6192688" cy="4320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7912" b="635"/>
          <a:stretch/>
        </p:blipFill>
        <p:spPr>
          <a:xfrm>
            <a:off x="1690701" y="116632"/>
            <a:ext cx="576259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97241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:\Вебинары\Фиолетовый лес\Вакуленко ФЛ 15.04.16_3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" t="1844" r="5855" b="9619"/>
          <a:stretch/>
        </p:blipFill>
        <p:spPr bwMode="auto">
          <a:xfrm>
            <a:off x="1741185" y="116632"/>
            <a:ext cx="5589622" cy="3888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l="5087" r="7350" b="42291"/>
          <a:stretch/>
        </p:blipFill>
        <p:spPr>
          <a:xfrm>
            <a:off x="1741185" y="4008455"/>
            <a:ext cx="5589622" cy="2679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69244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:\Вебинары\14.09.2016 Воскобович\Воскобович Ранний возраст_8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7" t="1705" r="9718" b="7763"/>
          <a:stretch/>
        </p:blipFill>
        <p:spPr bwMode="auto">
          <a:xfrm>
            <a:off x="611560" y="188640"/>
            <a:ext cx="7920880" cy="6192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6006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:\Вебинары\14.09.2016 Воскобович\Воскобович Ранний возраст_14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" t="-2100" r="3271" b="19151"/>
          <a:stretch/>
        </p:blipFill>
        <p:spPr bwMode="auto">
          <a:xfrm>
            <a:off x="107504" y="404664"/>
            <a:ext cx="8928992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19060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:\Вебинары\14.09.2016 Воскобович\Воскобович Ранний возраст_10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" t="3809" r="1157" b="4630"/>
          <a:stretch/>
        </p:blipFill>
        <p:spPr bwMode="auto">
          <a:xfrm>
            <a:off x="179512" y="371828"/>
            <a:ext cx="8784976" cy="6114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3293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:\Вебинары\Игры Воскобовича Игровизор Вакуленко Л.С\Игровизор 19.11.16_35.png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27" t="5887" r="8409" b="6118"/>
          <a:stretch/>
        </p:blipFill>
        <p:spPr bwMode="auto">
          <a:xfrm>
            <a:off x="611560" y="404665"/>
            <a:ext cx="7992888" cy="6048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515241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212</TotalTime>
  <Words>15</Words>
  <Application>Microsoft Office PowerPoint</Application>
  <PresentationFormat>Экран (4:3)</PresentationFormat>
  <Paragraphs>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Georgia</vt:lpstr>
      <vt:lpstr>Trebuchet MS</vt:lpstr>
      <vt:lpstr>Воздушный поток</vt:lpstr>
      <vt:lpstr>Применение развивающих игр В.В.Воскобовича в развитии речевой активности  детей с ОВЗ в контексте ФГОС ДО  Учитель-логопед  МАДОУ № 12: Мазунина О.А.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 2014</dc:creator>
  <cp:lastModifiedBy>Пользователь</cp:lastModifiedBy>
  <cp:revision>39</cp:revision>
  <dcterms:created xsi:type="dcterms:W3CDTF">2017-04-18T19:08:25Z</dcterms:created>
  <dcterms:modified xsi:type="dcterms:W3CDTF">2022-02-25T23:22:05Z</dcterms:modified>
</cp:coreProperties>
</file>