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ink/ink8.xml" ContentType="application/inkml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ink/ink6.xml" ContentType="application/inkml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ink/ink4.xml" ContentType="application/inkml+xml"/>
  <Override PartName="/ppt/ink/ink5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Override PartName="/ppt/ink/ink10.xml" ContentType="application/inkml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ink/ink9.xml" ContentType="application/inkml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ink/ink7.xml" ContentType="application/inkml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84" r:id="rId3"/>
    <p:sldId id="274" r:id="rId4"/>
    <p:sldId id="303" r:id="rId5"/>
    <p:sldId id="297" r:id="rId6"/>
    <p:sldId id="285" r:id="rId7"/>
    <p:sldId id="287" r:id="rId8"/>
    <p:sldId id="288" r:id="rId9"/>
    <p:sldId id="290" r:id="rId10"/>
    <p:sldId id="294" r:id="rId11"/>
    <p:sldId id="296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CC"/>
    <a:srgbClr val="FF9900"/>
    <a:srgbClr val="FF0000"/>
    <a:srgbClr val="99FF99"/>
    <a:srgbClr val="FFFF00"/>
    <a:srgbClr val="FF6699"/>
    <a:srgbClr val="CCECFF"/>
    <a:srgbClr val="88C9C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3" autoAdjust="0"/>
    <p:restoredTop sz="92227" autoAdjust="0"/>
  </p:normalViewPr>
  <p:slideViewPr>
    <p:cSldViewPr>
      <p:cViewPr varScale="1">
        <p:scale>
          <a:sx n="63" d="100"/>
          <a:sy n="63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6:03.07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E051E1ED-F8CC-4638-8DA5-1464D5B13C05}" emma:medium="tactile" emma:mode="ink">
          <msink:context xmlns:msink="http://schemas.microsoft.com/ink/2010/main" type="writingRegion" rotatedBoundingBox="28606,10617 32077,10617 32077,11174 28606,11174"/>
        </emma:interpretation>
      </emma:emma>
    </inkml:annotationXML>
    <inkml:traceGroup>
      <inkml:annotationXML>
        <emma:emma xmlns:emma="http://www.w3.org/2003/04/emma" version="1.0">
          <emma:interpretation id="{5C37E8E3-2F0A-4D91-BE2E-297475E93EC2}" emma:medium="tactile" emma:mode="ink">
            <msink:context xmlns:msink="http://schemas.microsoft.com/ink/2010/main" type="paragraph" rotatedBoundingBox="28606,10617 32077,10617 32077,11174 28606,1117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2633B51-177E-4C07-8599-925F34D274CF}" emma:medium="tactile" emma:mode="ink">
              <msink:context xmlns:msink="http://schemas.microsoft.com/ink/2010/main" type="line" rotatedBoundingBox="28606,10617 32077,10617 32077,11174 28606,11174"/>
            </emma:interpretation>
          </emma:emma>
        </inkml:annotationXML>
        <inkml:traceGroup>
          <inkml:annotationXML>
            <emma:emma xmlns:emma="http://www.w3.org/2003/04/emma" version="1.0">
              <emma:interpretation id="{4E7D33E2-F680-4C5C-B2E7-A8369EF0E87F}" emma:medium="tactile" emma:mode="ink">
                <msink:context xmlns:msink="http://schemas.microsoft.com/ink/2010/main" type="inkWord" rotatedBoundingBox="28606,11159 28621,11159 28621,11174 28606,11174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:</emma:literal>
                </emma:interpretation>
                <emma:interpretation id="interp2" emma:lang="" emma:confidence="0">
                  <emma:literal>'</emma:literal>
                </emma:interpretation>
                <emma:interpretation id="interp3" emma:lang="" emma:confidence="0">
                  <emma:literal>,</emma:literal>
                </emma:interpretation>
                <emma:interpretation id="interp4" emma:lang="" emma:confidence="0">
                  <emma:literal>1</emma:literal>
                </emma:interpretation>
              </emma:one-of>
            </emma:emma>
          </inkml:annotationXML>
          <inkml:trace contextRef="#ctx0" brushRef="#br0">0 0 0</inkml:trace>
        </inkml:traceGroup>
        <inkml:traceGroup>
          <inkml:annotationXML>
            <emma:emma xmlns:emma="http://www.w3.org/2003/04/emma" version="1.0">
              <emma:interpretation id="{AFE1AC87-950C-4036-AFCE-E2E15B6E2CEB}" emma:medium="tactile" emma:mode="ink">
                <msink:context xmlns:msink="http://schemas.microsoft.com/ink/2010/main" type="inkWord" rotatedBoundingBox="32062,10617 32077,10617 32077,10632 32062,10632"/>
              </emma:interpretation>
              <emma:one-of disjunction-type="recognition" id="oneOf1">
                <emma:interpretation id="interp5" emma:lang="" emma:confidence="0">
                  <emma:literal>.</emma:literal>
                </emma:interpretation>
                <emma:interpretation id="interp6" emma:lang="" emma:confidence="0">
                  <emma:literal>:</emma:literal>
                </emma:interpretation>
                <emma:interpretation id="interp7" emma:lang="" emma:confidence="0">
                  <emma:literal>'</emma:literal>
                </emma:interpretation>
                <emma:interpretation id="interp8" emma:lang="" emma:confidence="0">
                  <emma:literal>,</emma:literal>
                </emma:interpretation>
                <emma:interpretation id="interp9" emma:lang="" emma:confidence="0">
                  <emma:literal>1</emma:literal>
                </emma:interpretation>
              </emma:one-of>
            </emma:emma>
          </inkml:annotationXML>
          <inkml:trace contextRef="#ctx0" brushRef="#br0" timeOffset="2615.1495">3456-542 0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9:01.61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7:27.15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4AA5A46-D3D6-4FE9-BDBD-09DB94EE0987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8:03.61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3BABBFCC-C4B6-4200-8EA1-19ACDB6671F6}" emma:medium="tactile" emma:mode="ink">
          <msink:context xmlns:msink="http://schemas.microsoft.com/ink/2010/main" type="inkDrawing"/>
        </emma:interpretation>
      </emma:emma>
    </inkml:annotationXML>
    <inkml:trace contextRef="#ctx0" brushRef="#br0">0 0 0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8:45.57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42 84 0,'0'41'0,"0"-82"16,0 82-16,0-82 15,0 82 16,0-82-31,0 82 16,0-82-16,0 82 62,0-82-46,0 82 15,0-82-15,0 82-1,0-82-15,0 82 16,0-82-16,0 82 31,0-82-15,0 82 46,0-82-62,0 82 47,0-82-31,0 82 77,0-82-77,0 82 31,0-82-47,0 82 31,0-82-16,0 82 32,0-82-47,0 82 16,0-82-1,0-1-15,0 0 484,42 1-484,-1 82 16,84 1 280,-83 0-296,41-42 16,42 41-1,-83 1 172,41 0-187,-41-1 16,-1 1 0,-41 41 30,42-41 32,0-1-62,-1 1 15,1 0-15,0 41 62,-1-41-63,1-1-15,41 1 47,-41 0-16,-1-1 1,1 1-17,0 83 63,-42-42-31,0-41-31,41 41-16,1-41 15,-84 82 32,42-40 0,42-43-32,-84 43 1,84-43 0,-42 43 62,0-43-47,0 43-16,0-43 17,0 42-17,0-41 16,-42 41-31,84-41 16,-42 41 46,0-41-62,0 41 32,0-41-1,-42 41 0,42-41 0,0 41-15,-41-41-1,-1-1 1,42 43 0,-42-84-1,-41 41-15,83 42 31,-42-41 1,1 0-17,-1-1 32,1 1-16,-1 0-15,0-1-16,1 1 31,-1 0 0,-41-42 0,41 41-15,-41-41-16,-1 0 16,43 0 93,-42 42-94,41 0-15,-41-42 16,41 41-16,-41-41 156,41 42-140,0-1-16,1-82 265,82-42-250,-41 41-15,42-41 16,0 41-16,-1-41 31,-41 41-15,42-41-1,41 83 79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8:47.122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0,'41'83'218,"43"-41"-155,-43-1-63,43-41 15,-43 0-15,42 0 16,-41 0-16,41 0 15,-41 42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8:49.69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43 0,'41'-41'202,"43"41"-77,-43 0-125,84 0 16,-42 0-16,-41 0 15,41 0-15,-41 0 16,41 0 0,-41 0 30,41 0-30,-41 0 0,41 0 15,-41 0-16,41 0 1,-41 0 0,41 0-1,-41 0 16,-84 0 125,-41 0-156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8:51.57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0,'0'83'234,"0"-41"-218,0 41-1,0-41-15,0 41 16,0-42 15,0 43-15,41-126-16,-41 125 46,0-41-14,0 41-1,42-41-16,0 0 1,-42 41 15,41-41 0,-41 41-15,42 0 15,-1-41-15,-82-1-1,41 43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8:52.36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28.34025" units="1/cm"/>
          <inkml:channelProperty channel="Y" name="resolution" value="28.33948" units="1/cm"/>
          <inkml:channelProperty channel="T" name="resolution" value="1" units="1/dev"/>
        </inkml:channelProperties>
      </inkml:inkSource>
      <inkml:timestamp xml:id="ts0" timeString="2024-11-27T17:49:01.041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15A51D7-5874-4EB9-B4A0-CF1DDF2D5A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06" indent="0" algn="ctr">
              <a:buNone/>
              <a:defRPr/>
            </a:lvl2pPr>
            <a:lvl3pPr marL="914210" indent="0" algn="ctr">
              <a:buNone/>
              <a:defRPr/>
            </a:lvl3pPr>
            <a:lvl4pPr marL="1371316" indent="0" algn="ctr">
              <a:buNone/>
              <a:defRPr/>
            </a:lvl4pPr>
            <a:lvl5pPr marL="1828421" indent="0" algn="ctr">
              <a:buNone/>
              <a:defRPr/>
            </a:lvl5pPr>
            <a:lvl6pPr marL="2285526" indent="0" algn="ctr">
              <a:buNone/>
              <a:defRPr/>
            </a:lvl6pPr>
            <a:lvl7pPr marL="2742630" indent="0" algn="ctr">
              <a:buNone/>
              <a:defRPr/>
            </a:lvl7pPr>
            <a:lvl8pPr marL="3199736" indent="0" algn="ctr">
              <a:buNone/>
              <a:defRPr/>
            </a:lvl8pPr>
            <a:lvl9pPr marL="365684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BE669-8948-4E58-8968-2DB42590C9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E27A9-F7A3-48B4-A42D-C267D1C825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CE63-E223-493C-87A4-839829A8B9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C175-4D5C-4096-918F-1D44733E3A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890B6-B032-44A8-8CE0-C345465265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91420" tIns="45711" rIns="91420" bIns="45711"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411144 w 794"/>
                <a:gd name="T1" fmla="*/ 86777 h 414"/>
                <a:gd name="T2" fmla="*/ 367685 w 794"/>
                <a:gd name="T3" fmla="*/ 69881 h 414"/>
                <a:gd name="T4" fmla="*/ 287994 w 794"/>
                <a:gd name="T5" fmla="*/ 46175 h 414"/>
                <a:gd name="T6" fmla="*/ 36754 w 794"/>
                <a:gd name="T7" fmla="*/ 0 h 414"/>
                <a:gd name="T8" fmla="*/ 11854 w 794"/>
                <a:gd name="T9" fmla="*/ 4375 h 414"/>
                <a:gd name="T10" fmla="*/ 0 w 794"/>
                <a:gd name="T11" fmla="*/ 18250 h 414"/>
                <a:gd name="T12" fmla="*/ 14446 w 794"/>
                <a:gd name="T13" fmla="*/ 34082 h 414"/>
                <a:gd name="T14" fmla="*/ 295141 w 794"/>
                <a:gd name="T15" fmla="*/ 89909 h 414"/>
                <a:gd name="T16" fmla="*/ 356642 w 794"/>
                <a:gd name="T17" fmla="*/ 86334 h 414"/>
                <a:gd name="T18" fmla="*/ 406366 w 794"/>
                <a:gd name="T19" fmla="*/ 90958 h 414"/>
                <a:gd name="T20" fmla="*/ 411144 w 794"/>
                <a:gd name="T21" fmla="*/ 86777 h 414"/>
                <a:gd name="T22" fmla="*/ 411144 w 794"/>
                <a:gd name="T23" fmla="*/ 86777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099 w 1586"/>
                <a:gd name="T1" fmla="*/ 0 h 821"/>
                <a:gd name="T2" fmla="*/ 10677 w 1586"/>
                <a:gd name="T3" fmla="*/ 1767 h 821"/>
                <a:gd name="T4" fmla="*/ 11455 w 1586"/>
                <a:gd name="T5" fmla="*/ 2172 h 821"/>
                <a:gd name="T6" fmla="*/ 12724 w 1586"/>
                <a:gd name="T7" fmla="*/ 2696 h 821"/>
                <a:gd name="T8" fmla="*/ 12556 w 1586"/>
                <a:gd name="T9" fmla="*/ 2795 h 821"/>
                <a:gd name="T10" fmla="*/ 10828 w 1586"/>
                <a:gd name="T11" fmla="*/ 2679 h 821"/>
                <a:gd name="T12" fmla="*/ 9184 w 1586"/>
                <a:gd name="T13" fmla="*/ 2761 h 821"/>
                <a:gd name="T14" fmla="*/ 332 w 1586"/>
                <a:gd name="T15" fmla="*/ 1017 h 821"/>
                <a:gd name="T16" fmla="*/ 0 w 1586"/>
                <a:gd name="T17" fmla="*/ 511 h 821"/>
                <a:gd name="T18" fmla="*/ 368 w 1586"/>
                <a:gd name="T19" fmla="*/ 108 h 821"/>
                <a:gd name="T20" fmla="*/ 1099 w 1586"/>
                <a:gd name="T21" fmla="*/ 0 h 821"/>
                <a:gd name="T22" fmla="*/ 1099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1126 h 747"/>
                <a:gd name="T2" fmla="*/ 7510 w 1049"/>
                <a:gd name="T3" fmla="*/ 2590 h 747"/>
                <a:gd name="T4" fmla="*/ 7650 w 1049"/>
                <a:gd name="T5" fmla="*/ 1852 h 747"/>
                <a:gd name="T6" fmla="*/ 8545 w 1049"/>
                <a:gd name="T7" fmla="*/ 1464 h 747"/>
                <a:gd name="T8" fmla="*/ 635 w 1049"/>
                <a:gd name="T9" fmla="*/ 0 h 747"/>
                <a:gd name="T10" fmla="*/ 0 w 1049"/>
                <a:gd name="T11" fmla="*/ 439 h 747"/>
                <a:gd name="T12" fmla="*/ 0 w 1049"/>
                <a:gd name="T13" fmla="*/ 1126 h 747"/>
                <a:gd name="T14" fmla="*/ 0 w 1049"/>
                <a:gd name="T15" fmla="*/ 1126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875 w 150"/>
                  <a:gd name="T1" fmla="*/ 0 h 173"/>
                  <a:gd name="T2" fmla="*/ 322 w 150"/>
                  <a:gd name="T3" fmla="*/ 238 h 173"/>
                  <a:gd name="T4" fmla="*/ 0 w 150"/>
                  <a:gd name="T5" fmla="*/ 621 h 173"/>
                  <a:gd name="T6" fmla="*/ 637 w 150"/>
                  <a:gd name="T7" fmla="*/ 574 h 173"/>
                  <a:gd name="T8" fmla="*/ 821 w 150"/>
                  <a:gd name="T9" fmla="*/ 303 h 173"/>
                  <a:gd name="T10" fmla="*/ 1197 w 150"/>
                  <a:gd name="T11" fmla="*/ 96 h 173"/>
                  <a:gd name="T12" fmla="*/ 875 w 150"/>
                  <a:gd name="T13" fmla="*/ 0 h 173"/>
                  <a:gd name="T14" fmla="*/ 875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261 w 1684"/>
                  <a:gd name="T1" fmla="*/ 0 h 880"/>
                  <a:gd name="T2" fmla="*/ 510 w 1684"/>
                  <a:gd name="T3" fmla="*/ 179 h 880"/>
                  <a:gd name="T4" fmla="*/ 0 w 1684"/>
                  <a:gd name="T5" fmla="*/ 715 h 880"/>
                  <a:gd name="T6" fmla="*/ 544 w 1684"/>
                  <a:gd name="T7" fmla="*/ 1233 h 880"/>
                  <a:gd name="T8" fmla="*/ 9562 w 1684"/>
                  <a:gd name="T9" fmla="*/ 2979 h 880"/>
                  <a:gd name="T10" fmla="*/ 11505 w 1684"/>
                  <a:gd name="T11" fmla="*/ 2870 h 880"/>
                  <a:gd name="T12" fmla="*/ 13079 w 1684"/>
                  <a:gd name="T13" fmla="*/ 3024 h 880"/>
                  <a:gd name="T14" fmla="*/ 13625 w 1684"/>
                  <a:gd name="T15" fmla="*/ 2779 h 880"/>
                  <a:gd name="T16" fmla="*/ 12151 w 1684"/>
                  <a:gd name="T17" fmla="*/ 2281 h 880"/>
                  <a:gd name="T18" fmla="*/ 11552 w 1684"/>
                  <a:gd name="T19" fmla="*/ 1762 h 880"/>
                  <a:gd name="T20" fmla="*/ 11080 w 1684"/>
                  <a:gd name="T21" fmla="*/ 1811 h 880"/>
                  <a:gd name="T22" fmla="*/ 11641 w 1684"/>
                  <a:gd name="T23" fmla="*/ 2281 h 880"/>
                  <a:gd name="T24" fmla="*/ 12767 w 1684"/>
                  <a:gd name="T25" fmla="*/ 2782 h 880"/>
                  <a:gd name="T26" fmla="*/ 11434 w 1684"/>
                  <a:gd name="T27" fmla="*/ 2704 h 880"/>
                  <a:gd name="T28" fmla="*/ 9861 w 1684"/>
                  <a:gd name="T29" fmla="*/ 2795 h 880"/>
                  <a:gd name="T30" fmla="*/ 10152 w 1684"/>
                  <a:gd name="T31" fmla="*/ 2232 h 880"/>
                  <a:gd name="T32" fmla="*/ 10826 w 1684"/>
                  <a:gd name="T33" fmla="*/ 1849 h 880"/>
                  <a:gd name="T34" fmla="*/ 10037 w 1684"/>
                  <a:gd name="T35" fmla="*/ 1897 h 880"/>
                  <a:gd name="T36" fmla="*/ 9425 w 1684"/>
                  <a:gd name="T37" fmla="*/ 2262 h 880"/>
                  <a:gd name="T38" fmla="*/ 9217 w 1684"/>
                  <a:gd name="T39" fmla="*/ 2720 h 880"/>
                  <a:gd name="T40" fmla="*/ 867 w 1684"/>
                  <a:gd name="T41" fmla="*/ 1065 h 880"/>
                  <a:gd name="T42" fmla="*/ 646 w 1684"/>
                  <a:gd name="T43" fmla="*/ 738 h 880"/>
                  <a:gd name="T44" fmla="*/ 833 w 1684"/>
                  <a:gd name="T45" fmla="*/ 328 h 880"/>
                  <a:gd name="T46" fmla="*/ 1753 w 1684"/>
                  <a:gd name="T47" fmla="*/ 0 h 880"/>
                  <a:gd name="T48" fmla="*/ 1261 w 1684"/>
                  <a:gd name="T49" fmla="*/ 0 h 880"/>
                  <a:gd name="T50" fmla="*/ 126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810 w 1190"/>
                  <a:gd name="T1" fmla="*/ 0 h 500"/>
                  <a:gd name="T2" fmla="*/ 9627 w 1190"/>
                  <a:gd name="T3" fmla="*/ 1680 h 500"/>
                  <a:gd name="T4" fmla="*/ 8699 w 1190"/>
                  <a:gd name="T5" fmla="*/ 1714 h 500"/>
                  <a:gd name="T6" fmla="*/ 0 w 1190"/>
                  <a:gd name="T7" fmla="*/ 92 h 500"/>
                  <a:gd name="T8" fmla="*/ 810 w 1190"/>
                  <a:gd name="T9" fmla="*/ 0 h 500"/>
                  <a:gd name="T10" fmla="*/ 81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948 w 160"/>
                  <a:gd name="T1" fmla="*/ 0 h 335"/>
                  <a:gd name="T2" fmla="*/ 155 w 160"/>
                  <a:gd name="T3" fmla="*/ 359 h 335"/>
                  <a:gd name="T4" fmla="*/ 0 w 160"/>
                  <a:gd name="T5" fmla="*/ 771 h 335"/>
                  <a:gd name="T6" fmla="*/ 272 w 160"/>
                  <a:gd name="T7" fmla="*/ 1055 h 335"/>
                  <a:gd name="T8" fmla="*/ 765 w 160"/>
                  <a:gd name="T9" fmla="*/ 1125 h 335"/>
                  <a:gd name="T10" fmla="*/ 620 w 160"/>
                  <a:gd name="T11" fmla="*/ 515 h 335"/>
                  <a:gd name="T12" fmla="*/ 1304 w 160"/>
                  <a:gd name="T13" fmla="*/ 59 h 335"/>
                  <a:gd name="T14" fmla="*/ 948 w 160"/>
                  <a:gd name="T15" fmla="*/ 0 h 335"/>
                  <a:gd name="T16" fmla="*/ 948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14 w 489"/>
                  <a:gd name="T1" fmla="*/ 119 h 296"/>
                  <a:gd name="T2" fmla="*/ 1272 w 489"/>
                  <a:gd name="T3" fmla="*/ 229 h 296"/>
                  <a:gd name="T4" fmla="*/ 2580 w 489"/>
                  <a:gd name="T5" fmla="*/ 475 h 296"/>
                  <a:gd name="T6" fmla="*/ 3504 w 489"/>
                  <a:gd name="T7" fmla="*/ 842 h 296"/>
                  <a:gd name="T8" fmla="*/ 2596 w 489"/>
                  <a:gd name="T9" fmla="*/ 796 h 296"/>
                  <a:gd name="T10" fmla="*/ 1104 w 489"/>
                  <a:gd name="T11" fmla="*/ 505 h 296"/>
                  <a:gd name="T12" fmla="*/ 397 w 489"/>
                  <a:gd name="T13" fmla="*/ 277 h 296"/>
                  <a:gd name="T14" fmla="*/ 849 w 489"/>
                  <a:gd name="T15" fmla="*/ 564 h 296"/>
                  <a:gd name="T16" fmla="*/ 2165 w 489"/>
                  <a:gd name="T17" fmla="*/ 933 h 296"/>
                  <a:gd name="T18" fmla="*/ 3708 w 489"/>
                  <a:gd name="T19" fmla="*/ 1026 h 296"/>
                  <a:gd name="T20" fmla="*/ 3892 w 489"/>
                  <a:gd name="T21" fmla="*/ 775 h 296"/>
                  <a:gd name="T22" fmla="*/ 3137 w 489"/>
                  <a:gd name="T23" fmla="*/ 416 h 296"/>
                  <a:gd name="T24" fmla="*/ 1352 w 489"/>
                  <a:gd name="T25" fmla="*/ 59 h 296"/>
                  <a:gd name="T26" fmla="*/ 0 w 489"/>
                  <a:gd name="T27" fmla="*/ 0 h 296"/>
                  <a:gd name="T28" fmla="*/ 114 w 489"/>
                  <a:gd name="T29" fmla="*/ 119 h 296"/>
                  <a:gd name="T30" fmla="*/ 114 w 489"/>
                  <a:gd name="T31" fmla="*/ 119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196 w 794"/>
                <a:gd name="T1" fmla="*/ 50 h 414"/>
                <a:gd name="T2" fmla="*/ 176 w 794"/>
                <a:gd name="T3" fmla="*/ 40 h 414"/>
                <a:gd name="T4" fmla="*/ 137 w 794"/>
                <a:gd name="T5" fmla="*/ 26 h 414"/>
                <a:gd name="T6" fmla="*/ 17 w 794"/>
                <a:gd name="T7" fmla="*/ 0 h 414"/>
                <a:gd name="T8" fmla="*/ 6 w 794"/>
                <a:gd name="T9" fmla="*/ 3 h 414"/>
                <a:gd name="T10" fmla="*/ 0 w 794"/>
                <a:gd name="T11" fmla="*/ 11 h 414"/>
                <a:gd name="T12" fmla="*/ 6 w 794"/>
                <a:gd name="T13" fmla="*/ 20 h 414"/>
                <a:gd name="T14" fmla="*/ 141 w 794"/>
                <a:gd name="T15" fmla="*/ 52 h 414"/>
                <a:gd name="T16" fmla="*/ 170 w 794"/>
                <a:gd name="T17" fmla="*/ 49 h 414"/>
                <a:gd name="T18" fmla="*/ 195 w 794"/>
                <a:gd name="T19" fmla="*/ 52 h 414"/>
                <a:gd name="T20" fmla="*/ 196 w 794"/>
                <a:gd name="T21" fmla="*/ 50 h 414"/>
                <a:gd name="T22" fmla="*/ 196 w 794"/>
                <a:gd name="T23" fmla="*/ 5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0 w 1586"/>
                <a:gd name="T1" fmla="*/ 0 h 821"/>
                <a:gd name="T2" fmla="*/ 5 w 1586"/>
                <a:gd name="T3" fmla="*/ 1 h 821"/>
                <a:gd name="T4" fmla="*/ 6 w 1586"/>
                <a:gd name="T5" fmla="*/ 1 h 821"/>
                <a:gd name="T6" fmla="*/ 6 w 1586"/>
                <a:gd name="T7" fmla="*/ 1 h 821"/>
                <a:gd name="T8" fmla="*/ 6 w 1586"/>
                <a:gd name="T9" fmla="*/ 2 h 821"/>
                <a:gd name="T10" fmla="*/ 5 w 1586"/>
                <a:gd name="T11" fmla="*/ 1 h 821"/>
                <a:gd name="T12" fmla="*/ 4 w 1586"/>
                <a:gd name="T13" fmla="*/ 2 h 821"/>
                <a:gd name="T14" fmla="*/ 0 w 1586"/>
                <a:gd name="T15" fmla="*/ 1 h 821"/>
                <a:gd name="T16" fmla="*/ 0 w 1586"/>
                <a:gd name="T17" fmla="*/ 0 h 821"/>
                <a:gd name="T18" fmla="*/ 0 w 1586"/>
                <a:gd name="T19" fmla="*/ 0 h 821"/>
                <a:gd name="T20" fmla="*/ 0 w 1586"/>
                <a:gd name="T21" fmla="*/ 0 h 821"/>
                <a:gd name="T22" fmla="*/ 0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1 h 747"/>
                <a:gd name="T2" fmla="*/ 4 w 1049"/>
                <a:gd name="T3" fmla="*/ 1 h 747"/>
                <a:gd name="T4" fmla="*/ 4 w 1049"/>
                <a:gd name="T5" fmla="*/ 1 h 747"/>
                <a:gd name="T6" fmla="*/ 4 w 1049"/>
                <a:gd name="T7" fmla="*/ 1 h 747"/>
                <a:gd name="T8" fmla="*/ 0 w 1049"/>
                <a:gd name="T9" fmla="*/ 0 h 747"/>
                <a:gd name="T10" fmla="*/ 0 w 1049"/>
                <a:gd name="T11" fmla="*/ 0 h 747"/>
                <a:gd name="T12" fmla="*/ 0 w 1049"/>
                <a:gd name="T13" fmla="*/ 1 h 747"/>
                <a:gd name="T14" fmla="*/ 0 w 1049"/>
                <a:gd name="T15" fmla="*/ 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0 w 150"/>
                  <a:gd name="T1" fmla="*/ 0 h 173"/>
                  <a:gd name="T2" fmla="*/ 0 w 150"/>
                  <a:gd name="T3" fmla="*/ 0 h 173"/>
                  <a:gd name="T4" fmla="*/ 0 w 150"/>
                  <a:gd name="T5" fmla="*/ 0 h 173"/>
                  <a:gd name="T6" fmla="*/ 0 w 150"/>
                  <a:gd name="T7" fmla="*/ 0 h 173"/>
                  <a:gd name="T8" fmla="*/ 0 w 150"/>
                  <a:gd name="T9" fmla="*/ 0 h 173"/>
                  <a:gd name="T10" fmla="*/ 1 w 150"/>
                  <a:gd name="T11" fmla="*/ 0 h 173"/>
                  <a:gd name="T12" fmla="*/ 0 w 150"/>
                  <a:gd name="T13" fmla="*/ 0 h 173"/>
                  <a:gd name="T14" fmla="*/ 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 w 1684"/>
                  <a:gd name="T1" fmla="*/ 0 h 880"/>
                  <a:gd name="T2" fmla="*/ 0 w 1684"/>
                  <a:gd name="T3" fmla="*/ 0 h 880"/>
                  <a:gd name="T4" fmla="*/ 0 w 1684"/>
                  <a:gd name="T5" fmla="*/ 0 h 880"/>
                  <a:gd name="T6" fmla="*/ 0 w 1684"/>
                  <a:gd name="T7" fmla="*/ 1 h 880"/>
                  <a:gd name="T8" fmla="*/ 4 w 1684"/>
                  <a:gd name="T9" fmla="*/ 2 h 880"/>
                  <a:gd name="T10" fmla="*/ 6 w 1684"/>
                  <a:gd name="T11" fmla="*/ 2 h 880"/>
                  <a:gd name="T12" fmla="*/ 6 w 1684"/>
                  <a:gd name="T13" fmla="*/ 2 h 880"/>
                  <a:gd name="T14" fmla="*/ 7 w 1684"/>
                  <a:gd name="T15" fmla="*/ 2 h 880"/>
                  <a:gd name="T16" fmla="*/ 6 w 1684"/>
                  <a:gd name="T17" fmla="*/ 1 h 880"/>
                  <a:gd name="T18" fmla="*/ 6 w 1684"/>
                  <a:gd name="T19" fmla="*/ 1 h 880"/>
                  <a:gd name="T20" fmla="*/ 5 w 1684"/>
                  <a:gd name="T21" fmla="*/ 1 h 880"/>
                  <a:gd name="T22" fmla="*/ 6 w 1684"/>
                  <a:gd name="T23" fmla="*/ 1 h 880"/>
                  <a:gd name="T24" fmla="*/ 6 w 1684"/>
                  <a:gd name="T25" fmla="*/ 2 h 880"/>
                  <a:gd name="T26" fmla="*/ 6 w 1684"/>
                  <a:gd name="T27" fmla="*/ 1 h 880"/>
                  <a:gd name="T28" fmla="*/ 5 w 1684"/>
                  <a:gd name="T29" fmla="*/ 2 h 880"/>
                  <a:gd name="T30" fmla="*/ 5 w 1684"/>
                  <a:gd name="T31" fmla="*/ 1 h 880"/>
                  <a:gd name="T32" fmla="*/ 5 w 1684"/>
                  <a:gd name="T33" fmla="*/ 1 h 880"/>
                  <a:gd name="T34" fmla="*/ 5 w 1684"/>
                  <a:gd name="T35" fmla="*/ 1 h 880"/>
                  <a:gd name="T36" fmla="*/ 4 w 1684"/>
                  <a:gd name="T37" fmla="*/ 1 h 880"/>
                  <a:gd name="T38" fmla="*/ 4 w 1684"/>
                  <a:gd name="T39" fmla="*/ 1 h 880"/>
                  <a:gd name="T40" fmla="*/ 0 w 1684"/>
                  <a:gd name="T41" fmla="*/ 1 h 880"/>
                  <a:gd name="T42" fmla="*/ 0 w 1684"/>
                  <a:gd name="T43" fmla="*/ 0 h 880"/>
                  <a:gd name="T44" fmla="*/ 0 w 1684"/>
                  <a:gd name="T45" fmla="*/ 0 h 880"/>
                  <a:gd name="T46" fmla="*/ 1 w 1684"/>
                  <a:gd name="T47" fmla="*/ 0 h 880"/>
                  <a:gd name="T48" fmla="*/ 1 w 1684"/>
                  <a:gd name="T49" fmla="*/ 0 h 880"/>
                  <a:gd name="T50" fmla="*/ 1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0 w 1190"/>
                  <a:gd name="T1" fmla="*/ 0 h 500"/>
                  <a:gd name="T2" fmla="*/ 5 w 1190"/>
                  <a:gd name="T3" fmla="*/ 1 h 500"/>
                  <a:gd name="T4" fmla="*/ 4 w 1190"/>
                  <a:gd name="T5" fmla="*/ 1 h 500"/>
                  <a:gd name="T6" fmla="*/ 0 w 1190"/>
                  <a:gd name="T7" fmla="*/ 0 h 500"/>
                  <a:gd name="T8" fmla="*/ 0 w 1190"/>
                  <a:gd name="T9" fmla="*/ 0 h 500"/>
                  <a:gd name="T10" fmla="*/ 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0 w 160"/>
                  <a:gd name="T1" fmla="*/ 0 h 335"/>
                  <a:gd name="T2" fmla="*/ 0 w 160"/>
                  <a:gd name="T3" fmla="*/ 0 h 335"/>
                  <a:gd name="T4" fmla="*/ 0 w 160"/>
                  <a:gd name="T5" fmla="*/ 0 h 335"/>
                  <a:gd name="T6" fmla="*/ 0 w 160"/>
                  <a:gd name="T7" fmla="*/ 1 h 335"/>
                  <a:gd name="T8" fmla="*/ 0 w 160"/>
                  <a:gd name="T9" fmla="*/ 1 h 335"/>
                  <a:gd name="T10" fmla="*/ 0 w 160"/>
                  <a:gd name="T11" fmla="*/ 0 h 335"/>
                  <a:gd name="T12" fmla="*/ 1 w 160"/>
                  <a:gd name="T13" fmla="*/ 0 h 335"/>
                  <a:gd name="T14" fmla="*/ 0 w 160"/>
                  <a:gd name="T15" fmla="*/ 0 h 335"/>
                  <a:gd name="T16" fmla="*/ 0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0 w 489"/>
                  <a:gd name="T1" fmla="*/ 0 h 296"/>
                  <a:gd name="T2" fmla="*/ 1 w 489"/>
                  <a:gd name="T3" fmla="*/ 0 h 296"/>
                  <a:gd name="T4" fmla="*/ 1 w 489"/>
                  <a:gd name="T5" fmla="*/ 0 h 296"/>
                  <a:gd name="T6" fmla="*/ 2 w 489"/>
                  <a:gd name="T7" fmla="*/ 0 h 296"/>
                  <a:gd name="T8" fmla="*/ 1 w 489"/>
                  <a:gd name="T9" fmla="*/ 0 h 296"/>
                  <a:gd name="T10" fmla="*/ 1 w 489"/>
                  <a:gd name="T11" fmla="*/ 0 h 296"/>
                  <a:gd name="T12" fmla="*/ 0 w 489"/>
                  <a:gd name="T13" fmla="*/ 0 h 296"/>
                  <a:gd name="T14" fmla="*/ 0 w 489"/>
                  <a:gd name="T15" fmla="*/ 0 h 296"/>
                  <a:gd name="T16" fmla="*/ 1 w 489"/>
                  <a:gd name="T17" fmla="*/ 0 h 296"/>
                  <a:gd name="T18" fmla="*/ 2 w 489"/>
                  <a:gd name="T19" fmla="*/ 1 h 296"/>
                  <a:gd name="T20" fmla="*/ 2 w 489"/>
                  <a:gd name="T21" fmla="*/ 0 h 296"/>
                  <a:gd name="T22" fmla="*/ 2 w 489"/>
                  <a:gd name="T23" fmla="*/ 0 h 296"/>
                  <a:gd name="T24" fmla="*/ 1 w 489"/>
                  <a:gd name="T25" fmla="*/ 0 h 296"/>
                  <a:gd name="T26" fmla="*/ 0 w 489"/>
                  <a:gd name="T27" fmla="*/ 0 h 296"/>
                  <a:gd name="T28" fmla="*/ 0 w 489"/>
                  <a:gd name="T29" fmla="*/ 0 h 296"/>
                  <a:gd name="T30" fmla="*/ 0 w 489"/>
                  <a:gd name="T31" fmla="*/ 0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7 w 4288"/>
              <a:gd name="T3" fmla="*/ 2147483647 h 459"/>
              <a:gd name="T4" fmla="*/ 2147483647 w 4288"/>
              <a:gd name="T5" fmla="*/ 2147483647 h 459"/>
              <a:gd name="T6" fmla="*/ 2147483647 w 4288"/>
              <a:gd name="T7" fmla="*/ 2147483647 h 459"/>
              <a:gd name="T8" fmla="*/ 2147483647 w 4288"/>
              <a:gd name="T9" fmla="*/ 2147483647 h 459"/>
              <a:gd name="T10" fmla="*/ 2147483647 w 4288"/>
              <a:gd name="T11" fmla="*/ 2147483647 h 459"/>
              <a:gd name="T12" fmla="*/ 2147483647 w 4288"/>
              <a:gd name="T13" fmla="*/ 2147483647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</p:spPr>
        <p:txBody>
          <a:bodyPr lIns="91420" tIns="45711" rIns="91420" bIns="45711"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7 h 240"/>
              <a:gd name="T2" fmla="*/ 2147483647 w 560"/>
              <a:gd name="T3" fmla="*/ 2147483647 h 240"/>
              <a:gd name="T4" fmla="*/ 2147483647 w 560"/>
              <a:gd name="T5" fmla="*/ 2147483647 h 240"/>
              <a:gd name="T6" fmla="*/ 2147483647 w 560"/>
              <a:gd name="T7" fmla="*/ 2147483647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</p:spPr>
        <p:txBody>
          <a:bodyPr lIns="91420" tIns="45711" rIns="91420" bIns="45711"/>
          <a:lstStyle/>
          <a:p>
            <a:pPr>
              <a:defRPr/>
            </a:pPr>
            <a:endParaRPr lang="ru-RU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E4407-0AFE-4EC8-B84E-8D92498717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0E8C7-B5CD-4467-B05E-AB8329F577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6" indent="0">
              <a:buNone/>
              <a:defRPr sz="1800"/>
            </a:lvl2pPr>
            <a:lvl3pPr marL="914210" indent="0">
              <a:buNone/>
              <a:defRPr sz="1600"/>
            </a:lvl3pPr>
            <a:lvl4pPr marL="1371316" indent="0">
              <a:buNone/>
              <a:defRPr sz="1400"/>
            </a:lvl4pPr>
            <a:lvl5pPr marL="1828421" indent="0">
              <a:buNone/>
              <a:defRPr sz="1400"/>
            </a:lvl5pPr>
            <a:lvl6pPr marL="2285526" indent="0">
              <a:buNone/>
              <a:defRPr sz="1400"/>
            </a:lvl6pPr>
            <a:lvl7pPr marL="2742630" indent="0">
              <a:buNone/>
              <a:defRPr sz="1400"/>
            </a:lvl7pPr>
            <a:lvl8pPr marL="3199736" indent="0">
              <a:buNone/>
              <a:defRPr sz="1400"/>
            </a:lvl8pPr>
            <a:lvl9pPr marL="3656841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F131D-68F8-43A6-B130-6DD51F4E19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C2B8D-E78E-445B-BDF7-CA516E17DF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D8FD3-79BC-4C65-90BA-F30AB45EB9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120CA-A812-4EB2-A329-AAEA09208C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351BF-A8BB-4408-8849-2051BE5A29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4D3A-6667-4A8E-99B6-915CA492DD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F821A-5529-4F7F-80D8-F5BD91BEBC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AAE35-2F7C-4363-AC97-ABC26D982D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665FC-5516-40B7-8A26-525475E929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1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1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9056F-C809-4F57-BB44-C9F3B9403D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6" indent="0">
              <a:buNone/>
              <a:defRPr sz="1800"/>
            </a:lvl2pPr>
            <a:lvl3pPr marL="914210" indent="0">
              <a:buNone/>
              <a:defRPr sz="1600"/>
            </a:lvl3pPr>
            <a:lvl4pPr marL="1371316" indent="0">
              <a:buNone/>
              <a:defRPr sz="1400"/>
            </a:lvl4pPr>
            <a:lvl5pPr marL="1828421" indent="0">
              <a:buNone/>
              <a:defRPr sz="1400"/>
            </a:lvl5pPr>
            <a:lvl6pPr marL="2285526" indent="0">
              <a:buNone/>
              <a:defRPr sz="1400"/>
            </a:lvl6pPr>
            <a:lvl7pPr marL="2742630" indent="0">
              <a:buNone/>
              <a:defRPr sz="1400"/>
            </a:lvl7pPr>
            <a:lvl8pPr marL="3199736" indent="0">
              <a:buNone/>
              <a:defRPr sz="1400"/>
            </a:lvl8pPr>
            <a:lvl9pPr marL="3656841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1B15E-A4F1-4613-BA9E-395E76CFA0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3C1BB-D50D-4ECF-800D-D39F997D9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77A8E-E274-42DA-BFFF-7BAE5242E3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62453-C67E-4A10-8FDC-26F566F80C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DE497-B14E-4D78-8B11-AF9E9B86F6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0C232-E2BE-4E10-BA90-BAD2B65344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98D28-B3B3-4738-8E4F-DE65B0C0AF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3AC290D-A47E-479B-BF0C-EDDD76E9F1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  <p:sldLayoutId id="21474839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7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8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8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9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7 w 2903"/>
              <a:gd name="T1" fmla="*/ 2147483647 h 3686"/>
              <a:gd name="T2" fmla="*/ 2147483647 w 2903"/>
              <a:gd name="T3" fmla="*/ 2147483647 h 3686"/>
              <a:gd name="T4" fmla="*/ 2147483647 w 2903"/>
              <a:gd name="T5" fmla="*/ 0 h 3686"/>
              <a:gd name="T6" fmla="*/ 2147483647 w 2903"/>
              <a:gd name="T7" fmla="*/ 2147483647 h 3686"/>
              <a:gd name="T8" fmla="*/ 2147483647 w 2903"/>
              <a:gd name="T9" fmla="*/ 2147483647 h 3686"/>
              <a:gd name="T10" fmla="*/ 0 w 2903"/>
              <a:gd name="T11" fmla="*/ 2147483647 h 3686"/>
              <a:gd name="T12" fmla="*/ 2147483647 w 2903"/>
              <a:gd name="T13" fmla="*/ 2147483647 h 3686"/>
              <a:gd name="T14" fmla="*/ 2147483647 w 2903"/>
              <a:gd name="T15" fmla="*/ 2147483647 h 3686"/>
              <a:gd name="T16" fmla="*/ 2147483647 w 2903"/>
              <a:gd name="T17" fmla="*/ 2147483647 h 3686"/>
              <a:gd name="T18" fmla="*/ 2147483647 w 2903"/>
              <a:gd name="T19" fmla="*/ 2147483647 h 3686"/>
              <a:gd name="T20" fmla="*/ 2147483647 w 2903"/>
              <a:gd name="T21" fmla="*/ 2147483647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1420" tIns="45711" rIns="91420" bIns="45711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BDAA5139-4D02-4EB4-A5E6-7612B53C65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7 w 2911"/>
              <a:gd name="T1" fmla="*/ 0 h 3703"/>
              <a:gd name="T2" fmla="*/ 2147483647 w 2911"/>
              <a:gd name="T3" fmla="*/ 2147483647 h 3703"/>
              <a:gd name="T4" fmla="*/ 2147483647 w 2911"/>
              <a:gd name="T5" fmla="*/ 2147483647 h 3703"/>
              <a:gd name="T6" fmla="*/ 0 w 2911"/>
              <a:gd name="T7" fmla="*/ 2147483647 h 3703"/>
              <a:gd name="T8" fmla="*/ 2147483647 w 2911"/>
              <a:gd name="T9" fmla="*/ 2147483647 h 3703"/>
              <a:gd name="T10" fmla="*/ 2147483647 w 2911"/>
              <a:gd name="T11" fmla="*/ 2147483647 h 3703"/>
              <a:gd name="T12" fmla="*/ 2147483647 w 2911"/>
              <a:gd name="T13" fmla="*/ 2147483647 h 3703"/>
              <a:gd name="T14" fmla="*/ 2147483647 w 2911"/>
              <a:gd name="T15" fmla="*/ 2147483647 h 3703"/>
              <a:gd name="T16" fmla="*/ 2147483647 w 2911"/>
              <a:gd name="T17" fmla="*/ 2147483647 h 3703"/>
              <a:gd name="T18" fmla="*/ 2147483647 w 2911"/>
              <a:gd name="T19" fmla="*/ 0 h 3703"/>
              <a:gd name="T20" fmla="*/ 2147483647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 lIns="91420" tIns="45711" rIns="91420" bIns="45711"/>
          <a:lstStyle/>
          <a:p>
            <a:pPr>
              <a:defRPr/>
            </a:pPr>
            <a:endParaRPr lang="ru-RU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7 h 2777"/>
              <a:gd name="T2" fmla="*/ 2147483647 w 2561"/>
              <a:gd name="T3" fmla="*/ 2147483647 h 2777"/>
              <a:gd name="T4" fmla="*/ 2147483647 w 2561"/>
              <a:gd name="T5" fmla="*/ 2147483647 h 2777"/>
              <a:gd name="T6" fmla="*/ 2147483647 w 2561"/>
              <a:gd name="T7" fmla="*/ 2147483647 h 2777"/>
              <a:gd name="T8" fmla="*/ 2147483647 w 2561"/>
              <a:gd name="T9" fmla="*/ 2147483647 h 2777"/>
              <a:gd name="T10" fmla="*/ 2147483647 w 2561"/>
              <a:gd name="T11" fmla="*/ 0 h 2777"/>
              <a:gd name="T12" fmla="*/ 0 w 2561"/>
              <a:gd name="T13" fmla="*/ 2147483647 h 2777"/>
              <a:gd name="T14" fmla="*/ 0 w 2561"/>
              <a:gd name="T15" fmla="*/ 2147483647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lIns="91420" tIns="45711" rIns="91420" bIns="45711"/>
          <a:lstStyle/>
          <a:p>
            <a:pPr>
              <a:defRPr/>
            </a:pPr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7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25 w 2177"/>
                <a:gd name="T1" fmla="*/ 20 h 1298"/>
                <a:gd name="T2" fmla="*/ 23 w 2177"/>
                <a:gd name="T3" fmla="*/ 18 h 1298"/>
                <a:gd name="T4" fmla="*/ 21 w 2177"/>
                <a:gd name="T5" fmla="*/ 8 h 1298"/>
                <a:gd name="T6" fmla="*/ 34 w 2177"/>
                <a:gd name="T7" fmla="*/ 6 h 1298"/>
                <a:gd name="T8" fmla="*/ 35 w 2177"/>
                <a:gd name="T9" fmla="*/ 4 h 1298"/>
                <a:gd name="T10" fmla="*/ 33 w 2177"/>
                <a:gd name="T11" fmla="*/ 2 h 1298"/>
                <a:gd name="T12" fmla="*/ 20 w 2177"/>
                <a:gd name="T13" fmla="*/ 4 h 1298"/>
                <a:gd name="T14" fmla="*/ 20 w 2177"/>
                <a:gd name="T15" fmla="*/ 1 h 1298"/>
                <a:gd name="T16" fmla="*/ 17 w 2177"/>
                <a:gd name="T17" fmla="*/ 0 h 1298"/>
                <a:gd name="T18" fmla="*/ 15 w 2177"/>
                <a:gd name="T19" fmla="*/ 1 h 1298"/>
                <a:gd name="T20" fmla="*/ 14 w 2177"/>
                <a:gd name="T21" fmla="*/ 2 h 1298"/>
                <a:gd name="T22" fmla="*/ 15 w 2177"/>
                <a:gd name="T23" fmla="*/ 5 h 1298"/>
                <a:gd name="T24" fmla="*/ 11 w 2177"/>
                <a:gd name="T25" fmla="*/ 7 h 1298"/>
                <a:gd name="T26" fmla="*/ 16 w 2177"/>
                <a:gd name="T27" fmla="*/ 8 h 1298"/>
                <a:gd name="T28" fmla="*/ 18 w 2177"/>
                <a:gd name="T29" fmla="*/ 14 h 1298"/>
                <a:gd name="T30" fmla="*/ 3 w 2177"/>
                <a:gd name="T31" fmla="*/ 8 h 1298"/>
                <a:gd name="T32" fmla="*/ 1 w 2177"/>
                <a:gd name="T33" fmla="*/ 8 h 1298"/>
                <a:gd name="T34" fmla="*/ 0 w 2177"/>
                <a:gd name="T35" fmla="*/ 10 h 1298"/>
                <a:gd name="T36" fmla="*/ 1 w 2177"/>
                <a:gd name="T37" fmla="*/ 13 h 1298"/>
                <a:gd name="T38" fmla="*/ 18 w 2177"/>
                <a:gd name="T39" fmla="*/ 21 h 1298"/>
                <a:gd name="T40" fmla="*/ 22 w 2177"/>
                <a:gd name="T41" fmla="*/ 20 h 1298"/>
                <a:gd name="T42" fmla="*/ 25 w 2177"/>
                <a:gd name="T43" fmla="*/ 21 h 1298"/>
                <a:gd name="T44" fmla="*/ 25 w 2177"/>
                <a:gd name="T45" fmla="*/ 20 h 1298"/>
                <a:gd name="T46" fmla="*/ 25 w 2177"/>
                <a:gd name="T47" fmla="*/ 2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1 w 143"/>
                <a:gd name="T3" fmla="*/ 0 h 258"/>
                <a:gd name="T4" fmla="*/ 2 w 143"/>
                <a:gd name="T5" fmla="*/ 4 h 258"/>
                <a:gd name="T6" fmla="*/ 0 w 143"/>
                <a:gd name="T7" fmla="*/ 5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2 w 1586"/>
                <a:gd name="T1" fmla="*/ 0 h 821"/>
                <a:gd name="T2" fmla="*/ 20 w 1586"/>
                <a:gd name="T3" fmla="*/ 8 h 821"/>
                <a:gd name="T4" fmla="*/ 22 w 1586"/>
                <a:gd name="T5" fmla="*/ 9 h 821"/>
                <a:gd name="T6" fmla="*/ 24 w 1586"/>
                <a:gd name="T7" fmla="*/ 12 h 821"/>
                <a:gd name="T8" fmla="*/ 24 w 1586"/>
                <a:gd name="T9" fmla="*/ 12 h 821"/>
                <a:gd name="T10" fmla="*/ 21 w 1586"/>
                <a:gd name="T11" fmla="*/ 12 h 821"/>
                <a:gd name="T12" fmla="*/ 17 w 1586"/>
                <a:gd name="T13" fmla="*/ 12 h 821"/>
                <a:gd name="T14" fmla="*/ 0 w 1586"/>
                <a:gd name="T15" fmla="*/ 4 h 821"/>
                <a:gd name="T16" fmla="*/ 0 w 1586"/>
                <a:gd name="T17" fmla="*/ 2 h 821"/>
                <a:gd name="T18" fmla="*/ 0 w 1586"/>
                <a:gd name="T19" fmla="*/ 0 h 821"/>
                <a:gd name="T20" fmla="*/ 2 w 1586"/>
                <a:gd name="T21" fmla="*/ 0 h 821"/>
                <a:gd name="T22" fmla="*/ 2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6 h 747"/>
                <a:gd name="T2" fmla="*/ 15 w 1049"/>
                <a:gd name="T3" fmla="*/ 12 h 747"/>
                <a:gd name="T4" fmla="*/ 15 w 1049"/>
                <a:gd name="T5" fmla="*/ 9 h 747"/>
                <a:gd name="T6" fmla="*/ 17 w 1049"/>
                <a:gd name="T7" fmla="*/ 7 h 747"/>
                <a:gd name="T8" fmla="*/ 2 w 1049"/>
                <a:gd name="T9" fmla="*/ 0 h 747"/>
                <a:gd name="T10" fmla="*/ 0 w 1049"/>
                <a:gd name="T11" fmla="*/ 2 h 747"/>
                <a:gd name="T12" fmla="*/ 0 w 1049"/>
                <a:gd name="T13" fmla="*/ 6 h 747"/>
                <a:gd name="T14" fmla="*/ 0 w 1049"/>
                <a:gd name="T15" fmla="*/ 6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1 h 241"/>
                <a:gd name="T2" fmla="*/ 2 w 272"/>
                <a:gd name="T3" fmla="*/ 0 h 241"/>
                <a:gd name="T4" fmla="*/ 3 w 272"/>
                <a:gd name="T5" fmla="*/ 1 h 241"/>
                <a:gd name="T6" fmla="*/ 4 w 272"/>
                <a:gd name="T7" fmla="*/ 3 h 241"/>
                <a:gd name="T8" fmla="*/ 2 w 272"/>
                <a:gd name="T9" fmla="*/ 3 h 241"/>
                <a:gd name="T10" fmla="*/ 0 w 272"/>
                <a:gd name="T11" fmla="*/ 4 h 241"/>
                <a:gd name="T12" fmla="*/ 0 w 272"/>
                <a:gd name="T13" fmla="*/ 1 h 241"/>
                <a:gd name="T14" fmla="*/ 0 w 272"/>
                <a:gd name="T15" fmla="*/ 1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3 w 152"/>
                <a:gd name="T1" fmla="*/ 1 h 224"/>
                <a:gd name="T2" fmla="*/ 3 w 152"/>
                <a:gd name="T3" fmla="*/ 4 h 224"/>
                <a:gd name="T4" fmla="*/ 0 w 152"/>
                <a:gd name="T5" fmla="*/ 1 h 224"/>
                <a:gd name="T6" fmla="*/ 2 w 152"/>
                <a:gd name="T7" fmla="*/ 0 h 224"/>
                <a:gd name="T8" fmla="*/ 3 w 152"/>
                <a:gd name="T9" fmla="*/ 1 h 224"/>
                <a:gd name="T10" fmla="*/ 3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2 h 764"/>
                <a:gd name="T2" fmla="*/ 2 w 386"/>
                <a:gd name="T3" fmla="*/ 0 h 764"/>
                <a:gd name="T4" fmla="*/ 4 w 386"/>
                <a:gd name="T5" fmla="*/ 1 h 764"/>
                <a:gd name="T6" fmla="*/ 7 w 386"/>
                <a:gd name="T7" fmla="*/ 12 h 764"/>
                <a:gd name="T8" fmla="*/ 5 w 386"/>
                <a:gd name="T9" fmla="*/ 12 h 764"/>
                <a:gd name="T10" fmla="*/ 3 w 386"/>
                <a:gd name="T11" fmla="*/ 11 h 764"/>
                <a:gd name="T12" fmla="*/ 0 w 386"/>
                <a:gd name="T13" fmla="*/ 2 h 764"/>
                <a:gd name="T14" fmla="*/ 0 w 386"/>
                <a:gd name="T15" fmla="*/ 2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11 w 728"/>
                <a:gd name="T1" fmla="*/ 0 h 348"/>
                <a:gd name="T2" fmla="*/ 0 w 728"/>
                <a:gd name="T3" fmla="*/ 2 h 348"/>
                <a:gd name="T4" fmla="*/ 1 w 728"/>
                <a:gd name="T5" fmla="*/ 6 h 348"/>
                <a:gd name="T6" fmla="*/ 12 w 728"/>
                <a:gd name="T7" fmla="*/ 4 h 348"/>
                <a:gd name="T8" fmla="*/ 12 w 728"/>
                <a:gd name="T9" fmla="*/ 1 h 348"/>
                <a:gd name="T10" fmla="*/ 11 w 728"/>
                <a:gd name="T11" fmla="*/ 0 h 348"/>
                <a:gd name="T12" fmla="*/ 11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5 w 312"/>
                <a:gd name="T1" fmla="*/ 0 h 135"/>
                <a:gd name="T2" fmla="*/ 0 w 312"/>
                <a:gd name="T3" fmla="*/ 1 h 135"/>
                <a:gd name="T4" fmla="*/ 5 w 312"/>
                <a:gd name="T5" fmla="*/ 2 h 135"/>
                <a:gd name="T6" fmla="*/ 5 w 312"/>
                <a:gd name="T7" fmla="*/ 0 h 135"/>
                <a:gd name="T8" fmla="*/ 5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9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 h 175"/>
                    <a:gd name="T2" fmla="*/ 2 w 313"/>
                    <a:gd name="T3" fmla="*/ 0 h 175"/>
                    <a:gd name="T4" fmla="*/ 4 w 313"/>
                    <a:gd name="T5" fmla="*/ 0 h 175"/>
                    <a:gd name="T6" fmla="*/ 5 w 313"/>
                    <a:gd name="T7" fmla="*/ 0 h 175"/>
                    <a:gd name="T8" fmla="*/ 5 w 313"/>
                    <a:gd name="T9" fmla="*/ 1 h 175"/>
                    <a:gd name="T10" fmla="*/ 3 w 313"/>
                    <a:gd name="T11" fmla="*/ 1 h 175"/>
                    <a:gd name="T12" fmla="*/ 2 w 313"/>
                    <a:gd name="T13" fmla="*/ 1 h 175"/>
                    <a:gd name="T14" fmla="*/ 1 w 313"/>
                    <a:gd name="T15" fmla="*/ 2 h 175"/>
                    <a:gd name="T16" fmla="*/ 0 w 313"/>
                    <a:gd name="T17" fmla="*/ 1 h 175"/>
                    <a:gd name="T18" fmla="*/ 0 w 313"/>
                    <a:gd name="T19" fmla="*/ 1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 h 266"/>
                    <a:gd name="T2" fmla="*/ 3 w 230"/>
                    <a:gd name="T3" fmla="*/ 5 h 266"/>
                    <a:gd name="T4" fmla="*/ 4 w 230"/>
                    <a:gd name="T5" fmla="*/ 4 h 266"/>
                    <a:gd name="T6" fmla="*/ 4 w 230"/>
                    <a:gd name="T7" fmla="*/ 1 h 266"/>
                    <a:gd name="T8" fmla="*/ 3 w 230"/>
                    <a:gd name="T9" fmla="*/ 0 h 266"/>
                    <a:gd name="T10" fmla="*/ 3 w 230"/>
                    <a:gd name="T11" fmla="*/ 4 h 266"/>
                    <a:gd name="T12" fmla="*/ 2 w 230"/>
                    <a:gd name="T13" fmla="*/ 1 h 266"/>
                    <a:gd name="T14" fmla="*/ 0 w 230"/>
                    <a:gd name="T15" fmla="*/ 1 h 266"/>
                    <a:gd name="T16" fmla="*/ 0 w 230"/>
                    <a:gd name="T17" fmla="*/ 1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0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 h 234"/>
                    <a:gd name="T2" fmla="*/ 0 w 87"/>
                    <a:gd name="T3" fmla="*/ 2 h 234"/>
                    <a:gd name="T4" fmla="*/ 0 w 87"/>
                    <a:gd name="T5" fmla="*/ 3 h 234"/>
                    <a:gd name="T6" fmla="*/ 0 w 87"/>
                    <a:gd name="T7" fmla="*/ 4 h 234"/>
                    <a:gd name="T8" fmla="*/ 1 w 87"/>
                    <a:gd name="T9" fmla="*/ 4 h 234"/>
                    <a:gd name="T10" fmla="*/ 1 w 87"/>
                    <a:gd name="T11" fmla="*/ 2 h 234"/>
                    <a:gd name="T12" fmla="*/ 0 w 87"/>
                    <a:gd name="T13" fmla="*/ 0 h 234"/>
                    <a:gd name="T14" fmla="*/ 0 w 87"/>
                    <a:gd name="T15" fmla="*/ 1 h 234"/>
                    <a:gd name="T16" fmla="*/ 0 w 87"/>
                    <a:gd name="T17" fmla="*/ 1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086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2 w 1190"/>
                  <a:gd name="T1" fmla="*/ 0 h 500"/>
                  <a:gd name="T2" fmla="*/ 19 w 1190"/>
                  <a:gd name="T3" fmla="*/ 8 h 500"/>
                  <a:gd name="T4" fmla="*/ 17 w 1190"/>
                  <a:gd name="T5" fmla="*/ 8 h 500"/>
                  <a:gd name="T6" fmla="*/ 0 w 1190"/>
                  <a:gd name="T7" fmla="*/ 1 h 500"/>
                  <a:gd name="T8" fmla="*/ 2 w 1190"/>
                  <a:gd name="T9" fmla="*/ 0 h 500"/>
                  <a:gd name="T10" fmla="*/ 2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7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0 w 489"/>
                  <a:gd name="T1" fmla="*/ 1 h 296"/>
                  <a:gd name="T2" fmla="*/ 2 w 489"/>
                  <a:gd name="T3" fmla="*/ 2 h 296"/>
                  <a:gd name="T4" fmla="*/ 5 w 489"/>
                  <a:gd name="T5" fmla="*/ 3 h 296"/>
                  <a:gd name="T6" fmla="*/ 6 w 489"/>
                  <a:gd name="T7" fmla="*/ 4 h 296"/>
                  <a:gd name="T8" fmla="*/ 5 w 489"/>
                  <a:gd name="T9" fmla="*/ 4 h 296"/>
                  <a:gd name="T10" fmla="*/ 2 w 489"/>
                  <a:gd name="T11" fmla="*/ 3 h 296"/>
                  <a:gd name="T12" fmla="*/ 0 w 489"/>
                  <a:gd name="T13" fmla="*/ 2 h 296"/>
                  <a:gd name="T14" fmla="*/ 1 w 489"/>
                  <a:gd name="T15" fmla="*/ 3 h 296"/>
                  <a:gd name="T16" fmla="*/ 4 w 489"/>
                  <a:gd name="T17" fmla="*/ 5 h 296"/>
                  <a:gd name="T18" fmla="*/ 7 w 489"/>
                  <a:gd name="T19" fmla="*/ 5 h 296"/>
                  <a:gd name="T20" fmla="*/ 7 w 489"/>
                  <a:gd name="T21" fmla="*/ 4 h 296"/>
                  <a:gd name="T22" fmla="*/ 6 w 489"/>
                  <a:gd name="T23" fmla="*/ 2 h 296"/>
                  <a:gd name="T24" fmla="*/ 2 w 489"/>
                  <a:gd name="T25" fmla="*/ 1 h 296"/>
                  <a:gd name="T26" fmla="*/ 0 w 489"/>
                  <a:gd name="T27" fmla="*/ 0 h 296"/>
                  <a:gd name="T28" fmla="*/ 0 w 489"/>
                  <a:gd name="T29" fmla="*/ 1 h 296"/>
                  <a:gd name="T30" fmla="*/ 0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8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1 w 213"/>
                  <a:gd name="T1" fmla="*/ 0 h 478"/>
                  <a:gd name="T2" fmla="*/ 2 w 213"/>
                  <a:gd name="T3" fmla="*/ 0 h 478"/>
                  <a:gd name="T4" fmla="*/ 2 w 213"/>
                  <a:gd name="T5" fmla="*/ 3 h 478"/>
                  <a:gd name="T6" fmla="*/ 2 w 213"/>
                  <a:gd name="T7" fmla="*/ 5 h 478"/>
                  <a:gd name="T8" fmla="*/ 4 w 213"/>
                  <a:gd name="T9" fmla="*/ 7 h 478"/>
                  <a:gd name="T10" fmla="*/ 2 w 213"/>
                  <a:gd name="T11" fmla="*/ 7 h 478"/>
                  <a:gd name="T12" fmla="*/ 1 w 213"/>
                  <a:gd name="T13" fmla="*/ 5 h 478"/>
                  <a:gd name="T14" fmla="*/ 0 w 213"/>
                  <a:gd name="T15" fmla="*/ 0 h 478"/>
                  <a:gd name="T16" fmla="*/ 1 w 213"/>
                  <a:gd name="T17" fmla="*/ 0 h 478"/>
                  <a:gd name="T18" fmla="*/ 1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90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2 w 150"/>
                    <a:gd name="T1" fmla="*/ 0 h 173"/>
                    <a:gd name="T2" fmla="*/ 1 w 150"/>
                    <a:gd name="T3" fmla="*/ 2 h 173"/>
                    <a:gd name="T4" fmla="*/ 0 w 150"/>
                    <a:gd name="T5" fmla="*/ 3 h 173"/>
                    <a:gd name="T6" fmla="*/ 2 w 150"/>
                    <a:gd name="T7" fmla="*/ 3 h 173"/>
                    <a:gd name="T8" fmla="*/ 2 w 150"/>
                    <a:gd name="T9" fmla="*/ 2 h 173"/>
                    <a:gd name="T10" fmla="*/ 3 w 150"/>
                    <a:gd name="T11" fmla="*/ 1 h 173"/>
                    <a:gd name="T12" fmla="*/ 2 w 150"/>
                    <a:gd name="T13" fmla="*/ 0 h 173"/>
                    <a:gd name="T14" fmla="*/ 2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1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3 w 1684"/>
                    <a:gd name="T1" fmla="*/ 0 h 880"/>
                    <a:gd name="T2" fmla="*/ 1 w 1684"/>
                    <a:gd name="T3" fmla="*/ 1 h 880"/>
                    <a:gd name="T4" fmla="*/ 0 w 1684"/>
                    <a:gd name="T5" fmla="*/ 4 h 880"/>
                    <a:gd name="T6" fmla="*/ 2 w 1684"/>
                    <a:gd name="T7" fmla="*/ 6 h 880"/>
                    <a:gd name="T8" fmla="*/ 19 w 1684"/>
                    <a:gd name="T9" fmla="*/ 14 h 880"/>
                    <a:gd name="T10" fmla="*/ 23 w 1684"/>
                    <a:gd name="T11" fmla="*/ 14 h 880"/>
                    <a:gd name="T12" fmla="*/ 26 w 1684"/>
                    <a:gd name="T13" fmla="*/ 14 h 880"/>
                    <a:gd name="T14" fmla="*/ 27 w 1684"/>
                    <a:gd name="T15" fmla="*/ 13 h 880"/>
                    <a:gd name="T16" fmla="*/ 24 w 1684"/>
                    <a:gd name="T17" fmla="*/ 11 h 880"/>
                    <a:gd name="T18" fmla="*/ 23 w 1684"/>
                    <a:gd name="T19" fmla="*/ 8 h 880"/>
                    <a:gd name="T20" fmla="*/ 22 w 1684"/>
                    <a:gd name="T21" fmla="*/ 9 h 880"/>
                    <a:gd name="T22" fmla="*/ 23 w 1684"/>
                    <a:gd name="T23" fmla="*/ 11 h 880"/>
                    <a:gd name="T24" fmla="*/ 25 w 1684"/>
                    <a:gd name="T25" fmla="*/ 13 h 880"/>
                    <a:gd name="T26" fmla="*/ 23 w 1684"/>
                    <a:gd name="T27" fmla="*/ 13 h 880"/>
                    <a:gd name="T28" fmla="*/ 20 w 1684"/>
                    <a:gd name="T29" fmla="*/ 13 h 880"/>
                    <a:gd name="T30" fmla="*/ 20 w 1684"/>
                    <a:gd name="T31" fmla="*/ 11 h 880"/>
                    <a:gd name="T32" fmla="*/ 21 w 1684"/>
                    <a:gd name="T33" fmla="*/ 9 h 880"/>
                    <a:gd name="T34" fmla="*/ 20 w 1684"/>
                    <a:gd name="T35" fmla="*/ 9 h 880"/>
                    <a:gd name="T36" fmla="*/ 19 w 1684"/>
                    <a:gd name="T37" fmla="*/ 11 h 880"/>
                    <a:gd name="T38" fmla="*/ 18 w 1684"/>
                    <a:gd name="T39" fmla="*/ 13 h 880"/>
                    <a:gd name="T40" fmla="*/ 2 w 1684"/>
                    <a:gd name="T41" fmla="*/ 5 h 880"/>
                    <a:gd name="T42" fmla="*/ 2 w 1684"/>
                    <a:gd name="T43" fmla="*/ 4 h 880"/>
                    <a:gd name="T44" fmla="*/ 2 w 1684"/>
                    <a:gd name="T45" fmla="*/ 2 h 880"/>
                    <a:gd name="T46" fmla="*/ 4 w 1684"/>
                    <a:gd name="T47" fmla="*/ 0 h 880"/>
                    <a:gd name="T48" fmla="*/ 3 w 1684"/>
                    <a:gd name="T49" fmla="*/ 0 h 880"/>
                    <a:gd name="T50" fmla="*/ 3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2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2 w 160"/>
                    <a:gd name="T1" fmla="*/ 0 h 335"/>
                    <a:gd name="T2" fmla="*/ 1 w 160"/>
                    <a:gd name="T3" fmla="*/ 1 h 335"/>
                    <a:gd name="T4" fmla="*/ 0 w 160"/>
                    <a:gd name="T5" fmla="*/ 3 h 335"/>
                    <a:gd name="T6" fmla="*/ 1 w 160"/>
                    <a:gd name="T7" fmla="*/ 4 h 335"/>
                    <a:gd name="T8" fmla="*/ 2 w 160"/>
                    <a:gd name="T9" fmla="*/ 5 h 335"/>
                    <a:gd name="T10" fmla="*/ 2 w 160"/>
                    <a:gd name="T11" fmla="*/ 2 h 335"/>
                    <a:gd name="T12" fmla="*/ 3 w 160"/>
                    <a:gd name="T13" fmla="*/ 0 h 335"/>
                    <a:gd name="T14" fmla="*/ 2 w 160"/>
                    <a:gd name="T15" fmla="*/ 0 h 335"/>
                    <a:gd name="T16" fmla="*/ 2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3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4 w 642"/>
                    <a:gd name="T1" fmla="*/ 14 h 1188"/>
                    <a:gd name="T2" fmla="*/ 0 w 642"/>
                    <a:gd name="T3" fmla="*/ 2 h 1188"/>
                    <a:gd name="T4" fmla="*/ 2 w 642"/>
                    <a:gd name="T5" fmla="*/ 1 h 1188"/>
                    <a:gd name="T6" fmla="*/ 5 w 642"/>
                    <a:gd name="T7" fmla="*/ 0 h 1188"/>
                    <a:gd name="T8" fmla="*/ 7 w 642"/>
                    <a:gd name="T9" fmla="*/ 1 h 1188"/>
                    <a:gd name="T10" fmla="*/ 11 w 642"/>
                    <a:gd name="T11" fmla="*/ 19 h 1188"/>
                    <a:gd name="T12" fmla="*/ 9 w 642"/>
                    <a:gd name="T13" fmla="*/ 18 h 1188"/>
                    <a:gd name="T14" fmla="*/ 6 w 642"/>
                    <a:gd name="T15" fmla="*/ 2 h 1188"/>
                    <a:gd name="T16" fmla="*/ 4 w 642"/>
                    <a:gd name="T17" fmla="*/ 1 h 1188"/>
                    <a:gd name="T18" fmla="*/ 2 w 642"/>
                    <a:gd name="T19" fmla="*/ 2 h 1188"/>
                    <a:gd name="T20" fmla="*/ 2 w 642"/>
                    <a:gd name="T21" fmla="*/ 3 h 1188"/>
                    <a:gd name="T22" fmla="*/ 5 w 642"/>
                    <a:gd name="T23" fmla="*/ 15 h 1188"/>
                    <a:gd name="T24" fmla="*/ 4 w 642"/>
                    <a:gd name="T25" fmla="*/ 14 h 1188"/>
                    <a:gd name="T26" fmla="*/ 4 w 642"/>
                    <a:gd name="T27" fmla="*/ 14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4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1 h 504"/>
                    <a:gd name="T2" fmla="*/ 2 w 192"/>
                    <a:gd name="T3" fmla="*/ 4 h 504"/>
                    <a:gd name="T4" fmla="*/ 2 w 192"/>
                    <a:gd name="T5" fmla="*/ 5 h 504"/>
                    <a:gd name="T6" fmla="*/ 2 w 192"/>
                    <a:gd name="T7" fmla="*/ 8 h 504"/>
                    <a:gd name="T8" fmla="*/ 3 w 192"/>
                    <a:gd name="T9" fmla="*/ 8 h 504"/>
                    <a:gd name="T10" fmla="*/ 3 w 192"/>
                    <a:gd name="T11" fmla="*/ 6 h 504"/>
                    <a:gd name="T12" fmla="*/ 3 w 192"/>
                    <a:gd name="T13" fmla="*/ 4 h 504"/>
                    <a:gd name="T14" fmla="*/ 2 w 192"/>
                    <a:gd name="T15" fmla="*/ 1 h 504"/>
                    <a:gd name="T16" fmla="*/ 1 w 192"/>
                    <a:gd name="T17" fmla="*/ 0 h 504"/>
                    <a:gd name="T18" fmla="*/ 0 w 192"/>
                    <a:gd name="T19" fmla="*/ 1 h 504"/>
                    <a:gd name="T20" fmla="*/ 0 w 192"/>
                    <a:gd name="T21" fmla="*/ 1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5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5 w 390"/>
                    <a:gd name="T1" fmla="*/ 0 h 269"/>
                    <a:gd name="T2" fmla="*/ 5 w 390"/>
                    <a:gd name="T3" fmla="*/ 1 h 269"/>
                    <a:gd name="T4" fmla="*/ 4 w 390"/>
                    <a:gd name="T5" fmla="*/ 2 h 269"/>
                    <a:gd name="T6" fmla="*/ 0 w 390"/>
                    <a:gd name="T7" fmla="*/ 3 h 269"/>
                    <a:gd name="T8" fmla="*/ 0 w 390"/>
                    <a:gd name="T9" fmla="*/ 4 h 269"/>
                    <a:gd name="T10" fmla="*/ 5 w 390"/>
                    <a:gd name="T11" fmla="*/ 4 h 269"/>
                    <a:gd name="T12" fmla="*/ 5 w 390"/>
                    <a:gd name="T13" fmla="*/ 5 h 269"/>
                    <a:gd name="T14" fmla="*/ 7 w 390"/>
                    <a:gd name="T15" fmla="*/ 5 h 269"/>
                    <a:gd name="T16" fmla="*/ 6 w 390"/>
                    <a:gd name="T17" fmla="*/ 3 h 269"/>
                    <a:gd name="T18" fmla="*/ 2 w 390"/>
                    <a:gd name="T19" fmla="*/ 3 h 269"/>
                    <a:gd name="T20" fmla="*/ 6 w 390"/>
                    <a:gd name="T21" fmla="*/ 2 h 269"/>
                    <a:gd name="T22" fmla="*/ 5 w 390"/>
                    <a:gd name="T23" fmla="*/ 0 h 269"/>
                    <a:gd name="T24" fmla="*/ 5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6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3 h 424"/>
                    <a:gd name="T2" fmla="*/ 14 w 941"/>
                    <a:gd name="T3" fmla="*/ 0 h 424"/>
                    <a:gd name="T4" fmla="*/ 15 w 941"/>
                    <a:gd name="T5" fmla="*/ 2 h 424"/>
                    <a:gd name="T6" fmla="*/ 15 w 941"/>
                    <a:gd name="T7" fmla="*/ 3 h 424"/>
                    <a:gd name="T8" fmla="*/ 15 w 941"/>
                    <a:gd name="T9" fmla="*/ 5 h 424"/>
                    <a:gd name="T10" fmla="*/ 1 w 941"/>
                    <a:gd name="T11" fmla="*/ 7 h 424"/>
                    <a:gd name="T12" fmla="*/ 1 w 941"/>
                    <a:gd name="T13" fmla="*/ 6 h 424"/>
                    <a:gd name="T14" fmla="*/ 14 w 941"/>
                    <a:gd name="T15" fmla="*/ 4 h 424"/>
                    <a:gd name="T16" fmla="*/ 14 w 941"/>
                    <a:gd name="T17" fmla="*/ 3 h 424"/>
                    <a:gd name="T18" fmla="*/ 14 w 941"/>
                    <a:gd name="T19" fmla="*/ 1 h 424"/>
                    <a:gd name="T20" fmla="*/ 0 w 941"/>
                    <a:gd name="T21" fmla="*/ 3 h 424"/>
                    <a:gd name="T22" fmla="*/ 0 w 941"/>
                    <a:gd name="T23" fmla="*/ 3 h 424"/>
                    <a:gd name="T24" fmla="*/ 0 w 941"/>
                    <a:gd name="T25" fmla="*/ 3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97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 h 173"/>
                    <a:gd name="T2" fmla="*/ 2 w 488"/>
                    <a:gd name="T3" fmla="*/ 2 h 173"/>
                    <a:gd name="T4" fmla="*/ 4 w 488"/>
                    <a:gd name="T5" fmla="*/ 2 h 173"/>
                    <a:gd name="T6" fmla="*/ 7 w 488"/>
                    <a:gd name="T7" fmla="*/ 1 h 173"/>
                    <a:gd name="T8" fmla="*/ 8 w 488"/>
                    <a:gd name="T9" fmla="*/ 0 h 173"/>
                    <a:gd name="T10" fmla="*/ 7 w 488"/>
                    <a:gd name="T11" fmla="*/ 0 h 173"/>
                    <a:gd name="T12" fmla="*/ 4 w 488"/>
                    <a:gd name="T13" fmla="*/ 0 h 173"/>
                    <a:gd name="T14" fmla="*/ 2 w 488"/>
                    <a:gd name="T15" fmla="*/ 0 h 173"/>
                    <a:gd name="T16" fmla="*/ 1 w 488"/>
                    <a:gd name="T17" fmla="*/ 1 h 173"/>
                    <a:gd name="T18" fmla="*/ 2 w 488"/>
                    <a:gd name="T19" fmla="*/ 1 h 173"/>
                    <a:gd name="T20" fmla="*/ 5 w 488"/>
                    <a:gd name="T21" fmla="*/ 0 h 173"/>
                    <a:gd name="T22" fmla="*/ 7 w 488"/>
                    <a:gd name="T23" fmla="*/ 0 h 173"/>
                    <a:gd name="T24" fmla="*/ 5 w 488"/>
                    <a:gd name="T25" fmla="*/ 1 h 173"/>
                    <a:gd name="T26" fmla="*/ 3 w 488"/>
                    <a:gd name="T27" fmla="*/ 1 h 173"/>
                    <a:gd name="T28" fmla="*/ 0 w 488"/>
                    <a:gd name="T29" fmla="*/ 1 h 173"/>
                    <a:gd name="T30" fmla="*/ 0 w 488"/>
                    <a:gd name="T31" fmla="*/ 1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73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0 w 772"/>
                <a:gd name="T1" fmla="*/ 22 h 3266"/>
                <a:gd name="T2" fmla="*/ 0 w 772"/>
                <a:gd name="T3" fmla="*/ 21 h 3266"/>
                <a:gd name="T4" fmla="*/ 0 w 772"/>
                <a:gd name="T5" fmla="*/ 19 h 3266"/>
                <a:gd name="T6" fmla="*/ 0 w 772"/>
                <a:gd name="T7" fmla="*/ 18 h 3266"/>
                <a:gd name="T8" fmla="*/ 0 w 772"/>
                <a:gd name="T9" fmla="*/ 16 h 3266"/>
                <a:gd name="T10" fmla="*/ 0 w 772"/>
                <a:gd name="T11" fmla="*/ 14 h 3266"/>
                <a:gd name="T12" fmla="*/ 0 w 772"/>
                <a:gd name="T13" fmla="*/ 14 h 3266"/>
                <a:gd name="T14" fmla="*/ 0 w 772"/>
                <a:gd name="T15" fmla="*/ 13 h 3266"/>
                <a:gd name="T16" fmla="*/ 0 w 772"/>
                <a:gd name="T17" fmla="*/ 12 h 3266"/>
                <a:gd name="T18" fmla="*/ 0 w 772"/>
                <a:gd name="T19" fmla="*/ 11 h 3266"/>
                <a:gd name="T20" fmla="*/ 0 w 772"/>
                <a:gd name="T21" fmla="*/ 8 h 3266"/>
                <a:gd name="T22" fmla="*/ 0 w 772"/>
                <a:gd name="T23" fmla="*/ 7 h 3266"/>
                <a:gd name="T24" fmla="*/ 0 w 772"/>
                <a:gd name="T25" fmla="*/ 5 h 3266"/>
                <a:gd name="T26" fmla="*/ 0 w 772"/>
                <a:gd name="T27" fmla="*/ 4 h 3266"/>
                <a:gd name="T28" fmla="*/ 0 w 772"/>
                <a:gd name="T29" fmla="*/ 3 h 3266"/>
                <a:gd name="T30" fmla="*/ 0 w 772"/>
                <a:gd name="T31" fmla="*/ 0 h 3266"/>
                <a:gd name="T32" fmla="*/ 0 w 772"/>
                <a:gd name="T33" fmla="*/ 3 h 3266"/>
                <a:gd name="T34" fmla="*/ 0 w 772"/>
                <a:gd name="T35" fmla="*/ 4 h 3266"/>
                <a:gd name="T36" fmla="*/ 0 w 772"/>
                <a:gd name="T37" fmla="*/ 5 h 3266"/>
                <a:gd name="T38" fmla="*/ 0 w 772"/>
                <a:gd name="T39" fmla="*/ 6 h 3266"/>
                <a:gd name="T40" fmla="*/ 0 w 772"/>
                <a:gd name="T41" fmla="*/ 7 h 3266"/>
                <a:gd name="T42" fmla="*/ 0 w 772"/>
                <a:gd name="T43" fmla="*/ 9 h 3266"/>
                <a:gd name="T44" fmla="*/ 0 w 772"/>
                <a:gd name="T45" fmla="*/ 11 h 3266"/>
                <a:gd name="T46" fmla="*/ 0 w 772"/>
                <a:gd name="T47" fmla="*/ 13 h 3266"/>
                <a:gd name="T48" fmla="*/ 0 w 772"/>
                <a:gd name="T49" fmla="*/ 14 h 3266"/>
                <a:gd name="T50" fmla="*/ 0 w 772"/>
                <a:gd name="T51" fmla="*/ 15 h 3266"/>
                <a:gd name="T52" fmla="*/ 0 w 772"/>
                <a:gd name="T53" fmla="*/ 17 h 3266"/>
                <a:gd name="T54" fmla="*/ 0 w 772"/>
                <a:gd name="T55" fmla="*/ 19 h 3266"/>
                <a:gd name="T56" fmla="*/ 0 w 772"/>
                <a:gd name="T57" fmla="*/ 21 h 3266"/>
                <a:gd name="T58" fmla="*/ 0 w 772"/>
                <a:gd name="T59" fmla="*/ 22 h 3266"/>
                <a:gd name="T60" fmla="*/ 0 w 772"/>
                <a:gd name="T61" fmla="*/ 23 h 3266"/>
                <a:gd name="T62" fmla="*/ 0 w 772"/>
                <a:gd name="T63" fmla="*/ 22 h 3266"/>
                <a:gd name="T64" fmla="*/ 0 w 772"/>
                <a:gd name="T65" fmla="*/ 22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4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0 w 772"/>
                <a:gd name="T1" fmla="*/ 50 h 3266"/>
                <a:gd name="T2" fmla="*/ 0 w 772"/>
                <a:gd name="T3" fmla="*/ 47 h 3266"/>
                <a:gd name="T4" fmla="*/ 0 w 772"/>
                <a:gd name="T5" fmla="*/ 44 h 3266"/>
                <a:gd name="T6" fmla="*/ 0 w 772"/>
                <a:gd name="T7" fmla="*/ 40 h 3266"/>
                <a:gd name="T8" fmla="*/ 0 w 772"/>
                <a:gd name="T9" fmla="*/ 36 h 3266"/>
                <a:gd name="T10" fmla="*/ 0 w 772"/>
                <a:gd name="T11" fmla="*/ 33 h 3266"/>
                <a:gd name="T12" fmla="*/ 0 w 772"/>
                <a:gd name="T13" fmla="*/ 31 h 3266"/>
                <a:gd name="T14" fmla="*/ 0 w 772"/>
                <a:gd name="T15" fmla="*/ 30 h 3266"/>
                <a:gd name="T16" fmla="*/ 0 w 772"/>
                <a:gd name="T17" fmla="*/ 28 h 3266"/>
                <a:gd name="T18" fmla="*/ 0 w 772"/>
                <a:gd name="T19" fmla="*/ 25 h 3266"/>
                <a:gd name="T20" fmla="*/ 0 w 772"/>
                <a:gd name="T21" fmla="*/ 19 h 3266"/>
                <a:gd name="T22" fmla="*/ 0 w 772"/>
                <a:gd name="T23" fmla="*/ 15 h 3266"/>
                <a:gd name="T24" fmla="*/ 0 w 772"/>
                <a:gd name="T25" fmla="*/ 12 h 3266"/>
                <a:gd name="T26" fmla="*/ 0 w 772"/>
                <a:gd name="T27" fmla="*/ 10 h 3266"/>
                <a:gd name="T28" fmla="*/ 0 w 772"/>
                <a:gd name="T29" fmla="*/ 7 h 3266"/>
                <a:gd name="T30" fmla="*/ 0 w 772"/>
                <a:gd name="T31" fmla="*/ 0 h 3266"/>
                <a:gd name="T32" fmla="*/ 0 w 772"/>
                <a:gd name="T33" fmla="*/ 6 h 3266"/>
                <a:gd name="T34" fmla="*/ 0 w 772"/>
                <a:gd name="T35" fmla="*/ 10 h 3266"/>
                <a:gd name="T36" fmla="*/ 0 w 772"/>
                <a:gd name="T37" fmla="*/ 12 h 3266"/>
                <a:gd name="T38" fmla="*/ 0 w 772"/>
                <a:gd name="T39" fmla="*/ 14 h 3266"/>
                <a:gd name="T40" fmla="*/ 0 w 772"/>
                <a:gd name="T41" fmla="*/ 17 h 3266"/>
                <a:gd name="T42" fmla="*/ 0 w 772"/>
                <a:gd name="T43" fmla="*/ 20 h 3266"/>
                <a:gd name="T44" fmla="*/ 0 w 772"/>
                <a:gd name="T45" fmla="*/ 26 h 3266"/>
                <a:gd name="T46" fmla="*/ 0 w 772"/>
                <a:gd name="T47" fmla="*/ 30 h 3266"/>
                <a:gd name="T48" fmla="*/ 0 w 772"/>
                <a:gd name="T49" fmla="*/ 33 h 3266"/>
                <a:gd name="T50" fmla="*/ 0 w 772"/>
                <a:gd name="T51" fmla="*/ 35 h 3266"/>
                <a:gd name="T52" fmla="*/ 0 w 772"/>
                <a:gd name="T53" fmla="*/ 39 h 3266"/>
                <a:gd name="T54" fmla="*/ 0 w 772"/>
                <a:gd name="T55" fmla="*/ 43 h 3266"/>
                <a:gd name="T56" fmla="*/ 0 w 772"/>
                <a:gd name="T57" fmla="*/ 47 h 3266"/>
                <a:gd name="T58" fmla="*/ 0 w 772"/>
                <a:gd name="T59" fmla="*/ 50 h 3266"/>
                <a:gd name="T60" fmla="*/ 0 w 772"/>
                <a:gd name="T61" fmla="*/ 52 h 3266"/>
                <a:gd name="T62" fmla="*/ 0 w 772"/>
                <a:gd name="T63" fmla="*/ 50 h 3266"/>
                <a:gd name="T64" fmla="*/ 0 w 772"/>
                <a:gd name="T65" fmla="*/ 50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63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0 w 245"/>
                  <a:gd name="T1" fmla="*/ 0 h 806"/>
                  <a:gd name="T2" fmla="*/ 0 w 245"/>
                  <a:gd name="T3" fmla="*/ 1 h 806"/>
                  <a:gd name="T4" fmla="*/ 0 w 245"/>
                  <a:gd name="T5" fmla="*/ 2 h 806"/>
                  <a:gd name="T6" fmla="*/ 0 w 245"/>
                  <a:gd name="T7" fmla="*/ 2 h 806"/>
                  <a:gd name="T8" fmla="*/ 0 w 245"/>
                  <a:gd name="T9" fmla="*/ 1 h 806"/>
                  <a:gd name="T10" fmla="*/ 0 w 245"/>
                  <a:gd name="T11" fmla="*/ 0 h 806"/>
                  <a:gd name="T12" fmla="*/ 0 w 245"/>
                  <a:gd name="T13" fmla="*/ 0 h 806"/>
                  <a:gd name="T14" fmla="*/ 0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65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0 w 604"/>
                    <a:gd name="T3" fmla="*/ 0 h 349"/>
                    <a:gd name="T4" fmla="*/ 0 w 604"/>
                    <a:gd name="T5" fmla="*/ 1 h 349"/>
                    <a:gd name="T6" fmla="*/ 0 w 604"/>
                    <a:gd name="T7" fmla="*/ 0 h 349"/>
                    <a:gd name="T8" fmla="*/ 0 w 604"/>
                    <a:gd name="T9" fmla="*/ 0 h 349"/>
                    <a:gd name="T10" fmla="*/ 0 w 604"/>
                    <a:gd name="T11" fmla="*/ 0 h 349"/>
                    <a:gd name="T12" fmla="*/ 0 w 604"/>
                    <a:gd name="T13" fmla="*/ 0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66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>
                    <a:gd name="T0" fmla="*/ 0 w 1064"/>
                    <a:gd name="T1" fmla="*/ 0 h 1230"/>
                    <a:gd name="T2" fmla="*/ 0 w 1064"/>
                    <a:gd name="T3" fmla="*/ 1 h 1230"/>
                    <a:gd name="T4" fmla="*/ 0 w 1064"/>
                    <a:gd name="T5" fmla="*/ 1 h 1230"/>
                    <a:gd name="T6" fmla="*/ 0 w 1064"/>
                    <a:gd name="T7" fmla="*/ 2 h 1230"/>
                    <a:gd name="T8" fmla="*/ 0 w 1064"/>
                    <a:gd name="T9" fmla="*/ 2 h 1230"/>
                    <a:gd name="T10" fmla="*/ 0 w 1064"/>
                    <a:gd name="T11" fmla="*/ 2 h 1230"/>
                    <a:gd name="T12" fmla="*/ 0 w 1064"/>
                    <a:gd name="T13" fmla="*/ 2 h 1230"/>
                    <a:gd name="T14" fmla="*/ 0 w 1064"/>
                    <a:gd name="T15" fmla="*/ 1 h 1230"/>
                    <a:gd name="T16" fmla="*/ 0 w 1064"/>
                    <a:gd name="T17" fmla="*/ 0 h 1230"/>
                    <a:gd name="T18" fmla="*/ 0 w 1064"/>
                    <a:gd name="T19" fmla="*/ 0 h 1230"/>
                    <a:gd name="T20" fmla="*/ 0 w 1064"/>
                    <a:gd name="T21" fmla="*/ 0 h 1230"/>
                    <a:gd name="T22" fmla="*/ 0 w 1064"/>
                    <a:gd name="T23" fmla="*/ 0 h 1230"/>
                    <a:gd name="T24" fmla="*/ 0 w 1064"/>
                    <a:gd name="T25" fmla="*/ 0 h 1230"/>
                    <a:gd name="T26" fmla="*/ 0 w 1064"/>
                    <a:gd name="T27" fmla="*/ 1 h 1230"/>
                    <a:gd name="T28" fmla="*/ 0 w 1064"/>
                    <a:gd name="T29" fmla="*/ 1 h 1230"/>
                    <a:gd name="T30" fmla="*/ 0 w 1064"/>
                    <a:gd name="T31" fmla="*/ 2 h 1230"/>
                    <a:gd name="T32" fmla="*/ 0 w 1064"/>
                    <a:gd name="T33" fmla="*/ 2 h 1230"/>
                    <a:gd name="T34" fmla="*/ 0 w 1064"/>
                    <a:gd name="T35" fmla="*/ 2 h 1230"/>
                    <a:gd name="T36" fmla="*/ 0 w 1064"/>
                    <a:gd name="T37" fmla="*/ 1 h 1230"/>
                    <a:gd name="T38" fmla="*/ 0 w 1064"/>
                    <a:gd name="T39" fmla="*/ 0 h 1230"/>
                    <a:gd name="T40" fmla="*/ 0 w 1064"/>
                    <a:gd name="T41" fmla="*/ 0 h 1230"/>
                    <a:gd name="T42" fmla="*/ 0 w 1064"/>
                    <a:gd name="T43" fmla="*/ 0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67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>
                    <a:gd name="T0" fmla="*/ 1 w 2002"/>
                    <a:gd name="T1" fmla="*/ 0 h 2521"/>
                    <a:gd name="T2" fmla="*/ 0 w 2002"/>
                    <a:gd name="T3" fmla="*/ 5 h 2521"/>
                    <a:gd name="T4" fmla="*/ 0 w 2002"/>
                    <a:gd name="T5" fmla="*/ 5 h 2521"/>
                    <a:gd name="T6" fmla="*/ 1 w 2002"/>
                    <a:gd name="T7" fmla="*/ 0 h 2521"/>
                    <a:gd name="T8" fmla="*/ 1 w 2002"/>
                    <a:gd name="T9" fmla="*/ 0 h 2521"/>
                    <a:gd name="T10" fmla="*/ 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68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0 w 3007"/>
                    <a:gd name="T1" fmla="*/ 6 h 3771"/>
                    <a:gd name="T2" fmla="*/ 0 w 3007"/>
                    <a:gd name="T3" fmla="*/ 6 h 3771"/>
                    <a:gd name="T4" fmla="*/ 0 w 3007"/>
                    <a:gd name="T5" fmla="*/ 6 h 3771"/>
                    <a:gd name="T6" fmla="*/ 0 w 3007"/>
                    <a:gd name="T7" fmla="*/ 6 h 3771"/>
                    <a:gd name="T8" fmla="*/ 0 w 3007"/>
                    <a:gd name="T9" fmla="*/ 5 h 3771"/>
                    <a:gd name="T10" fmla="*/ 0 w 3007"/>
                    <a:gd name="T11" fmla="*/ 6 h 3771"/>
                    <a:gd name="T12" fmla="*/ 0 w 3007"/>
                    <a:gd name="T13" fmla="*/ 6 h 3771"/>
                    <a:gd name="T14" fmla="*/ 1 w 3007"/>
                    <a:gd name="T15" fmla="*/ 1 h 3771"/>
                    <a:gd name="T16" fmla="*/ 1 w 3007"/>
                    <a:gd name="T17" fmla="*/ 0 h 3771"/>
                    <a:gd name="T18" fmla="*/ 1 w 3007"/>
                    <a:gd name="T19" fmla="*/ 0 h 3771"/>
                    <a:gd name="T20" fmla="*/ 1 w 3007"/>
                    <a:gd name="T21" fmla="*/ 0 h 3771"/>
                    <a:gd name="T22" fmla="*/ 1 w 3007"/>
                    <a:gd name="T23" fmla="*/ 1 h 3771"/>
                    <a:gd name="T24" fmla="*/ 0 w 3007"/>
                    <a:gd name="T25" fmla="*/ 7 h 3771"/>
                    <a:gd name="T26" fmla="*/ 0 w 3007"/>
                    <a:gd name="T27" fmla="*/ 7 h 3771"/>
                    <a:gd name="T28" fmla="*/ 0 w 3007"/>
                    <a:gd name="T29" fmla="*/ 8 h 3771"/>
                    <a:gd name="T30" fmla="*/ 0 w 3007"/>
                    <a:gd name="T31" fmla="*/ 7 h 3771"/>
                    <a:gd name="T32" fmla="*/ 0 w 3007"/>
                    <a:gd name="T33" fmla="*/ 7 h 3771"/>
                    <a:gd name="T34" fmla="*/ 0 w 3007"/>
                    <a:gd name="T35" fmla="*/ 7 h 3771"/>
                    <a:gd name="T36" fmla="*/ 0 w 3007"/>
                    <a:gd name="T37" fmla="*/ 7 h 3771"/>
                    <a:gd name="T38" fmla="*/ 0 w 3007"/>
                    <a:gd name="T39" fmla="*/ 6 h 3771"/>
                    <a:gd name="T40" fmla="*/ 0 w 3007"/>
                    <a:gd name="T41" fmla="*/ 7 h 3771"/>
                    <a:gd name="T42" fmla="*/ 0 w 3007"/>
                    <a:gd name="T43" fmla="*/ 6 h 3771"/>
                    <a:gd name="T44" fmla="*/ 0 w 3007"/>
                    <a:gd name="T45" fmla="*/ 7 h 3771"/>
                    <a:gd name="T46" fmla="*/ 0 w 3007"/>
                    <a:gd name="T47" fmla="*/ 6 h 3771"/>
                    <a:gd name="T48" fmla="*/ 0 w 3007"/>
                    <a:gd name="T49" fmla="*/ 6 h 3771"/>
                    <a:gd name="T50" fmla="*/ 0 w 3007"/>
                    <a:gd name="T51" fmla="*/ 6 h 3771"/>
                    <a:gd name="T52" fmla="*/ 0 w 3007"/>
                    <a:gd name="T53" fmla="*/ 6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69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>
                    <a:gd name="T0" fmla="*/ 0 w 673"/>
                    <a:gd name="T1" fmla="*/ 0 h 342"/>
                    <a:gd name="T2" fmla="*/ 0 w 673"/>
                    <a:gd name="T3" fmla="*/ 0 h 342"/>
                    <a:gd name="T4" fmla="*/ 0 w 673"/>
                    <a:gd name="T5" fmla="*/ 1 h 342"/>
                    <a:gd name="T6" fmla="*/ 0 w 673"/>
                    <a:gd name="T7" fmla="*/ 1 h 342"/>
                    <a:gd name="T8" fmla="*/ 0 w 673"/>
                    <a:gd name="T9" fmla="*/ 0 h 342"/>
                    <a:gd name="T10" fmla="*/ 0 w 673"/>
                    <a:gd name="T11" fmla="*/ 0 h 342"/>
                    <a:gd name="T12" fmla="*/ 0 w 673"/>
                    <a:gd name="T13" fmla="*/ 0 h 342"/>
                    <a:gd name="T14" fmla="*/ 0 w 673"/>
                    <a:gd name="T15" fmla="*/ 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0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>
                    <a:gd name="T0" fmla="*/ 0 w 716"/>
                    <a:gd name="T1" fmla="*/ 0 h 403"/>
                    <a:gd name="T2" fmla="*/ 0 w 716"/>
                    <a:gd name="T3" fmla="*/ 0 h 403"/>
                    <a:gd name="T4" fmla="*/ 0 w 716"/>
                    <a:gd name="T5" fmla="*/ 1 h 403"/>
                    <a:gd name="T6" fmla="*/ 0 w 716"/>
                    <a:gd name="T7" fmla="*/ 1 h 403"/>
                    <a:gd name="T8" fmla="*/ 0 w 716"/>
                    <a:gd name="T9" fmla="*/ 0 h 403"/>
                    <a:gd name="T10" fmla="*/ 0 w 716"/>
                    <a:gd name="T11" fmla="*/ 0 h 403"/>
                    <a:gd name="T12" fmla="*/ 0 w 716"/>
                    <a:gd name="T13" fmla="*/ 0 h 403"/>
                    <a:gd name="T14" fmla="*/ 0 w 716"/>
                    <a:gd name="T15" fmla="*/ 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1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0 h 411"/>
                    <a:gd name="T2" fmla="*/ 0 w 717"/>
                    <a:gd name="T3" fmla="*/ 0 h 411"/>
                    <a:gd name="T4" fmla="*/ 0 w 717"/>
                    <a:gd name="T5" fmla="*/ 1 h 411"/>
                    <a:gd name="T6" fmla="*/ 0 w 717"/>
                    <a:gd name="T7" fmla="*/ 1 h 411"/>
                    <a:gd name="T8" fmla="*/ 0 w 717"/>
                    <a:gd name="T9" fmla="*/ 0 h 411"/>
                    <a:gd name="T10" fmla="*/ 0 w 717"/>
                    <a:gd name="T11" fmla="*/ 0 h 411"/>
                    <a:gd name="T12" fmla="*/ 0 w 717"/>
                    <a:gd name="T13" fmla="*/ 0 h 411"/>
                    <a:gd name="T14" fmla="*/ 0 w 717"/>
                    <a:gd name="T15" fmla="*/ 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72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>
                    <a:gd name="T0" fmla="*/ 0 w 709"/>
                    <a:gd name="T1" fmla="*/ 0 h 386"/>
                    <a:gd name="T2" fmla="*/ 0 w 709"/>
                    <a:gd name="T3" fmla="*/ 0 h 386"/>
                    <a:gd name="T4" fmla="*/ 0 w 709"/>
                    <a:gd name="T5" fmla="*/ 1 h 386"/>
                    <a:gd name="T6" fmla="*/ 0 w 709"/>
                    <a:gd name="T7" fmla="*/ 1 h 386"/>
                    <a:gd name="T8" fmla="*/ 0 w 709"/>
                    <a:gd name="T9" fmla="*/ 0 h 386"/>
                    <a:gd name="T10" fmla="*/ 0 w 709"/>
                    <a:gd name="T11" fmla="*/ 0 h 386"/>
                    <a:gd name="T12" fmla="*/ 0 w 709"/>
                    <a:gd name="T13" fmla="*/ 0 h 386"/>
                    <a:gd name="T14" fmla="*/ 0 w 709"/>
                    <a:gd name="T15" fmla="*/ 0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06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7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8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8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9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7.emf"/><Relationship Id="rId18" Type="http://schemas.openxmlformats.org/officeDocument/2006/relationships/image" Target="../media/image9.emf"/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12" Type="http://schemas.openxmlformats.org/officeDocument/2006/relationships/customXml" Target="../ink/ink6.xml"/><Relationship Id="rId17" Type="http://schemas.openxmlformats.org/officeDocument/2006/relationships/customXml" Target="../ink/ink9.xml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image" Target="../media/image10.emf"/><Relationship Id="rId1" Type="http://schemas.openxmlformats.org/officeDocument/2006/relationships/slideLayout" Target="../slideLayouts/slideLayout12.xml"/><Relationship Id="rId6" Type="http://schemas.openxmlformats.org/officeDocument/2006/relationships/customXml" Target="../ink/ink3.xml"/><Relationship Id="rId11" Type="http://schemas.openxmlformats.org/officeDocument/2006/relationships/image" Target="../media/image6.emf"/><Relationship Id="rId5" Type="http://schemas.openxmlformats.org/officeDocument/2006/relationships/image" Target="../media/image3.emf"/><Relationship Id="rId15" Type="http://schemas.openxmlformats.org/officeDocument/2006/relationships/image" Target="../media/image8.emf"/><Relationship Id="rId10" Type="http://schemas.openxmlformats.org/officeDocument/2006/relationships/customXml" Target="../ink/ink5.xml"/><Relationship Id="rId19" Type="http://schemas.openxmlformats.org/officeDocument/2006/relationships/customXml" Target="../ink/ink10.xml"/><Relationship Id="rId4" Type="http://schemas.openxmlformats.org/officeDocument/2006/relationships/customXml" Target="../ink/ink2.xml"/><Relationship Id="rId9" Type="http://schemas.openxmlformats.org/officeDocument/2006/relationships/image" Target="../media/image5.emf"/><Relationship Id="rId14" Type="http://schemas.openxmlformats.org/officeDocument/2006/relationships/customXml" Target="../ink/ink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076700"/>
            <a:ext cx="6032500" cy="1003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3 класс</a:t>
            </a:r>
          </a:p>
        </p:txBody>
      </p:sp>
      <p:sp>
        <p:nvSpPr>
          <p:cNvPr id="64515" name="WordArt 3"/>
          <p:cNvSpPr>
            <a:spLocks noChangeArrowheads="1" noChangeShapeType="1" noTextEdit="1"/>
          </p:cNvSpPr>
          <p:nvPr/>
        </p:nvSpPr>
        <p:spPr bwMode="auto">
          <a:xfrm>
            <a:off x="827088" y="2276475"/>
            <a:ext cx="7416800" cy="1508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FFFF"/>
                    </a:gs>
                    <a:gs pos="100000">
                      <a:srgbClr val="007676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Математика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323850" y="548680"/>
            <a:ext cx="8424863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6000" b="1" dirty="0" smtClean="0">
                <a:solidFill>
                  <a:srgbClr val="0033CC"/>
                </a:solidFill>
              </a:rPr>
              <a:t>Домашнее задание</a:t>
            </a:r>
          </a:p>
          <a:p>
            <a:pPr algn="ctr" eaLnBrk="1" hangingPunct="1"/>
            <a:endParaRPr lang="ru-RU" altLang="ru-RU" sz="6000" b="1" dirty="0" smtClean="0">
              <a:solidFill>
                <a:srgbClr val="0033CC"/>
              </a:solidFill>
            </a:endParaRPr>
          </a:p>
          <a:p>
            <a:pPr algn="ctr"/>
            <a:r>
              <a:rPr lang="ru-RU" sz="6000" b="1" dirty="0" smtClean="0"/>
              <a:t>1- с.82 №4, №7.</a:t>
            </a:r>
            <a:endParaRPr lang="ru-RU" sz="6000" dirty="0" smtClean="0"/>
          </a:p>
          <a:p>
            <a:pPr algn="ctr"/>
            <a:r>
              <a:rPr lang="ru-RU" sz="6000" b="1" dirty="0" smtClean="0"/>
              <a:t>2-с.82 №4, задание под чертой.</a:t>
            </a:r>
            <a:endParaRPr lang="ru-RU" sz="6000" dirty="0" smtClean="0"/>
          </a:p>
          <a:p>
            <a:pPr algn="ctr" eaLnBrk="1" hangingPunct="1"/>
            <a:endParaRPr lang="ru-RU" altLang="ru-RU" sz="6000" b="1" dirty="0">
              <a:solidFill>
                <a:srgbClr val="C00000"/>
              </a:solidFill>
            </a:endParaRPr>
          </a:p>
          <a:p>
            <a:pPr algn="ctr" eaLnBrk="1" hangingPunct="1"/>
            <a:endParaRPr lang="ru-RU" altLang="ru-RU" sz="44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stop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8604250" y="6308725"/>
            <a:ext cx="4746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WordArt 8" descr="asn001"/>
          <p:cNvSpPr>
            <a:spLocks noChangeArrowheads="1" noChangeShapeType="1" noTextEdit="1"/>
          </p:cNvSpPr>
          <p:nvPr/>
        </p:nvSpPr>
        <p:spPr bwMode="auto">
          <a:xfrm>
            <a:off x="971550" y="2565400"/>
            <a:ext cx="7777163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СПАСИБО!</a:t>
            </a: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-684213" y="4221163"/>
            <a:ext cx="301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0" tIns="45711" rIns="91420" bIns="45711">
            <a:spAutoFit/>
          </a:bodyPr>
          <a:lstStyle/>
          <a:p>
            <a:pPr eaLnBrk="1" hangingPunct="1"/>
            <a:r>
              <a:rPr lang="ru-RU" altLang="ru-RU"/>
              <a:t>х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0" y="487043"/>
            <a:ext cx="9144000" cy="6555623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wrap="square" lIns="91420" tIns="45711" rIns="91420" bIns="45711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4800" b="1" dirty="0" smtClean="0">
                <a:solidFill>
                  <a:srgbClr val="0033CC"/>
                </a:solidFill>
              </a:rPr>
              <a:t>Математический диктант</a:t>
            </a:r>
          </a:p>
          <a:p>
            <a:pPr algn="ctr" eaLnBrk="1" hangingPunct="1">
              <a:spcBef>
                <a:spcPct val="50000"/>
              </a:spcBef>
            </a:pPr>
            <a:endParaRPr lang="ru-RU" altLang="ru-RU" sz="4000" b="1" dirty="0" smtClean="0">
              <a:solidFill>
                <a:srgbClr val="0033CC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4800" b="1" dirty="0" smtClean="0"/>
              <a:t>40, 9, 7, 42, 6, 45</a:t>
            </a:r>
          </a:p>
          <a:p>
            <a:pPr algn="ctr" eaLnBrk="1" hangingPunct="1">
              <a:spcBef>
                <a:spcPct val="50000"/>
              </a:spcBef>
            </a:pPr>
            <a:endParaRPr lang="ru-RU" altLang="ru-RU" sz="4000" b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altLang="ru-RU" sz="4000" b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altLang="ru-RU" sz="4000" b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alt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684213" y="260350"/>
            <a:ext cx="8243887" cy="4359275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</p:spPr>
        <p:txBody>
          <a:bodyPr lIns="91420" tIns="45711" rIns="91420" bIns="45711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4000" b="1" dirty="0"/>
              <a:t>4</a:t>
            </a:r>
            <a:r>
              <a:rPr lang="ru-RU" altLang="ru-RU" sz="4000" b="1" dirty="0">
                <a:sym typeface="Symbol" pitchFamily="18" charset="2"/>
              </a:rPr>
              <a:t>  </a:t>
            </a:r>
            <a:r>
              <a:rPr lang="ru-RU" altLang="ru-RU" sz="4000" b="1" dirty="0"/>
              <a:t>9 = </a:t>
            </a:r>
            <a:r>
              <a:rPr lang="ru-RU" altLang="ru-RU" sz="4000" b="1" dirty="0">
                <a:solidFill>
                  <a:srgbClr val="0070C0"/>
                </a:solidFill>
              </a:rPr>
              <a:t>36</a:t>
            </a:r>
            <a:r>
              <a:rPr lang="ru-RU" altLang="ru-RU" sz="4000" b="1" dirty="0"/>
              <a:t>  </a:t>
            </a:r>
            <a:r>
              <a:rPr lang="ru-RU" altLang="ru-RU" sz="4000" b="1" dirty="0">
                <a:solidFill>
                  <a:srgbClr val="FF0000"/>
                </a:solidFill>
              </a:rPr>
              <a:t>И</a:t>
            </a:r>
            <a:r>
              <a:rPr lang="ru-RU" altLang="ru-RU" sz="4000" b="1" dirty="0"/>
              <a:t>       42:7= </a:t>
            </a:r>
            <a:r>
              <a:rPr lang="ru-RU" altLang="ru-RU" sz="4000" b="1" dirty="0">
                <a:solidFill>
                  <a:srgbClr val="0070C0"/>
                </a:solidFill>
              </a:rPr>
              <a:t>6</a:t>
            </a:r>
            <a:r>
              <a:rPr lang="ru-RU" altLang="ru-RU" sz="4000" b="1" dirty="0"/>
              <a:t>    </a:t>
            </a:r>
            <a:r>
              <a:rPr lang="ru-RU" altLang="ru-RU" sz="4000" b="1" dirty="0">
                <a:solidFill>
                  <a:srgbClr val="FF0000"/>
                </a:solidFill>
              </a:rPr>
              <a:t>М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4000" b="1" dirty="0"/>
              <a:t>6</a:t>
            </a:r>
            <a:r>
              <a:rPr lang="ru-RU" altLang="ru-RU" sz="4000" b="1" dirty="0">
                <a:sym typeface="Symbol" pitchFamily="18" charset="2"/>
              </a:rPr>
              <a:t>  </a:t>
            </a:r>
            <a:r>
              <a:rPr lang="ru-RU" altLang="ru-RU" sz="4000" b="1" dirty="0"/>
              <a:t>2 = </a:t>
            </a:r>
            <a:r>
              <a:rPr lang="ru-RU" altLang="ru-RU" sz="4000" b="1" dirty="0">
                <a:solidFill>
                  <a:srgbClr val="0070C0"/>
                </a:solidFill>
              </a:rPr>
              <a:t>12</a:t>
            </a:r>
            <a:r>
              <a:rPr lang="ru-RU" altLang="ru-RU" sz="4000" b="1" dirty="0"/>
              <a:t>  </a:t>
            </a:r>
            <a:r>
              <a:rPr lang="ru-RU" altLang="ru-RU" sz="4000" b="1" dirty="0">
                <a:solidFill>
                  <a:srgbClr val="FF0000"/>
                </a:solidFill>
              </a:rPr>
              <a:t>Ж</a:t>
            </a:r>
            <a:r>
              <a:rPr lang="ru-RU" altLang="ru-RU" sz="4000" b="1" dirty="0"/>
              <a:t>      9</a:t>
            </a:r>
            <a:r>
              <a:rPr lang="ru-RU" altLang="ru-RU" sz="4000" b="1" dirty="0">
                <a:sym typeface="Symbol" pitchFamily="18" charset="2"/>
              </a:rPr>
              <a:t>  </a:t>
            </a:r>
            <a:r>
              <a:rPr lang="ru-RU" altLang="ru-RU" sz="4000" b="1" dirty="0"/>
              <a:t>8 = </a:t>
            </a:r>
            <a:r>
              <a:rPr lang="ru-RU" altLang="ru-RU" sz="4000" b="1" dirty="0">
                <a:solidFill>
                  <a:srgbClr val="0070C0"/>
                </a:solidFill>
              </a:rPr>
              <a:t>72</a:t>
            </a:r>
            <a:r>
              <a:rPr lang="ru-RU" altLang="ru-RU" sz="4000" b="1" dirty="0"/>
              <a:t>  </a:t>
            </a:r>
            <a:r>
              <a:rPr lang="ru-RU" altLang="ru-RU" sz="4000" b="1" dirty="0">
                <a:solidFill>
                  <a:srgbClr val="FF0000"/>
                </a:solidFill>
              </a:rPr>
              <a:t>Е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4000" b="1" dirty="0"/>
              <a:t>56:8 = </a:t>
            </a:r>
            <a:r>
              <a:rPr lang="ru-RU" altLang="ru-RU" sz="4000" b="1" dirty="0">
                <a:solidFill>
                  <a:srgbClr val="0070C0"/>
                </a:solidFill>
              </a:rPr>
              <a:t>7</a:t>
            </a:r>
            <a:r>
              <a:rPr lang="ru-RU" altLang="ru-RU" sz="4000" b="1" dirty="0"/>
              <a:t>   </a:t>
            </a:r>
            <a:r>
              <a:rPr lang="ru-RU" altLang="ru-RU" sz="4000" b="1" dirty="0">
                <a:solidFill>
                  <a:srgbClr val="FF0000"/>
                </a:solidFill>
              </a:rPr>
              <a:t>Н</a:t>
            </a:r>
            <a:r>
              <a:rPr lang="ru-RU" altLang="ru-RU" sz="4000" b="1" dirty="0" smtClean="0"/>
              <a:t>       </a:t>
            </a:r>
            <a:r>
              <a:rPr lang="ru-RU" altLang="ru-RU" sz="4000" b="1" dirty="0"/>
              <a:t>3</a:t>
            </a:r>
            <a:r>
              <a:rPr lang="ru-RU" altLang="ru-RU" sz="4000" b="1" dirty="0">
                <a:sym typeface="Symbol" pitchFamily="18" charset="2"/>
              </a:rPr>
              <a:t>  </a:t>
            </a:r>
            <a:r>
              <a:rPr lang="ru-RU" altLang="ru-RU" sz="4000" b="1" dirty="0"/>
              <a:t>9 = </a:t>
            </a:r>
            <a:r>
              <a:rPr lang="ru-RU" altLang="ru-RU" sz="4000" b="1" dirty="0">
                <a:solidFill>
                  <a:srgbClr val="0070C0"/>
                </a:solidFill>
              </a:rPr>
              <a:t>27</a:t>
            </a:r>
            <a:r>
              <a:rPr lang="ru-RU" altLang="ru-RU" sz="4000" b="1" dirty="0"/>
              <a:t> </a:t>
            </a:r>
            <a:r>
              <a:rPr lang="ru-RU" altLang="ru-RU" sz="4000" b="1" dirty="0">
                <a:solidFill>
                  <a:srgbClr val="FF0000"/>
                </a:solidFill>
              </a:rPr>
              <a:t>Е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4000" b="1" dirty="0"/>
              <a:t>25:5 = </a:t>
            </a:r>
            <a:r>
              <a:rPr lang="ru-RU" altLang="ru-RU" sz="4000" b="1" dirty="0">
                <a:solidFill>
                  <a:srgbClr val="0070C0"/>
                </a:solidFill>
              </a:rPr>
              <a:t>5</a:t>
            </a:r>
            <a:r>
              <a:rPr lang="ru-RU" altLang="ru-RU" sz="4000" b="1" dirty="0"/>
              <a:t>   </a:t>
            </a:r>
            <a:r>
              <a:rPr lang="ru-RU" altLang="ru-RU" sz="4000" b="1" dirty="0">
                <a:solidFill>
                  <a:srgbClr val="FF0000"/>
                </a:solidFill>
              </a:rPr>
              <a:t>У </a:t>
            </a:r>
            <a:r>
              <a:rPr lang="ru-RU" altLang="ru-RU" sz="4000" b="1" dirty="0"/>
              <a:t>      45:5 = </a:t>
            </a:r>
            <a:r>
              <a:rPr lang="ru-RU" altLang="ru-RU" sz="4000" b="1" dirty="0">
                <a:solidFill>
                  <a:srgbClr val="0070C0"/>
                </a:solidFill>
              </a:rPr>
              <a:t>9</a:t>
            </a:r>
            <a:r>
              <a:rPr lang="ru-RU" altLang="ru-RU" sz="4000" b="1" dirty="0"/>
              <a:t>    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О</a:t>
            </a:r>
            <a:endParaRPr lang="ru-RU" altLang="ru-RU" sz="4000" b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4000" b="1" dirty="0"/>
              <a:t>                         3</a:t>
            </a:r>
            <a:r>
              <a:rPr lang="ru-RU" altLang="ru-RU" sz="4000" b="1" dirty="0">
                <a:sym typeface="Symbol" pitchFamily="18" charset="2"/>
              </a:rPr>
              <a:t>  </a:t>
            </a:r>
            <a:r>
              <a:rPr lang="ru-RU" altLang="ru-RU" sz="4000" b="1" dirty="0"/>
              <a:t>10 = </a:t>
            </a:r>
            <a:r>
              <a:rPr lang="ru-RU" altLang="ru-RU" sz="4000" b="1" dirty="0">
                <a:solidFill>
                  <a:srgbClr val="0070C0"/>
                </a:solidFill>
              </a:rPr>
              <a:t>30</a:t>
            </a:r>
            <a:r>
              <a:rPr lang="ru-RU" altLang="ru-RU" sz="4000" b="1" dirty="0"/>
              <a:t> </a:t>
            </a:r>
            <a:r>
              <a:rPr lang="ru-RU" altLang="ru-RU" sz="4000" b="1" dirty="0">
                <a:solidFill>
                  <a:srgbClr val="FF0000"/>
                </a:solidFill>
              </a:rPr>
              <a:t>Н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550" y="5516563"/>
          <a:ext cx="6421438" cy="646112"/>
        </p:xfrm>
        <a:graphic>
          <a:graphicData uri="http://schemas.openxmlformats.org/drawingml/2006/table">
            <a:tbl>
              <a:tblPr/>
              <a:tblGrid>
                <a:gridCol w="712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27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127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127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1278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646112"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У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12813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1pPr>
                      <a:lvl2pPr marL="742950" indent="-285750" defTabSz="912813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2pPr>
                      <a:lvl3pPr marL="1143000" indent="-228600" defTabSz="912813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3pPr>
                      <a:lvl4pPr marL="16002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4pPr>
                      <a:lvl5pPr marL="2057400" indent="-228600" defTabSz="912813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5pPr>
                      <a:lvl6pPr marL="25146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6pPr>
                      <a:lvl7pPr marL="29718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7pPr>
                      <a:lvl8pPr marL="34290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8pPr>
                      <a:lvl9pPr marL="3886200" indent="-228600" defTabSz="91281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Е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965200" y="4869160"/>
          <a:ext cx="6427788" cy="648072"/>
        </p:xfrm>
        <a:graphic>
          <a:graphicData uri="http://schemas.openxmlformats.org/drawingml/2006/table">
            <a:tbl>
              <a:tblPr/>
              <a:tblGrid>
                <a:gridCol w="712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27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127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127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1278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2072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27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30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36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72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339975" y="1052513"/>
            <a:ext cx="5761038" cy="596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altLang="ru-RU" sz="8800" b="1">
                <a:sym typeface="Symbol" pitchFamily="18" charset="2"/>
              </a:rPr>
              <a:t>25</a:t>
            </a:r>
            <a:r>
              <a:rPr lang="en-US" altLang="ru-RU" sz="8800" b="1">
                <a:cs typeface="Arial" charset="0"/>
                <a:sym typeface="Symbol" pitchFamily="18" charset="2"/>
              </a:rPr>
              <a:t>·</a:t>
            </a:r>
            <a:r>
              <a:rPr lang="ru-RU" altLang="ru-RU" sz="8800" b="1">
                <a:cs typeface="Arial" charset="0"/>
                <a:sym typeface="Symbol" pitchFamily="18" charset="2"/>
              </a:rPr>
              <a:t>2</a:t>
            </a:r>
            <a:endParaRPr lang="en-US" altLang="ru-RU" sz="8800" b="1">
              <a:cs typeface="Arial" charset="0"/>
              <a:sym typeface="Symbol" pitchFamily="18" charset="2"/>
            </a:endParaRPr>
          </a:p>
          <a:p>
            <a:pPr algn="just">
              <a:spcBef>
                <a:spcPct val="20000"/>
              </a:spcBef>
            </a:pPr>
            <a:r>
              <a:rPr lang="ru-RU" altLang="ru-RU" sz="8800" b="1">
                <a:sym typeface="Symbol" pitchFamily="18" charset="2"/>
              </a:rPr>
              <a:t>12</a:t>
            </a:r>
            <a:r>
              <a:rPr lang="en-US" altLang="ru-RU" sz="8800" b="1">
                <a:cs typeface="Arial" charset="0"/>
                <a:sym typeface="Symbol" pitchFamily="18" charset="2"/>
              </a:rPr>
              <a:t>·</a:t>
            </a:r>
            <a:r>
              <a:rPr lang="ru-RU" altLang="ru-RU" sz="8800" b="1">
                <a:sym typeface="Symbol" pitchFamily="18" charset="2"/>
              </a:rPr>
              <a:t>3</a:t>
            </a:r>
          </a:p>
          <a:p>
            <a:pPr algn="just">
              <a:spcBef>
                <a:spcPct val="20000"/>
              </a:spcBef>
            </a:pPr>
            <a:r>
              <a:rPr lang="ru-RU" altLang="ru-RU" sz="8800" b="1">
                <a:sym typeface="Symbol" pitchFamily="18" charset="2"/>
              </a:rPr>
              <a:t>14</a:t>
            </a:r>
            <a:r>
              <a:rPr lang="en-US" altLang="ru-RU" sz="8800" b="1">
                <a:cs typeface="Arial" charset="0"/>
                <a:sym typeface="Symbol" pitchFamily="18" charset="2"/>
              </a:rPr>
              <a:t>·</a:t>
            </a:r>
            <a:r>
              <a:rPr lang="ru-RU" altLang="ru-RU" sz="8800" b="1">
                <a:sym typeface="Symbol" pitchFamily="18" charset="2"/>
              </a:rPr>
              <a:t>1</a:t>
            </a:r>
            <a:endParaRPr lang="ru-RU" altLang="ru-RU" sz="8800" b="1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ru-RU" altLang="ru-RU" sz="7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6" name="Rectangle 18"/>
          <p:cNvSpPr>
            <a:spLocks noGrp="1" noChangeArrowheads="1"/>
          </p:cNvSpPr>
          <p:nvPr>
            <p:ph type="body" sz="half" idx="2"/>
          </p:nvPr>
        </p:nvSpPr>
        <p:spPr>
          <a:xfrm>
            <a:off x="1763688" y="1052736"/>
            <a:ext cx="6121400" cy="546258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alt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800" b="1" dirty="0" smtClean="0">
                <a:cs typeface="Times New Roman" pitchFamily="18" charset="0"/>
              </a:rPr>
              <a:t>25</a:t>
            </a:r>
            <a:r>
              <a:rPr lang="ru-RU" sz="4800" b="1" dirty="0" smtClean="0">
                <a:sym typeface="Symbol" pitchFamily="18" charset="2"/>
              </a:rPr>
              <a:t>  </a:t>
            </a:r>
            <a:r>
              <a:rPr lang="ru-RU" altLang="ru-RU" sz="4800" b="1" dirty="0" smtClean="0">
                <a:cs typeface="Times New Roman" pitchFamily="18" charset="0"/>
              </a:rPr>
              <a:t>2</a:t>
            </a:r>
          </a:p>
          <a:p>
            <a:pPr marL="0" indent="0" algn="just">
              <a:buFontTx/>
              <a:buNone/>
            </a:pPr>
            <a:r>
              <a:rPr lang="ru-RU" altLang="ru-RU" sz="4800" b="1" dirty="0" smtClean="0">
                <a:cs typeface="Times New Roman" pitchFamily="18" charset="0"/>
              </a:rPr>
              <a:t>25+25=50</a:t>
            </a:r>
          </a:p>
          <a:p>
            <a:pPr marL="0" indent="0" algn="just">
              <a:buFontTx/>
              <a:buNone/>
            </a:pPr>
            <a:r>
              <a:rPr lang="ru-RU" altLang="ru-RU" sz="4800" b="1" dirty="0" smtClean="0">
                <a:cs typeface="Times New Roman" pitchFamily="18" charset="0"/>
              </a:rPr>
              <a:t>12 </a:t>
            </a:r>
            <a:r>
              <a:rPr lang="ru-RU" sz="4800" b="1" dirty="0" smtClean="0">
                <a:sym typeface="Symbol" pitchFamily="18" charset="2"/>
              </a:rPr>
              <a:t> </a:t>
            </a:r>
            <a:r>
              <a:rPr lang="ru-RU" altLang="ru-RU" sz="4800" b="1" dirty="0" smtClean="0">
                <a:cs typeface="Times New Roman" pitchFamily="18" charset="0"/>
              </a:rPr>
              <a:t>3</a:t>
            </a:r>
          </a:p>
          <a:p>
            <a:pPr marL="0" indent="0" algn="just">
              <a:buFontTx/>
              <a:buNone/>
            </a:pPr>
            <a:r>
              <a:rPr lang="ru-RU" altLang="ru-RU" sz="4800" b="1" dirty="0" smtClean="0">
                <a:cs typeface="Times New Roman" pitchFamily="18" charset="0"/>
              </a:rPr>
              <a:t>12+12+12=36 </a:t>
            </a:r>
          </a:p>
          <a:p>
            <a:pPr marL="0" indent="0" eaLnBrk="1" hangingPunct="1">
              <a:buFontTx/>
              <a:buNone/>
            </a:pPr>
            <a:r>
              <a:rPr lang="ru-RU" sz="4800" b="1" dirty="0" smtClean="0">
                <a:solidFill>
                  <a:srgbClr val="000000"/>
                </a:solidFill>
                <a:cs typeface="Times New Roman" pitchFamily="18" charset="0"/>
              </a:rPr>
              <a:t>14 </a:t>
            </a:r>
            <a:r>
              <a:rPr lang="ru-RU" sz="4800" b="1" dirty="0" smtClean="0">
                <a:sym typeface="Symbol" pitchFamily="18" charset="2"/>
              </a:rPr>
              <a:t> </a:t>
            </a:r>
            <a:r>
              <a:rPr lang="ru-RU" sz="4800" b="1" dirty="0" smtClean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1</a:t>
            </a:r>
          </a:p>
          <a:p>
            <a:pPr marL="0" indent="0" eaLnBrk="1" hangingPunct="1">
              <a:buFontTx/>
              <a:buNone/>
            </a:pPr>
            <a:r>
              <a:rPr lang="ru-RU" sz="4800" b="1" dirty="0" smtClean="0">
                <a:solidFill>
                  <a:srgbClr val="000000"/>
                </a:solidFill>
                <a:cs typeface="Times New Roman" pitchFamily="18" charset="0"/>
                <a:sym typeface="Symbol" pitchFamily="18" charset="2"/>
              </a:rPr>
              <a:t>    </a:t>
            </a:r>
          </a:p>
          <a:p>
            <a:pPr marL="0" indent="0" eaLnBrk="1" hangingPunct="1">
              <a:buFontTx/>
              <a:buNone/>
            </a:pPr>
            <a:endParaRPr lang="ru-RU" altLang="ru-RU" sz="4800" b="1" dirty="0" smtClean="0"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endParaRPr lang="ru-RU" altLang="ru-RU" sz="4800" b="1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3600" b="1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3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3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altLang="ru-RU" sz="3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alt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altLang="ru-RU" sz="4400" dirty="0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altLang="ru-RU" sz="4400" dirty="0" smtClean="0"/>
              <a:t>                   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483768" y="25690"/>
            <a:ext cx="4392487" cy="656492"/>
          </a:xfrm>
          <a:prstGeom prst="rect">
            <a:avLst/>
          </a:prstGeom>
        </p:spPr>
        <p:txBody>
          <a:bodyPr wrap="none" lIns="91420" tIns="45711" rIns="91420" bIns="45711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95288" y="476250"/>
            <a:ext cx="83534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6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altLang="ru-RU" sz="6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Умножение </a:t>
            </a:r>
          </a:p>
          <a:p>
            <a:pPr algn="ctr" eaLnBrk="1" hangingPunct="1"/>
            <a:r>
              <a:rPr lang="ru-RU" altLang="ru-RU" sz="6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на 1 .</a:t>
            </a:r>
            <a:br>
              <a:rPr lang="ru-RU" altLang="ru-RU" sz="6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0525" y="2852738"/>
            <a:ext cx="85471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54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5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Научиться умножать на один.</a:t>
            </a:r>
            <a:endParaRPr lang="ru-RU" altLang="ru-RU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34925"/>
            <a:ext cx="8628063" cy="638175"/>
          </a:xfrm>
        </p:spPr>
        <p:txBody>
          <a:bodyPr/>
          <a:lstStyle/>
          <a:p>
            <a:endParaRPr lang="ru-RU" altLang="ru-RU" sz="4000" b="1" dirty="0" smtClean="0">
              <a:solidFill>
                <a:srgbClr val="FF0000"/>
              </a:solidFill>
            </a:endParaRPr>
          </a:p>
        </p:txBody>
      </p:sp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539750" y="765175"/>
            <a:ext cx="8496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000" b="1" dirty="0"/>
              <a:t> </a:t>
            </a:r>
            <a:endParaRPr lang="ru-RU" altLang="ru-RU" sz="40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099483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b="1" dirty="0" smtClean="0"/>
              <a:t>1          61</a:t>
            </a:r>
            <a:r>
              <a:rPr lang="en-US" altLang="ru-RU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b="1" dirty="0" smtClean="0"/>
              <a:t>1       73</a:t>
            </a:r>
            <a:r>
              <a:rPr lang="en-US" altLang="ru-RU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b="1" dirty="0" smtClean="0"/>
              <a:t>1        21</a:t>
            </a:r>
            <a:r>
              <a:rPr lang="en-US" altLang="ru-RU" sz="3600" b="1" dirty="0" smtClean="0"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ru-RU" sz="3600" b="1" dirty="0" smtClean="0"/>
              <a:t>1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   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ребусы по математ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765175"/>
            <a:ext cx="81375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9"/>
          <p:cNvSpPr>
            <a:spLocks noChangeArrowheads="1"/>
          </p:cNvSpPr>
          <p:nvPr/>
        </p:nvSpPr>
        <p:spPr bwMode="auto">
          <a:xfrm>
            <a:off x="107950" y="260350"/>
            <a:ext cx="8856663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000" b="1" dirty="0"/>
              <a:t>1) </a:t>
            </a:r>
            <a:r>
              <a:rPr lang="ru-RU" altLang="ru-RU" sz="4000" b="1" dirty="0">
                <a:solidFill>
                  <a:srgbClr val="FF0000"/>
                </a:solidFill>
              </a:rPr>
              <a:t>Яблоки - 36 кг</a:t>
            </a:r>
          </a:p>
          <a:p>
            <a:pPr eaLnBrk="1" hangingPunct="1"/>
            <a:r>
              <a:rPr lang="ru-RU" altLang="ru-RU" sz="4000" b="1" dirty="0">
                <a:solidFill>
                  <a:srgbClr val="FF0000"/>
                </a:solidFill>
              </a:rPr>
              <a:t>    Груши - ? кг, в 4 </a:t>
            </a:r>
            <a:r>
              <a:rPr lang="ru-RU" altLang="ru-RU" sz="4000" b="1">
                <a:solidFill>
                  <a:srgbClr val="FF0000"/>
                </a:solidFill>
              </a:rPr>
              <a:t>раза </a:t>
            </a:r>
            <a:r>
              <a:rPr lang="ru-RU" altLang="ru-RU" sz="4000" b="1" smtClean="0">
                <a:solidFill>
                  <a:srgbClr val="FF0000"/>
                </a:solidFill>
              </a:rPr>
              <a:t>меньше </a:t>
            </a:r>
            <a:endParaRPr lang="ru-RU" altLang="ru-RU" sz="4000" b="1" dirty="0">
              <a:solidFill>
                <a:srgbClr val="FF0000"/>
              </a:solidFill>
            </a:endParaRPr>
          </a:p>
          <a:p>
            <a:pPr eaLnBrk="1" hangingPunct="1"/>
            <a:endParaRPr lang="ru-RU" altLang="ru-RU" sz="4000" b="1" dirty="0">
              <a:solidFill>
                <a:srgbClr val="FF0000"/>
              </a:solidFill>
            </a:endParaRPr>
          </a:p>
          <a:p>
            <a:pPr marL="742950" indent="-742950" eaLnBrk="1" hangingPunct="1">
              <a:buAutoNum type="arabicParenR" startAt="2"/>
            </a:pPr>
            <a:r>
              <a:rPr lang="ru-RU" altLang="ru-RU" sz="4000" b="1" dirty="0" smtClean="0"/>
              <a:t>Яблоки </a:t>
            </a:r>
            <a:r>
              <a:rPr lang="ru-RU" altLang="ru-RU" sz="4000" b="1" dirty="0"/>
              <a:t>-  36 кг </a:t>
            </a:r>
            <a:endParaRPr lang="ru-RU" altLang="ru-RU" sz="4000" b="1" dirty="0" smtClean="0"/>
          </a:p>
          <a:p>
            <a:pPr eaLnBrk="1" hangingPunct="1"/>
            <a:r>
              <a:rPr lang="ru-RU" altLang="ru-RU" sz="4000" b="1" dirty="0"/>
              <a:t> </a:t>
            </a:r>
            <a:r>
              <a:rPr lang="ru-RU" altLang="ru-RU" sz="4000" b="1" dirty="0" smtClean="0"/>
              <a:t>    Груши </a:t>
            </a:r>
            <a:r>
              <a:rPr lang="ru-RU" altLang="ru-RU" sz="4000" b="1" dirty="0"/>
              <a:t>- 4 кг </a:t>
            </a:r>
          </a:p>
          <a:p>
            <a:pPr eaLnBrk="1" hangingPunct="1"/>
            <a:endParaRPr lang="ru-RU" altLang="ru-RU" sz="4000" b="1" dirty="0"/>
          </a:p>
          <a:p>
            <a:pPr eaLnBrk="1" hangingPunct="1"/>
            <a:r>
              <a:rPr lang="ru-RU" altLang="ru-RU" sz="4000" b="1" dirty="0"/>
              <a:t>3) </a:t>
            </a:r>
            <a:r>
              <a:rPr lang="ru-RU" altLang="ru-RU" sz="4000" b="1" dirty="0">
                <a:solidFill>
                  <a:srgbClr val="0033CC"/>
                </a:solidFill>
              </a:rPr>
              <a:t>Яблоки - 36 кг	             </a:t>
            </a:r>
            <a:r>
              <a:rPr lang="ru-RU" altLang="ru-RU" sz="4000" b="1" dirty="0" smtClean="0">
                <a:solidFill>
                  <a:srgbClr val="0033CC"/>
                </a:solidFill>
              </a:rPr>
              <a:t>на </a:t>
            </a:r>
            <a:r>
              <a:rPr lang="ru-RU" altLang="ru-RU" sz="4000" b="1" dirty="0">
                <a:solidFill>
                  <a:srgbClr val="0033CC"/>
                </a:solidFill>
              </a:rPr>
              <a:t>? кг &lt;</a:t>
            </a:r>
          </a:p>
          <a:p>
            <a:pPr eaLnBrk="1" hangingPunct="1"/>
            <a:r>
              <a:rPr lang="ru-RU" altLang="ru-RU" sz="4000" b="1" dirty="0">
                <a:solidFill>
                  <a:srgbClr val="0033CC"/>
                </a:solidFill>
              </a:rPr>
              <a:t>    Груши - ?кг, в </a:t>
            </a:r>
            <a:r>
              <a:rPr lang="ru-RU" altLang="ru-RU" sz="4000" b="1" dirty="0" smtClean="0">
                <a:solidFill>
                  <a:srgbClr val="0033CC"/>
                </a:solidFill>
              </a:rPr>
              <a:t>4 раза </a:t>
            </a:r>
            <a:r>
              <a:rPr lang="ru-RU" altLang="ru-RU" sz="4000" b="1" dirty="0">
                <a:solidFill>
                  <a:srgbClr val="0033CC"/>
                </a:solidFill>
              </a:rPr>
              <a:t>&lt;</a:t>
            </a:r>
          </a:p>
        </p:txBody>
      </p:sp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sp>
        <p:nvSpPr>
          <p:cNvPr id="13319" name="Rectangle 1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2">
            <p14:nvContentPartPr>
              <p14:cNvPr id="30" name="Рукописный ввод 29"/>
              <p14:cNvContentPartPr/>
              <p14:nvPr/>
            </p14:nvContentPartPr>
            <p14:xfrm>
              <a:off x="10298408" y="3822338"/>
              <a:ext cx="1244520" cy="195480"/>
            </p14:xfrm>
          </p:contentPart>
        </mc:Choice>
        <mc:Fallback>
          <p:pic>
            <p:nvPicPr>
              <p:cNvPr id="30" name="Рукописный ввод 29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0286528" y="3810458"/>
                <a:ext cx="1268280" cy="21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4">
            <p14:nvContentPartPr>
              <p14:cNvPr id="13324" name="Рукописный ввод 13323"/>
              <p14:cNvContentPartPr/>
              <p14:nvPr/>
            </p14:nvContentPartPr>
            <p14:xfrm>
              <a:off x="9653648" y="4766978"/>
              <a:ext cx="360" cy="360"/>
            </p14:xfrm>
          </p:contentPart>
        </mc:Choice>
        <mc:Fallback>
          <p:pic>
            <p:nvPicPr>
              <p:cNvPr id="13324" name="Рукописный ввод 13323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9641768" y="4755098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6">
            <p14:nvContentPartPr>
              <p14:cNvPr id="13330" name="Рукописный ввод 13329"/>
              <p14:cNvContentPartPr/>
              <p14:nvPr/>
            </p14:nvContentPartPr>
            <p14:xfrm>
              <a:off x="9968288" y="4692098"/>
              <a:ext cx="360" cy="360"/>
            </p14:xfrm>
          </p:contentPart>
        </mc:Choice>
        <mc:Fallback>
          <p:pic>
            <p:nvPicPr>
              <p:cNvPr id="13330" name="Рукописный ввод 13329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956408" y="4680218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8">
            <p14:nvContentPartPr>
              <p14:cNvPr id="13335" name="Рукописный ввод 13334"/>
              <p14:cNvContentPartPr/>
              <p14:nvPr/>
            </p14:nvContentPartPr>
            <p14:xfrm>
              <a:off x="6145808" y="4032218"/>
              <a:ext cx="481680" cy="1244520"/>
            </p14:xfrm>
          </p:contentPart>
        </mc:Choice>
        <mc:Fallback>
          <p:pic>
            <p:nvPicPr>
              <p:cNvPr id="13335" name="Рукописный ввод 13334"/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6133928" y="4020338"/>
                <a:ext cx="505440" cy="126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0">
            <p14:nvContentPartPr>
              <p14:cNvPr id="13336" name="Рукописный ввод 13335"/>
              <p14:cNvContentPartPr/>
              <p14:nvPr/>
            </p14:nvContentPartPr>
            <p14:xfrm>
              <a:off x="6176048" y="5261618"/>
              <a:ext cx="195120" cy="75240"/>
            </p14:xfrm>
          </p:contentPart>
        </mc:Choice>
        <mc:Fallback>
          <p:pic>
            <p:nvPicPr>
              <p:cNvPr id="13336" name="Рукописный ввод 13335"/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6164168" y="5249738"/>
                <a:ext cx="218880" cy="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2">
            <p14:nvContentPartPr>
              <p14:cNvPr id="13337" name="Рукописный ввод 13336"/>
              <p14:cNvContentPartPr/>
              <p14:nvPr/>
            </p14:nvContentPartPr>
            <p14:xfrm>
              <a:off x="6176048" y="4061738"/>
              <a:ext cx="428760" cy="15840"/>
            </p14:xfrm>
          </p:contentPart>
        </mc:Choice>
        <mc:Fallback>
          <p:pic>
            <p:nvPicPr>
              <p:cNvPr id="13337" name="Рукописный ввод 13336"/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6164168" y="4049858"/>
                <a:ext cx="452520" cy="3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4">
            <p14:nvContentPartPr>
              <p14:cNvPr id="13338" name="Рукописный ввод 13337"/>
              <p14:cNvContentPartPr/>
              <p14:nvPr/>
            </p14:nvContentPartPr>
            <p14:xfrm>
              <a:off x="6221048" y="4017458"/>
              <a:ext cx="90000" cy="420120"/>
            </p14:xfrm>
          </p:contentPart>
        </mc:Choice>
        <mc:Fallback>
          <p:pic>
            <p:nvPicPr>
              <p:cNvPr id="13338" name="Рукописный ввод 13337"/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6209168" y="4005578"/>
                <a:ext cx="113760" cy="44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6">
            <p14:nvContentPartPr>
              <p14:cNvPr id="13339" name="Рукописный ввод 13338"/>
              <p14:cNvContentPartPr/>
              <p14:nvPr/>
            </p14:nvContentPartPr>
            <p14:xfrm>
              <a:off x="9608648" y="4482218"/>
              <a:ext cx="360" cy="360"/>
            </p14:xfrm>
          </p:contentPart>
        </mc:Choice>
        <mc:Fallback>
          <p:pic>
            <p:nvPicPr>
              <p:cNvPr id="13339" name="Рукописный ввод 13338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596768" y="4470338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7">
            <p14:nvContentPartPr>
              <p14:cNvPr id="13340" name="Рукописный ввод 13339"/>
              <p14:cNvContentPartPr/>
              <p14:nvPr/>
            </p14:nvContentPartPr>
            <p14:xfrm>
              <a:off x="6715688" y="1379018"/>
              <a:ext cx="360" cy="360"/>
            </p14:xfrm>
          </p:contentPart>
        </mc:Choice>
        <mc:Fallback>
          <p:pic>
            <p:nvPicPr>
              <p:cNvPr id="13340" name="Рукописный ввод 13339"/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6703808" y="1367138"/>
                <a:ext cx="2412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9">
            <p14:nvContentPartPr>
              <p14:cNvPr id="13341" name="Рукописный ввод 13340"/>
              <p14:cNvContentPartPr/>
              <p14:nvPr/>
            </p14:nvContentPartPr>
            <p14:xfrm>
              <a:off x="10507928" y="1588898"/>
              <a:ext cx="360" cy="360"/>
            </p14:xfrm>
          </p:contentPart>
        </mc:Choice>
        <mc:Fallback>
          <p:pic>
            <p:nvPicPr>
              <p:cNvPr id="13341" name="Рукописный ввод 13340"/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10496048" y="1577018"/>
                <a:ext cx="24120" cy="24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164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Оформление по умолчанию</vt:lpstr>
      <vt:lpstr>Пастель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house</dc:creator>
  <cp:lastModifiedBy>User</cp:lastModifiedBy>
  <cp:revision>72</cp:revision>
  <dcterms:created xsi:type="dcterms:W3CDTF">2010-12-07T16:26:38Z</dcterms:created>
  <dcterms:modified xsi:type="dcterms:W3CDTF">2024-11-28T16:11:04Z</dcterms:modified>
</cp:coreProperties>
</file>