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87" r:id="rId2"/>
    <p:sldId id="286" r:id="rId3"/>
    <p:sldId id="260" r:id="rId4"/>
    <p:sldId id="267" r:id="rId5"/>
    <p:sldId id="257" r:id="rId6"/>
    <p:sldId id="275" r:id="rId7"/>
    <p:sldId id="276" r:id="rId8"/>
    <p:sldId id="277" r:id="rId9"/>
    <p:sldId id="283" r:id="rId10"/>
    <p:sldId id="282" r:id="rId11"/>
    <p:sldId id="285" r:id="rId12"/>
    <p:sldId id="284" r:id="rId13"/>
    <p:sldId id="274" r:id="rId14"/>
    <p:sldId id="279" r:id="rId15"/>
    <p:sldId id="278" r:id="rId16"/>
    <p:sldId id="280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5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Users\Аня\Desktop\wallpapers___nature_8674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876" y="332656"/>
            <a:ext cx="8904620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6822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Users\Аня\Desktop\1294004540_proxodnaya-ximvolokn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7"/>
            <a:ext cx="5040560" cy="336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Аня\Desktop\43d60973fa6969229d888a6525def9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2656"/>
            <a:ext cx="507508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Аня\Desktop\dsc_00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433" y="3645024"/>
            <a:ext cx="421761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Users\Аня\Desktop\165326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8044" y="3546614"/>
            <a:ext cx="4530968" cy="327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270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28800"/>
            <a:ext cx="6777317" cy="350897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3200" dirty="0"/>
              <a:t>Река Ока является приемником сточных вод от 37 предприятий </a:t>
            </a:r>
            <a:r>
              <a:rPr lang="ru-RU" sz="3200" dirty="0" smtClean="0"/>
              <a:t>, </a:t>
            </a:r>
            <a:r>
              <a:rPr lang="ru-RU" sz="3200" dirty="0"/>
              <a:t>из них: 9 предприятий осуществляют выпуск загрязненных сточных вод без </a:t>
            </a:r>
            <a:r>
              <a:rPr lang="ru-RU" sz="3200" dirty="0" smtClean="0"/>
              <a:t>очистки.</a:t>
            </a:r>
            <a:endParaRPr lang="ru-RU" sz="3200" dirty="0"/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93666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340768"/>
            <a:ext cx="6777317" cy="3508977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2800" dirty="0"/>
              <a:t>За </a:t>
            </a:r>
            <a:r>
              <a:rPr lang="ru-RU" sz="2800" dirty="0" smtClean="0"/>
              <a:t>последний </a:t>
            </a:r>
            <a:r>
              <a:rPr lang="ru-RU" sz="2800" dirty="0"/>
              <a:t>год в области образовалось 562 тыс. т твердых бытовых отходов, в том числе в Рязани – 499 тыс. т. Эти отходы размещаются на 305 свалках, из которых только 35 санкционированных. </a:t>
            </a:r>
          </a:p>
        </p:txBody>
      </p:sp>
    </p:spTree>
    <p:extLst>
      <p:ext uri="{BB962C8B-B14F-4D97-AF65-F5344CB8AC3E}">
        <p14:creationId xmlns:p14="http://schemas.microsoft.com/office/powerpoint/2010/main" xmlns="" val="261730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86800" cy="307867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Мини-проект: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Экологические проблемы Рязани</a:t>
            </a:r>
            <a:b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пути их решения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Сегодня на уроке…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Я узнал(а), что…..</a:t>
            </a:r>
            <a:endParaRPr lang="ru-RU" sz="4400" dirty="0"/>
          </a:p>
          <a:p>
            <a:r>
              <a:rPr lang="ru-RU" sz="4400" dirty="0" smtClean="0"/>
              <a:t>Меня удивило, что…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305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96117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Домашнее задание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700808"/>
            <a:ext cx="6777317" cy="4248472"/>
          </a:xfrm>
        </p:spPr>
        <p:txBody>
          <a:bodyPr>
            <a:normAutofit lnSpcReduction="10000"/>
          </a:bodyPr>
          <a:lstStyle/>
          <a:p>
            <a:pPr marL="525780" indent="-457200">
              <a:buAutoNum type="arabicPeriod"/>
            </a:pPr>
            <a:r>
              <a:rPr lang="ru-RU" dirty="0" smtClean="0"/>
              <a:t>Рассчитайте </a:t>
            </a:r>
            <a:r>
              <a:rPr lang="ru-RU" dirty="0"/>
              <a:t>количество мусора, который производит среднестатистическая семья за год, если известно, что за две недели выходит около 12 </a:t>
            </a:r>
            <a:r>
              <a:rPr lang="ru-RU" dirty="0" smtClean="0"/>
              <a:t>кг?</a:t>
            </a:r>
          </a:p>
          <a:p>
            <a:pPr marL="525780" indent="-457200">
              <a:buAutoNum type="arabicPeriod"/>
            </a:pPr>
            <a:r>
              <a:rPr lang="ru-RU" dirty="0" smtClean="0"/>
              <a:t>Какое </a:t>
            </a:r>
            <a:r>
              <a:rPr lang="ru-RU" dirty="0"/>
              <a:t>количество мусора производят жильцы обычного 60-квартирного дома за год? За 10 лет?</a:t>
            </a:r>
          </a:p>
          <a:p>
            <a:pPr marL="68580" indent="0">
              <a:buNone/>
            </a:pPr>
            <a:r>
              <a:rPr lang="ru-RU" b="1" i="1" u="sng" dirty="0"/>
              <a:t>Для любознательных</a:t>
            </a:r>
            <a:r>
              <a:rPr lang="ru-RU" b="1" i="1" dirty="0"/>
              <a:t>: Узнай, какие животные и растения в Рязанской области являются «</a:t>
            </a:r>
            <a:r>
              <a:rPr lang="ru-RU" b="1" i="1" dirty="0" err="1"/>
              <a:t>краснокнижниками</a:t>
            </a:r>
            <a:r>
              <a:rPr lang="ru-RU" b="1" i="1" dirty="0"/>
              <a:t>». Почему?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884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Три правила экологической морали: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Я </a:t>
            </a:r>
            <a:r>
              <a:rPr lang="ru-RU" dirty="0"/>
              <a:t>лично несу ответственность за сохранение природы</a:t>
            </a:r>
          </a:p>
          <a:p>
            <a:r>
              <a:rPr lang="ru-RU" dirty="0" smtClean="0"/>
              <a:t>2. </a:t>
            </a:r>
            <a:r>
              <a:rPr lang="ru-RU" dirty="0"/>
              <a:t>Я не причиню зла живому (цветку, дереву, птице, животному, и конечно, человеку)</a:t>
            </a:r>
          </a:p>
          <a:p>
            <a:r>
              <a:rPr lang="ru-RU" dirty="0" smtClean="0"/>
              <a:t>3. Я </a:t>
            </a:r>
            <a:r>
              <a:rPr lang="ru-RU" dirty="0"/>
              <a:t>помогу любой жизни (цветку, дереву, птице, животному, и конечно, человеку)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68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6777317" cy="3508977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4400" b="1" dirty="0"/>
              <a:t>«Мы столь радикально изменили среду, что теперь для того, чтобы существовать в этой среде, мы должны изменить себя».</a:t>
            </a:r>
          </a:p>
        </p:txBody>
      </p:sp>
    </p:spTree>
    <p:extLst>
      <p:ext uri="{BB962C8B-B14F-4D97-AF65-F5344CB8AC3E}">
        <p14:creationId xmlns:p14="http://schemas.microsoft.com/office/powerpoint/2010/main" xmlns="" val="185146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7776864" cy="492390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 В ХХ веке произошел значительный скачок производства и развития человеческой деятельности, в результате чего появились промышленные заводы и фабрики, которые стали выпускать технические средства, облегчающие жизнь всем людям.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2. На нашей планете 30% площади занято сушей. Остальные 70% - это вода, которая необходима человечеству для существования. На земном шаре есть четыре океана: Индийский, Атлантический, Северный Ледовитый и Тихий. -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3. </a:t>
            </a:r>
            <a:r>
              <a:rPr lang="ru-RU" smtClean="0"/>
              <a:t>Вырубка лесов в течение длительного времени привела к миграции животных, птиц и млекопитающих.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4578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8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5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8676456" cy="398304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		«Влияние человека на природу»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756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Девиз урока: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556792"/>
            <a:ext cx="6777317" cy="350897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«Пора бы человечеству понять, богатства у природы отбирая, что Землю тоже нужно охранять, она такая же как мы - живая».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19" y="260648"/>
            <a:ext cx="4349813" cy="298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2656"/>
            <a:ext cx="4671194" cy="306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43651"/>
            <a:ext cx="4455170" cy="3261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73016"/>
            <a:ext cx="4671194" cy="315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Аня\Desktop\pervobitnie lud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304"/>
            <a:ext cx="5652120" cy="383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s\Аня\Desktop\Sapiens-300x27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093768"/>
            <a:ext cx="5306888" cy="449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470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хозяйства: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4800" dirty="0" smtClean="0"/>
              <a:t>1.Присваивающее.</a:t>
            </a:r>
          </a:p>
          <a:p>
            <a:pPr marL="68580" indent="0" algn="ctr">
              <a:buNone/>
            </a:pPr>
            <a:r>
              <a:rPr lang="ru-RU" sz="4800" dirty="0" smtClean="0"/>
              <a:t>2.Производящее .</a:t>
            </a:r>
          </a:p>
          <a:p>
            <a:pPr marL="68580" indent="0" algn="ctr">
              <a:buNone/>
            </a:pPr>
            <a:r>
              <a:rPr lang="ru-RU" sz="4300" b="1" dirty="0" smtClean="0">
                <a:solidFill>
                  <a:srgbClr val="FF0000"/>
                </a:solidFill>
              </a:rPr>
              <a:t>Различия этих видов хозяйств?</a:t>
            </a:r>
            <a:endParaRPr lang="ru-RU" sz="43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3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Users\Аня\Desktop\a8b48e58385d05599d5d6347f6ae92a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67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836712"/>
            <a:ext cx="6777201" cy="4923909"/>
          </a:xfrm>
        </p:spPr>
        <p:txBody>
          <a:bodyPr>
            <a:normAutofit fontScale="92500" lnSpcReduction="10000"/>
          </a:bodyPr>
          <a:lstStyle/>
          <a:p>
            <a:pPr marL="68580" indent="0" algn="ctr">
              <a:buNone/>
            </a:pPr>
            <a:endParaRPr lang="ru-RU" dirty="0" smtClean="0"/>
          </a:p>
          <a:p>
            <a:pPr marL="68580" indent="0" algn="ctr">
              <a:buNone/>
            </a:pPr>
            <a:endParaRPr lang="ru-RU" dirty="0"/>
          </a:p>
          <a:p>
            <a:pPr marL="68580" indent="0" algn="ctr">
              <a:buNone/>
            </a:pPr>
            <a:r>
              <a:rPr lang="ru-RU" sz="3200" dirty="0" smtClean="0"/>
              <a:t>Крупные </a:t>
            </a:r>
            <a:r>
              <a:rPr lang="ru-RU" sz="3200" dirty="0"/>
              <a:t>промышленные предприятия, оказывающие негативное воздействие на качество атмосферного воздуха на территории области, размещены в г. Рязань, а также в </a:t>
            </a:r>
            <a:r>
              <a:rPr lang="ru-RU" sz="3200" dirty="0" err="1"/>
              <a:t>Пронском</a:t>
            </a:r>
            <a:r>
              <a:rPr lang="ru-RU" sz="3200" dirty="0"/>
              <a:t>, </a:t>
            </a:r>
            <a:r>
              <a:rPr lang="ru-RU" sz="3200" dirty="0" err="1"/>
              <a:t>Касимовском</a:t>
            </a:r>
            <a:r>
              <a:rPr lang="ru-RU" sz="3200" dirty="0"/>
              <a:t>, </a:t>
            </a:r>
            <a:r>
              <a:rPr lang="ru-RU" sz="3200" dirty="0" err="1"/>
              <a:t>Сасовском</a:t>
            </a:r>
            <a:r>
              <a:rPr lang="ru-RU" sz="3200" dirty="0"/>
              <a:t>, </a:t>
            </a:r>
            <a:r>
              <a:rPr lang="ru-RU" sz="3200" dirty="0" err="1"/>
              <a:t>Скопинском</a:t>
            </a:r>
            <a:r>
              <a:rPr lang="ru-RU" sz="3200" dirty="0"/>
              <a:t> и Михайловском районах. </a:t>
            </a:r>
          </a:p>
        </p:txBody>
      </p:sp>
    </p:spTree>
    <p:extLst>
      <p:ext uri="{BB962C8B-B14F-4D97-AF65-F5344CB8AC3E}">
        <p14:creationId xmlns:p14="http://schemas.microsoft.com/office/powerpoint/2010/main" xmlns="" val="334492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783</TotalTime>
  <Words>326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Остин</vt:lpstr>
      <vt:lpstr>Слайд 1</vt:lpstr>
      <vt:lpstr>Слайд 2</vt:lpstr>
      <vt:lpstr>Тема урока:</vt:lpstr>
      <vt:lpstr>Девиз урока:</vt:lpstr>
      <vt:lpstr>Слайд 5</vt:lpstr>
      <vt:lpstr>Слайд 6</vt:lpstr>
      <vt:lpstr>Виды хозяйства:</vt:lpstr>
      <vt:lpstr>Слайд 8</vt:lpstr>
      <vt:lpstr>Слайд 9</vt:lpstr>
      <vt:lpstr>Слайд 10</vt:lpstr>
      <vt:lpstr>Слайд 11</vt:lpstr>
      <vt:lpstr>Слайд 12</vt:lpstr>
      <vt:lpstr>Мини-проект: «Экологические проблемы Рязани  и пути их решения»</vt:lpstr>
      <vt:lpstr>Сегодня на уроке…</vt:lpstr>
      <vt:lpstr>Домашнее задание: </vt:lpstr>
      <vt:lpstr>Три правила экологической морали: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51</cp:revision>
  <dcterms:created xsi:type="dcterms:W3CDTF">2013-04-01T20:32:47Z</dcterms:created>
  <dcterms:modified xsi:type="dcterms:W3CDTF">2018-03-15T19:40:49Z</dcterms:modified>
</cp:coreProperties>
</file>