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3" r:id="rId8"/>
    <p:sldId id="262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94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086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3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01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9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60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93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992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51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63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00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8533-99DA-43B6-863A-88D1CD849F6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9649E-1CB0-4956-A3B5-5ABD44CFE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2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513254"/>
          </a:xfrm>
        </p:spPr>
        <p:txBody>
          <a:bodyPr>
            <a:normAutofit fontScale="90000"/>
          </a:bodyPr>
          <a:lstStyle/>
          <a:p>
            <a:pPr lvl="0" fontAlgn="base">
              <a:spcBef>
                <a:spcPts val="1000"/>
              </a:spcBef>
            </a:pPr>
            <a:r>
              <a:rPr lang="fr-FR" sz="24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LA SOURIS</a:t>
            </a:r>
            <a:br>
              <a:rPr lang="fr-FR" sz="24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8812" y="978794"/>
            <a:ext cx="6980350" cy="5499279"/>
          </a:xfrm>
        </p:spPr>
        <p:txBody>
          <a:bodyPr>
            <a:normAutofit lnSpcReduction="10000"/>
          </a:bodyPr>
          <a:lstStyle/>
          <a:p>
            <a:pPr fontAlgn="base"/>
            <a:endParaRPr lang="fr-FR" b="1" dirty="0"/>
          </a:p>
          <a:p>
            <a:r>
              <a:rPr lang="fr-FR" sz="3600" dirty="0"/>
              <a:t>Voici la souris</a:t>
            </a:r>
            <a:br>
              <a:rPr lang="fr-FR" sz="3600" dirty="0"/>
            </a:br>
            <a:r>
              <a:rPr lang="fr-FR" sz="3600" dirty="0"/>
              <a:t>la souris qui rit</a:t>
            </a:r>
            <a:br>
              <a:rPr lang="fr-FR" sz="3600" dirty="0"/>
            </a:br>
            <a:r>
              <a:rPr lang="fr-FR" sz="3600" dirty="0"/>
              <a:t>la souris qui rit</a:t>
            </a:r>
            <a:br>
              <a:rPr lang="fr-FR" sz="3600" dirty="0"/>
            </a:br>
            <a:r>
              <a:rPr lang="fr-FR" sz="3600" dirty="0"/>
              <a:t>le jour et la nuit</a:t>
            </a:r>
            <a:br>
              <a:rPr lang="fr-FR" sz="3600" dirty="0"/>
            </a:br>
            <a:r>
              <a:rPr lang="fr-FR" sz="3600" dirty="0"/>
              <a:t>le dimanche le </a:t>
            </a:r>
            <a:r>
              <a:rPr lang="fr-FR" sz="3600" dirty="0" smtClean="0"/>
              <a:t>samedi   </a:t>
            </a:r>
            <a:r>
              <a:rPr lang="fr-FR" sz="3600" dirty="0"/>
              <a:t/>
            </a:r>
            <a:br>
              <a:rPr lang="fr-FR" sz="3600" dirty="0"/>
            </a:br>
            <a:r>
              <a:rPr lang="fr-FR" sz="3600" dirty="0"/>
              <a:t>le vendredi le jeudi</a:t>
            </a:r>
            <a:br>
              <a:rPr lang="fr-FR" sz="3600" dirty="0"/>
            </a:br>
            <a:r>
              <a:rPr lang="fr-FR" sz="3600" dirty="0"/>
              <a:t>le mercredi le mardi</a:t>
            </a:r>
            <a:br>
              <a:rPr lang="fr-FR" sz="3600" dirty="0"/>
            </a:br>
            <a:r>
              <a:rPr lang="fr-FR" sz="3600" dirty="0"/>
              <a:t>et tout le lundi</a:t>
            </a:r>
          </a:p>
          <a:p>
            <a:r>
              <a:rPr lang="fr-FR" sz="3600" dirty="0"/>
              <a:t>oui c’est la souris</a:t>
            </a:r>
            <a:br>
              <a:rPr lang="fr-FR" sz="3600" dirty="0"/>
            </a:br>
            <a:r>
              <a:rPr lang="fr-FR" sz="3600" dirty="0"/>
              <a:t>la souris qui rit</a:t>
            </a:r>
          </a:p>
          <a:p>
            <a:endParaRPr lang="ru-RU" dirty="0"/>
          </a:p>
        </p:txBody>
      </p:sp>
      <p:pic>
        <p:nvPicPr>
          <p:cNvPr id="1026" name="Picture 2" descr="https://i.pinimg.com/originals/7c/26/61/7c2661476b74f381567398aeef72e50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78" y="657156"/>
            <a:ext cx="2304984" cy="230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022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92428"/>
            <a:ext cx="10515600" cy="558453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                   </a:t>
            </a:r>
          </a:p>
          <a:p>
            <a:pPr marL="0" indent="0" algn="ctr">
              <a:buNone/>
            </a:pPr>
            <a:r>
              <a:rPr lang="en-US" sz="4400" dirty="0"/>
              <a:t>Devoir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dirty="0" smtClean="0"/>
              <a:t>РТ стр.122 упр.3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41" y="2936383"/>
            <a:ext cx="3664039" cy="366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avez-vous planter les choux  - Comptine avec gestes pour enfants et bйbйs (avec les paroles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1825" y="365125"/>
            <a:ext cx="9839460" cy="5850475"/>
          </a:xfrm>
        </p:spPr>
      </p:pic>
    </p:spTree>
    <p:extLst>
      <p:ext uri="{BB962C8B-B14F-4D97-AF65-F5344CB8AC3E}">
        <p14:creationId xmlns:p14="http://schemas.microsoft.com/office/powerpoint/2010/main" val="246017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3293" y="-103031"/>
            <a:ext cx="5945414" cy="716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68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315" y="0"/>
            <a:ext cx="3523052" cy="2829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50" y="3194911"/>
            <a:ext cx="2204774" cy="26522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3350" y="122243"/>
            <a:ext cx="2585300" cy="2585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5181" y="1"/>
            <a:ext cx="2923504" cy="29235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1061" y="3166387"/>
            <a:ext cx="3272643" cy="32726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4885" y="3289221"/>
            <a:ext cx="4149712" cy="282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                       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365126"/>
            <a:ext cx="10173237" cy="619022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en-US" sz="8000" b="1" dirty="0" smtClean="0">
                <a:solidFill>
                  <a:srgbClr val="002060"/>
                </a:solidFill>
              </a:rPr>
              <a:t>Nos </a:t>
            </a:r>
            <a:r>
              <a:rPr lang="en-US" sz="8000" b="1" dirty="0" err="1" smtClean="0">
                <a:solidFill>
                  <a:srgbClr val="002060"/>
                </a:solidFill>
              </a:rPr>
              <a:t>intérêts</a:t>
            </a:r>
            <a:endParaRPr lang="ru-RU" sz="80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8000" b="1" dirty="0" smtClean="0">
                <a:solidFill>
                  <a:srgbClr val="002060"/>
                </a:solidFill>
              </a:rPr>
              <a:t>                  Les </a:t>
            </a:r>
            <a:r>
              <a:rPr lang="en-US" sz="8000" b="1" dirty="0" err="1" smtClean="0">
                <a:solidFill>
                  <a:srgbClr val="002060"/>
                </a:solidFill>
              </a:rPr>
              <a:t>loisirs</a:t>
            </a:r>
            <a:endParaRPr lang="ru-RU" sz="8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36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9909" y="1102255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aller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3685242" y="1888794"/>
            <a:ext cx="1838992" cy="1065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856693" y="3259527"/>
            <a:ext cx="2640169" cy="77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197736" y="657700"/>
            <a:ext cx="3317915" cy="130806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A 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l`ecole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21217" y="2817488"/>
            <a:ext cx="3078051" cy="127799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A la 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plage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03076" y="2060619"/>
            <a:ext cx="12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211909" y="1057011"/>
            <a:ext cx="206062" cy="1760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074276" y="384644"/>
            <a:ext cx="3249768" cy="11187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 la piscine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6785956" y="1304603"/>
            <a:ext cx="2614412" cy="1767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8570619" y="1057010"/>
            <a:ext cx="3187792" cy="123090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Au concert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310649" y="3469199"/>
            <a:ext cx="2987897" cy="1139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8407756" y="4053978"/>
            <a:ext cx="3234745" cy="140171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Au cinema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4267937" y="3438950"/>
            <a:ext cx="1532586" cy="1657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3228298" y="4437993"/>
            <a:ext cx="2811893" cy="126436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Au cirque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faire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4136261" y="2009330"/>
            <a:ext cx="1339402" cy="875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717442" y="3223055"/>
            <a:ext cx="2640169" cy="77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717442" y="1264808"/>
            <a:ext cx="2595091" cy="914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Du sport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26387" y="3002869"/>
            <a:ext cx="3745613" cy="144477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De la 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gymnastique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03076" y="2060619"/>
            <a:ext cx="12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73698" y="991708"/>
            <a:ext cx="25759" cy="1864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173011" y="458019"/>
            <a:ext cx="3035124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Du 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velo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6651932" y="1303803"/>
            <a:ext cx="2614412" cy="1767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8570619" y="1057011"/>
            <a:ext cx="2466575" cy="13770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Du theatre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684136" y="3476742"/>
            <a:ext cx="2987897" cy="1139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8407756" y="4447645"/>
            <a:ext cx="2528555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Du ski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5245980" y="3347613"/>
            <a:ext cx="850015" cy="17466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3545981" y="4852723"/>
            <a:ext cx="3820733" cy="126474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De la course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24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jouer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3830464" y="1922016"/>
            <a:ext cx="1339402" cy="875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662841" y="3230860"/>
            <a:ext cx="2640169" cy="77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843492" y="834888"/>
            <a:ext cx="2530969" cy="127876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 tennis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21217" y="2817487"/>
            <a:ext cx="2507082" cy="121359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A la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marelle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03076" y="2060619"/>
            <a:ext cx="12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53173" y="744648"/>
            <a:ext cx="25759" cy="1864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076152" y="445813"/>
            <a:ext cx="3035124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 la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balle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7121714" y="1038086"/>
            <a:ext cx="2614412" cy="1767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8570620" y="1057011"/>
            <a:ext cx="2363543" cy="16089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Au football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617327" y="3403978"/>
            <a:ext cx="2987897" cy="1139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7701017" y="3709735"/>
            <a:ext cx="3340471" cy="175090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Au volleyball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4299111" y="3430247"/>
            <a:ext cx="1532586" cy="1657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3258077" y="4497525"/>
            <a:ext cx="2708862" cy="139390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 cache-cache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23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5161" y="1005720"/>
            <a:ext cx="9144000" cy="2387600"/>
          </a:xfrm>
        </p:spPr>
        <p:txBody>
          <a:bodyPr/>
          <a:lstStyle/>
          <a:p>
            <a:r>
              <a:rPr lang="en-US" b="1" dirty="0" err="1" smtClean="0"/>
              <a:t>J`aime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834130" y="1339403"/>
            <a:ext cx="103031" cy="1378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671256" y="1571223"/>
            <a:ext cx="1313645" cy="12621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225048" y="3113702"/>
            <a:ext cx="1841679" cy="51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3374265" y="1442434"/>
            <a:ext cx="1738648" cy="1275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446986" y="3296992"/>
            <a:ext cx="25113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456090" y="3509963"/>
            <a:ext cx="1171978" cy="9203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23527" y="3509963"/>
            <a:ext cx="798490" cy="1747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64439" y="3509963"/>
            <a:ext cx="2498502" cy="1525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3193961" y="1442434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96214" y="1020973"/>
            <a:ext cx="3467959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2">
                    <a:lumMod val="25000"/>
                  </a:schemeClr>
                </a:solidFill>
              </a:rPr>
              <a:t>m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`entrainer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134118" y="389793"/>
            <a:ext cx="2595737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bricoler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463949" y="905305"/>
            <a:ext cx="2163652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lire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8905740" y="2435632"/>
            <a:ext cx="2801156" cy="112036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2">
                    <a:lumMod val="25000"/>
                  </a:schemeClr>
                </a:solidFill>
              </a:rPr>
              <a:t>s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urfer sur </a:t>
            </a:r>
            <a:r>
              <a:rPr lang="en-US" sz="3200" dirty="0" err="1" smtClean="0">
                <a:solidFill>
                  <a:schemeClr val="bg2">
                    <a:lumMod val="25000"/>
                  </a:schemeClr>
                </a:solidFill>
              </a:rPr>
              <a:t>l`internet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9101069" y="4670514"/>
            <a:ext cx="2262389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nager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446986" y="3296992"/>
            <a:ext cx="45719" cy="9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66671" y="2763479"/>
            <a:ext cx="2807593" cy="110229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2">
                    <a:lumMod val="25000"/>
                  </a:schemeClr>
                </a:solidFill>
              </a:rPr>
              <a:t>r</a:t>
            </a:r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egarder</a:t>
            </a:r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 la tele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215166" y="4239071"/>
            <a:ext cx="2661635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chanter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628068" y="5046259"/>
            <a:ext cx="2683098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2">
                    <a:lumMod val="25000"/>
                  </a:schemeClr>
                </a:solidFill>
              </a:rPr>
              <a:t>danser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2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261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                                  Nos </a:t>
            </a:r>
            <a:r>
              <a:rPr lang="en-US" b="1" dirty="0" err="1">
                <a:solidFill>
                  <a:srgbClr val="002060"/>
                </a:solidFill>
              </a:rPr>
              <a:t>intérêts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97737"/>
            <a:ext cx="10515600" cy="4979226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Lundi</a:t>
            </a:r>
            <a:r>
              <a:rPr lang="en-US" sz="4000" dirty="0" smtClean="0"/>
              <a:t>, je </a:t>
            </a:r>
            <a:r>
              <a:rPr lang="en-US" sz="4000" dirty="0" err="1" smtClean="0"/>
              <a:t>fais</a:t>
            </a:r>
            <a:r>
              <a:rPr lang="en-US" sz="4000" dirty="0" smtClean="0"/>
              <a:t>….</a:t>
            </a:r>
          </a:p>
          <a:p>
            <a:r>
              <a:rPr lang="en-US" sz="4000" dirty="0" smtClean="0"/>
              <a:t>Mardi, je….</a:t>
            </a:r>
          </a:p>
          <a:p>
            <a:r>
              <a:rPr lang="en-US" sz="4000" dirty="0" err="1" smtClean="0"/>
              <a:t>Mercredi</a:t>
            </a:r>
            <a:r>
              <a:rPr lang="en-US" sz="4000" dirty="0" smtClean="0"/>
              <a:t>, je…</a:t>
            </a:r>
          </a:p>
          <a:p>
            <a:r>
              <a:rPr lang="en-US" sz="4000" dirty="0" err="1" smtClean="0"/>
              <a:t>Jeudi</a:t>
            </a:r>
            <a:r>
              <a:rPr lang="en-US" sz="4000" dirty="0" smtClean="0"/>
              <a:t>, je…</a:t>
            </a:r>
          </a:p>
          <a:p>
            <a:r>
              <a:rPr lang="en-US" sz="4000" dirty="0" err="1" smtClean="0"/>
              <a:t>Vendredi</a:t>
            </a:r>
            <a:r>
              <a:rPr lang="en-US" sz="4000" dirty="0" smtClean="0"/>
              <a:t>, je…</a:t>
            </a:r>
          </a:p>
          <a:p>
            <a:r>
              <a:rPr lang="en-US" sz="4000" dirty="0" err="1" smtClean="0"/>
              <a:t>Samedi</a:t>
            </a:r>
            <a:r>
              <a:rPr lang="en-US" sz="4000" dirty="0" smtClean="0"/>
              <a:t>,…</a:t>
            </a:r>
          </a:p>
          <a:p>
            <a:r>
              <a:rPr lang="en-US" sz="4000" dirty="0" err="1" smtClean="0"/>
              <a:t>Dimanche</a:t>
            </a:r>
            <a:r>
              <a:rPr lang="en-US" sz="4000" dirty="0" smtClean="0"/>
              <a:t>,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1035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104</Words>
  <Application>Microsoft Office PowerPoint</Application>
  <PresentationFormat>Широкоэкранный</PresentationFormat>
  <Paragraphs>52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LA SOURIS </vt:lpstr>
      <vt:lpstr>Презентация PowerPoint</vt:lpstr>
      <vt:lpstr>            </vt:lpstr>
      <vt:lpstr>                                                 </vt:lpstr>
      <vt:lpstr>aller</vt:lpstr>
      <vt:lpstr>faire</vt:lpstr>
      <vt:lpstr>jouer</vt:lpstr>
      <vt:lpstr>J`aime</vt:lpstr>
      <vt:lpstr>                                  Nos intérêts</vt:lpstr>
      <vt:lpstr>                  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SOURIS</dc:title>
  <dc:creator>Elena</dc:creator>
  <cp:lastModifiedBy>Elena</cp:lastModifiedBy>
  <cp:revision>13</cp:revision>
  <dcterms:created xsi:type="dcterms:W3CDTF">2023-03-21T18:50:41Z</dcterms:created>
  <dcterms:modified xsi:type="dcterms:W3CDTF">2023-04-18T18:27:52Z</dcterms:modified>
</cp:coreProperties>
</file>