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5279-9B2F-4BDB-94D5-2C54B7E1A47E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4DC41-E70C-40BC-90EE-089BE8B1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35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5279-9B2F-4BDB-94D5-2C54B7E1A47E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4DC41-E70C-40BC-90EE-089BE8B1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213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5279-9B2F-4BDB-94D5-2C54B7E1A47E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4DC41-E70C-40BC-90EE-089BE8B1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95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5279-9B2F-4BDB-94D5-2C54B7E1A47E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4DC41-E70C-40BC-90EE-089BE8B1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466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5279-9B2F-4BDB-94D5-2C54B7E1A47E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4DC41-E70C-40BC-90EE-089BE8B1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063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5279-9B2F-4BDB-94D5-2C54B7E1A47E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4DC41-E70C-40BC-90EE-089BE8B1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601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5279-9B2F-4BDB-94D5-2C54B7E1A47E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4DC41-E70C-40BC-90EE-089BE8B1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3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5279-9B2F-4BDB-94D5-2C54B7E1A47E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4DC41-E70C-40BC-90EE-089BE8B1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242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5279-9B2F-4BDB-94D5-2C54B7E1A47E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4DC41-E70C-40BC-90EE-089BE8B1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142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5279-9B2F-4BDB-94D5-2C54B7E1A47E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4DC41-E70C-40BC-90EE-089BE8B1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316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C5279-9B2F-4BDB-94D5-2C54B7E1A47E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4DC41-E70C-40BC-90EE-089BE8B1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47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C5279-9B2F-4BDB-94D5-2C54B7E1A47E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4DC41-E70C-40BC-90EE-089BE8B10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842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ibaikal.ru/uploads/pics/Talcy-22_img_35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hyperlink" Target="http://www.pribaikal.ru/uploads/pics/Talcy-22_img_36.jpg" TargetMode="Externa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lass39.ru/wp-content/uploads/2015/03/73d0caa293de9cb003e448c55ff7bea5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hyperlink" Target="http://www.klass39.ru/wp-content/uploads/2015/03/1307083284_18.png" TargetMode="Externa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lass39.ru/wp-content/uploads/2015/03/zakrutka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lass39.ru/wp-content/uploads/2015/03/59895870_1275672753_20090818185342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hyperlink" Target="http://www.klass39.ru/wp-content/uploads/2015/03/1149632-2bcbe35a12c48755.jpg" TargetMode="Externa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lass39.ru/wp-content/uploads/2015/03/130212020758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829"/>
                    </a14:imgEffect>
                    <a14:imgEffect>
                      <a14:saturation sat="23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История сибирской игрушки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/>
            <a:endParaRPr lang="ru-RU" dirty="0" smtClean="0"/>
          </a:p>
          <a:p>
            <a:pPr algn="l"/>
            <a:r>
              <a:rPr lang="ru-RU" dirty="0" smtClean="0">
                <a:latin typeface="Arial Black" panose="020B0A04020102020204" pitchFamily="34" charset="0"/>
              </a:rPr>
              <a:t>Выполнила ученица 5 класса </a:t>
            </a:r>
            <a:r>
              <a:rPr lang="ru-RU" dirty="0" err="1" smtClean="0">
                <a:latin typeface="Arial Black" panose="020B0A04020102020204" pitchFamily="34" charset="0"/>
              </a:rPr>
              <a:t>Толстодубровской</a:t>
            </a:r>
            <a:r>
              <a:rPr lang="ru-RU" dirty="0" smtClean="0">
                <a:latin typeface="Arial Black" panose="020B0A04020102020204" pitchFamily="34" charset="0"/>
              </a:rPr>
              <a:t> средней школы</a:t>
            </a:r>
          </a:p>
          <a:p>
            <a:pPr algn="l"/>
            <a:r>
              <a:rPr lang="ru-RU" dirty="0" err="1" smtClean="0">
                <a:latin typeface="Arial Black" panose="020B0A04020102020204" pitchFamily="34" charset="0"/>
              </a:rPr>
              <a:t>Канунникова</a:t>
            </a:r>
            <a:r>
              <a:rPr lang="ru-RU" dirty="0" smtClean="0">
                <a:latin typeface="Arial Black" panose="020B0A04020102020204" pitchFamily="34" charset="0"/>
              </a:rPr>
              <a:t> Маша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9078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grayscl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Игрушка - свистулька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96219"/>
            <a:ext cx="4723606" cy="472360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194" y="1496220"/>
            <a:ext cx="4723605" cy="4723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803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grayscl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Игрушки из дерева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 descr="https://s1.babiki.ru/uploads/images/04/29/66/2018/10/19/b9e19a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76387"/>
            <a:ext cx="4724400" cy="4652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s1.babiki.ru/uploads/images/04/29/66/2018/10/19/c86d1b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1576387"/>
            <a:ext cx="4476750" cy="4652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9937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grayscl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Игрушки из дерева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93" y="1690687"/>
            <a:ext cx="4358481" cy="435848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625" y="1684665"/>
            <a:ext cx="5564742" cy="436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20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grayscl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Наша коллекция игрушек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08" y="1690688"/>
            <a:ext cx="5882217" cy="44116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775" y="1746252"/>
            <a:ext cx="4010025" cy="4356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844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grayscl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История возникновения сибирской игрушки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 descr="Кукла-скатка">
            <a:hlinkClick r:id="rId3" tooltip="&quot;Кукла-скатка&#10;&quot;"/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687" y="1958010"/>
            <a:ext cx="3487972" cy="3356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Кукла. Иркутск, клуб «Слобода»">
            <a:hlinkClick r:id="rId5" tooltip="&quot;Кукла. Иркутск, клуб «Слобода»&#10;&quot;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357" y="1958010"/>
            <a:ext cx="2872408" cy="33562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617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grayscl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История возникновения сибирской игрушки</a:t>
            </a:r>
            <a:endParaRPr lang="ru-RU" dirty="0"/>
          </a:p>
        </p:txBody>
      </p:sp>
      <p:pic>
        <p:nvPicPr>
          <p:cNvPr id="4" name="Объект 3" descr="https://s1.babiki.ru/uploads/images/04/29/66/2018/10/19/cdb72f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458" y="1845504"/>
            <a:ext cx="3739431" cy="4351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s1.babiki.ru/uploads/images/04/29/66/2018/10/19/7934d7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418" y="1845504"/>
            <a:ext cx="5039140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2472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grayscl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Крестьянская игрушка: кукла-оберег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 descr="73d0caa293de9cb003e448c55ff7bea5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12" y="1948069"/>
            <a:ext cx="4065105" cy="4442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1307083284_18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589" y="1948068"/>
            <a:ext cx="5446645" cy="44427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4587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grayscl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Крестьянская игрушка: кукла-оберег</a:t>
            </a:r>
            <a:endParaRPr lang="ru-RU" dirty="0"/>
          </a:p>
        </p:txBody>
      </p:sp>
      <p:pic>
        <p:nvPicPr>
          <p:cNvPr id="4" name="Объект 3" descr="zakrutka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703" y="1825624"/>
            <a:ext cx="7374835" cy="47938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3641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grayscl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Соломенная кукла </a:t>
            </a:r>
            <a:r>
              <a:rPr lang="ru-RU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Стригушка</a:t>
            </a:r>
            <a:endParaRPr lang="ru-RU" dirty="0"/>
          </a:p>
        </p:txBody>
      </p:sp>
      <p:pic>
        <p:nvPicPr>
          <p:cNvPr id="4" name="Объект 3" descr="59895870_1275672753_20090818185342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04" y="1690688"/>
            <a:ext cx="4532244" cy="4282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1149632-2bcbe35a12c48755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417" y="2176671"/>
            <a:ext cx="5380383" cy="31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8944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grayscl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Соломенная кукла Стригушка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425" y="1417894"/>
            <a:ext cx="9163050" cy="5145405"/>
          </a:xfrm>
        </p:spPr>
      </p:pic>
    </p:spTree>
    <p:extLst>
      <p:ext uri="{BB962C8B-B14F-4D97-AF65-F5344CB8AC3E}">
        <p14:creationId xmlns:p14="http://schemas.microsoft.com/office/powerpoint/2010/main" val="1769054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grayscl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Кукла Зернушка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 descr="130212020758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704" y="1690688"/>
            <a:ext cx="7533861" cy="48790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1864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grayscl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Игрушка - свистулька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 descr="https://s1.babiki.ru/uploads/images/04/29/66/2018/10/19/0d33e2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6" y="1552575"/>
            <a:ext cx="6076949" cy="494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s1.babiki.ru/uploads/images/04/29/66/2018/10/19/ba3c37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552575"/>
            <a:ext cx="4943475" cy="4943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13380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51</Words>
  <Application>Microsoft Office PowerPoint</Application>
  <PresentationFormat>Широкоэкранный</PresentationFormat>
  <Paragraphs>16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Тема Office</vt:lpstr>
      <vt:lpstr>История сибирской игрушки</vt:lpstr>
      <vt:lpstr>История возникновения сибирской игрушки</vt:lpstr>
      <vt:lpstr>История возникновения сибирской игрушки</vt:lpstr>
      <vt:lpstr>Крестьянская игрушка: кукла-оберег</vt:lpstr>
      <vt:lpstr>Крестьянская игрушка: кукла-оберег</vt:lpstr>
      <vt:lpstr>Соломенная кукла Стригушка</vt:lpstr>
      <vt:lpstr>Соломенная кукла Стригушка</vt:lpstr>
      <vt:lpstr>Кукла Зернушка</vt:lpstr>
      <vt:lpstr>Игрушка - свистулька</vt:lpstr>
      <vt:lpstr>Игрушка - свистулька</vt:lpstr>
      <vt:lpstr>Игрушки из дерева</vt:lpstr>
      <vt:lpstr>Игрушки из дерева</vt:lpstr>
      <vt:lpstr>Наша коллекция игрушек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сибирской игрушки</dc:title>
  <dc:creator>Пк</dc:creator>
  <cp:lastModifiedBy>Пользователь</cp:lastModifiedBy>
  <cp:revision>7</cp:revision>
  <dcterms:created xsi:type="dcterms:W3CDTF">2020-01-28T08:58:46Z</dcterms:created>
  <dcterms:modified xsi:type="dcterms:W3CDTF">2020-01-29T05:44:49Z</dcterms:modified>
</cp:coreProperties>
</file>