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0" r:id="rId3"/>
    <p:sldId id="258" r:id="rId4"/>
    <p:sldId id="277" r:id="rId5"/>
    <p:sldId id="273" r:id="rId6"/>
    <p:sldId id="275" r:id="rId7"/>
    <p:sldId id="276" r:id="rId8"/>
    <p:sldId id="280" r:id="rId9"/>
    <p:sldId id="278" r:id="rId10"/>
    <p:sldId id="281" r:id="rId11"/>
    <p:sldId id="282" r:id="rId12"/>
    <p:sldId id="283" r:id="rId13"/>
    <p:sldId id="285" r:id="rId14"/>
    <p:sldId id="286" r:id="rId15"/>
    <p:sldId id="287" r:id="rId16"/>
    <p:sldId id="288" r:id="rId17"/>
    <p:sldId id="271" r:id="rId18"/>
    <p:sldId id="289" r:id="rId19"/>
    <p:sldId id="29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2" d="100"/>
          <a:sy n="92" d="100"/>
        </p:scale>
        <p:origin x="-118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nti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352" y="-697304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44624"/>
            <a:ext cx="84969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«Мировое кафе» для Волонтеров Победы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 района</a:t>
            </a:r>
            <a:endParaRPr lang="en-US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Пользователь\Desktop\MmX2SFJj7c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1308" y="5589240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96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352" y="-707287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Пользователь\Desktop\daNnoPcHCb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-525627"/>
            <a:ext cx="11526189" cy="743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92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352" y="-697304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404664"/>
            <a:ext cx="8496944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события направления</a:t>
            </a:r>
          </a:p>
          <a:p>
            <a:pPr algn="ctr"/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игры «РИСК»; </a:t>
            </a:r>
          </a:p>
          <a:p>
            <a:pPr marL="685800" indent="-685800">
              <a:buFontTx/>
              <a:buChar char="-"/>
            </a:pP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</a:t>
            </a:r>
            <a:r>
              <a:rPr lang="ru-RU" sz="44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квесты</a:t>
            </a: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685800" indent="-685800">
              <a:buFontTx/>
              <a:buChar char="-"/>
            </a:pP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Всероссийские акции.</a:t>
            </a:r>
          </a:p>
          <a:p>
            <a:pPr algn="ctr"/>
            <a:endParaRPr lang="en-US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75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Пользователь\Desktop\08I13-Lyzw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9" y="0"/>
            <a:ext cx="9448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91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2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293" y="1"/>
            <a:ext cx="9198293" cy="689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09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ользователь\Desktop\ленточ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93675"/>
            <a:ext cx="12192000" cy="724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40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4332" y="-697304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Пользователь\Desktop\nHQ0v2G_hU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3" y="2305218"/>
            <a:ext cx="4248472" cy="299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Пользователь\Desktop\T1hehjv4i5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05218"/>
            <a:ext cx="5326205" cy="299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87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Пользователь\Desktop\лагерь осень 2020\Материал к лагерю\Slovo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34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64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352" y="-697304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628800"/>
            <a:ext cx="82089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Заходи  на сайт  </a:t>
            </a: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www.menti.com</a:t>
            </a:r>
            <a:endParaRPr lang="en-US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Вводи код: 6563 6134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58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GVtCzQmPix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7471742" cy="617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50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6649" y="-76200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Пользователь\Downloads\IMG_0142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3227"/>
            <a:ext cx="3816424" cy="6133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04048" y="563919"/>
            <a:ext cx="3732656" cy="55861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100" dirty="0" smtClean="0"/>
              <a:t>Победитель районного конкурса «Учитель года- 2017»;</a:t>
            </a:r>
          </a:p>
          <a:p>
            <a:pPr marL="285750" indent="-285750">
              <a:buFontTx/>
              <a:buChar char="-"/>
            </a:pPr>
            <a:r>
              <a:rPr lang="ru-RU" sz="2100" dirty="0" smtClean="0"/>
              <a:t>Победитель областного конкурса «Лидеры </a:t>
            </a:r>
            <a:r>
              <a:rPr lang="en-US" sz="2100" dirty="0" smtClean="0"/>
              <a:t>XXI</a:t>
            </a:r>
            <a:r>
              <a:rPr lang="ru-RU" sz="2100" dirty="0" smtClean="0"/>
              <a:t> века»</a:t>
            </a:r>
          </a:p>
          <a:p>
            <a:pPr marL="285750" indent="-285750">
              <a:buFontTx/>
              <a:buChar char="-"/>
            </a:pPr>
            <a:r>
              <a:rPr lang="ru-RU" sz="2100" dirty="0" err="1" smtClean="0"/>
              <a:t>Грантополучатель</a:t>
            </a:r>
            <a:r>
              <a:rPr lang="ru-RU" sz="2100" dirty="0" smtClean="0"/>
              <a:t> форума «Утро-2013»;</a:t>
            </a:r>
          </a:p>
          <a:p>
            <a:pPr marL="285750" indent="-285750">
              <a:buFontTx/>
              <a:buChar char="-"/>
            </a:pPr>
            <a:r>
              <a:rPr lang="ru-RU" sz="2100" dirty="0" smtClean="0"/>
              <a:t>Лауреат районной молодежной премии;</a:t>
            </a:r>
          </a:p>
          <a:p>
            <a:pPr marL="285750" indent="-285750">
              <a:buFontTx/>
              <a:buChar char="-"/>
            </a:pPr>
            <a:r>
              <a:rPr lang="ru-RU" sz="2100" dirty="0" smtClean="0"/>
              <a:t>Лауреат областной молодежной премии за особый вклад в социально-значимую и общественную деятельность </a:t>
            </a:r>
          </a:p>
          <a:p>
            <a:pPr marL="285750" indent="-285750">
              <a:buFontTx/>
              <a:buChar char="-"/>
            </a:pPr>
            <a:r>
              <a:rPr lang="ru-RU" sz="2100" dirty="0" smtClean="0"/>
              <a:t>Руководитель ресурсного центра «Волонтеры Победы в Нефтеюганском районе»</a:t>
            </a:r>
            <a:endParaRPr lang="ru-RU" sz="2100" dirty="0"/>
          </a:p>
        </p:txBody>
      </p:sp>
      <p:pic>
        <p:nvPicPr>
          <p:cNvPr id="7" name="Picture 2" descr="C:\Users\Пользователь\Desktop\MmX2SFJj7c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6649" y="6130608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89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9760" y="-746831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Пользователь\Desktop\8pAUBh1nxv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7304"/>
            <a:ext cx="889248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41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352" y="-697304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Пользователь\Desktop\Mirovoe_kaf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-390525"/>
            <a:ext cx="7886700" cy="763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2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352" y="-697304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slide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9145016" cy="587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62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352" y="-697304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Пользователь\Desktop\RGuWI29YZF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-531440"/>
            <a:ext cx="12144672" cy="738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62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352" y="-697304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Пользователь\Desktop\mimMzvYcaq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7464"/>
            <a:ext cx="9361040" cy="697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62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Пользователь\Desktop\prezentatsia_proektov_vp-00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26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лагерь осень 2020\Материал к лагерю\nebo_150047892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7352" y="-697304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404664"/>
            <a:ext cx="8496944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события направления</a:t>
            </a:r>
          </a:p>
          <a:p>
            <a:pPr algn="ctr"/>
            <a:endPara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ветеранам;</a:t>
            </a:r>
          </a:p>
          <a:p>
            <a:pPr marL="685800" indent="-685800">
              <a:buFontTx/>
              <a:buChar char="-"/>
            </a:pP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«Красная гвоздика»;</a:t>
            </a:r>
          </a:p>
          <a:p>
            <a:pPr marL="685800" indent="-685800">
              <a:buFontTx/>
              <a:buChar char="-"/>
            </a:pP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«Письмо Победы»;</a:t>
            </a:r>
          </a:p>
          <a:p>
            <a:pPr marL="685800" indent="-685800">
              <a:buFontTx/>
              <a:buChar char="-"/>
            </a:pPr>
            <a:r>
              <a:rPr lang="ru-RU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«Скажи «Спасибо» лично».</a:t>
            </a:r>
          </a:p>
          <a:p>
            <a:pPr algn="ctr"/>
            <a:endParaRPr lang="en-US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79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104</Words>
  <Application>Microsoft Office PowerPoint</Application>
  <PresentationFormat>Экран (4:3)</PresentationFormat>
  <Paragraphs>23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Салым ПД</dc:creator>
  <cp:lastModifiedBy>Салым ПД</cp:lastModifiedBy>
  <cp:revision>18</cp:revision>
  <dcterms:created xsi:type="dcterms:W3CDTF">2020-11-20T13:13:46Z</dcterms:created>
  <dcterms:modified xsi:type="dcterms:W3CDTF">2021-12-29T12:52:06Z</dcterms:modified>
</cp:coreProperties>
</file>