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3"/>
  </p:handoutMasterIdLst>
  <p:sldIdLst>
    <p:sldId id="256" r:id="rId2"/>
    <p:sldId id="284" r:id="rId3"/>
    <p:sldId id="263" r:id="rId4"/>
    <p:sldId id="264" r:id="rId5"/>
    <p:sldId id="257" r:id="rId6"/>
    <p:sldId id="259" r:id="rId7"/>
    <p:sldId id="260" r:id="rId8"/>
    <p:sldId id="286" r:id="rId9"/>
    <p:sldId id="261" r:id="rId10"/>
    <p:sldId id="262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3" r:id="rId27"/>
    <p:sldId id="282" r:id="rId28"/>
    <p:sldId id="274" r:id="rId29"/>
    <p:sldId id="270" r:id="rId30"/>
    <p:sldId id="258" r:id="rId31"/>
    <p:sldId id="285" r:id="rId32"/>
  </p:sldIdLst>
  <p:sldSz cx="9144000" cy="6858000" type="screen4x3"/>
  <p:notesSz cx="6858000" cy="9144000"/>
  <p:photoAlbum layout="1pic" frame="frameStyle2"/>
  <p:custDataLst>
    <p:tags r:id="rId3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903DB-D038-4073-A43B-FE6242554AA9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77E1C-15E4-4312-931C-BB93DA1DD2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66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3EFC-A7B8-485C-ABB5-B7728EC61D17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8DF-6DF1-4399-A86D-A4080F13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3EFC-A7B8-485C-ABB5-B7728EC61D17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8DF-6DF1-4399-A86D-A4080F13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3EFC-A7B8-485C-ABB5-B7728EC61D17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8DF-6DF1-4399-A86D-A4080F13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3EFC-A7B8-485C-ABB5-B7728EC61D17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8DF-6DF1-4399-A86D-A4080F13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3EFC-A7B8-485C-ABB5-B7728EC61D17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8DF-6DF1-4399-A86D-A4080F13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3EFC-A7B8-485C-ABB5-B7728EC61D17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8DF-6DF1-4399-A86D-A4080F13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3EFC-A7B8-485C-ABB5-B7728EC61D17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8DF-6DF1-4399-A86D-A4080F13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3EFC-A7B8-485C-ABB5-B7728EC61D17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8DF-6DF1-4399-A86D-A4080F13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3EFC-A7B8-485C-ABB5-B7728EC61D17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8DF-6DF1-4399-A86D-A4080F13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3EFC-A7B8-485C-ABB5-B7728EC61D17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8DF-6DF1-4399-A86D-A4080F13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3EFC-A7B8-485C-ABB5-B7728EC61D17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3E8DF-6DF1-4399-A86D-A4080F13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B3EFC-A7B8-485C-ABB5-B7728EC61D17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3E8DF-6DF1-4399-A86D-A4080F13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picsfab.com/download/image/62572/1024x768_razrezhyonnyij-les-v-pole-leso-stepnaya-zona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00" y="1124680"/>
            <a:ext cx="5760800" cy="1470025"/>
          </a:xfrm>
        </p:spPr>
        <p:txBody>
          <a:bodyPr/>
          <a:lstStyle/>
          <a:p>
            <a:r>
              <a:rPr lang="ru-RU" b="1" dirty="0" smtClean="0"/>
              <a:t>По родному краю </a:t>
            </a:r>
            <a:br>
              <a:rPr lang="ru-RU" b="1" dirty="0" smtClean="0"/>
            </a:br>
            <a:r>
              <a:rPr lang="ru-RU" b="1" dirty="0" smtClean="0"/>
              <a:t>весело шагаю…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5508" y="2630369"/>
            <a:ext cx="7092985" cy="2010674"/>
          </a:xfrm>
          <a:prstGeom prst="roundRect">
            <a:avLst/>
          </a:prstGeom>
          <a:solidFill>
            <a:schemeClr val="bg1">
              <a:alpha val="46000"/>
            </a:schemeClr>
          </a:solidFill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Фотоотчёт о летней экскурсии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Из опыта работы на летней оздоровительной площадке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МБДОУ ДОД СЮТ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г. Приморско-Ахтарск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2021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5533" y="4869200"/>
            <a:ext cx="7072960" cy="919401"/>
          </a:xfrm>
          <a:prstGeom prst="roundRect">
            <a:avLst/>
          </a:prstGeom>
          <a:solidFill>
            <a:schemeClr val="bg1">
              <a:alpha val="58000"/>
            </a:scheme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Презентация создана преподавателем авиамоделирования Гращенковым А.В.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2585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516359">
            <a:off x="132868" y="656007"/>
            <a:ext cx="4345203" cy="712418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2603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И подружимся…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033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516359">
            <a:off x="132868" y="656007"/>
            <a:ext cx="4345203" cy="712418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2603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Это пони!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040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497156">
            <a:off x="2211523" y="453802"/>
            <a:ext cx="3636244" cy="483395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2603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Здравствуй, пони!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041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647001">
            <a:off x="4018351" y="5874074"/>
            <a:ext cx="3776986" cy="596253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2603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Здравствуйте!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085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516359">
            <a:off x="68943" y="811686"/>
            <a:ext cx="3718108" cy="1023953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1485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- Как здорово!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091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 rot="20516359">
            <a:off x="120556" y="657964"/>
            <a:ext cx="4345203" cy="632990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2603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b="1" dirty="0" err="1" smtClean="0">
                <a:solidFill>
                  <a:srgbClr val="002060"/>
                </a:solidFill>
              </a:rPr>
              <a:t>Верхо-о-ом</a:t>
            </a:r>
            <a:r>
              <a:rPr lang="ru-RU" b="1" dirty="0" smtClean="0">
                <a:solidFill>
                  <a:srgbClr val="002060"/>
                </a:solidFill>
              </a:rPr>
              <a:t>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095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 rot="20516359">
            <a:off x="156999" y="1254009"/>
            <a:ext cx="2853402" cy="793825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242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И я…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101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516359">
            <a:off x="243552" y="872671"/>
            <a:ext cx="5313471" cy="793825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242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Жеребёночек, смотри, я мчусь! Я не боюсь!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102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516359">
            <a:off x="3512741" y="4580197"/>
            <a:ext cx="5458333" cy="793825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242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Какая я счастливая! Я скачу верхом!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111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816744">
            <a:off x="3329159" y="801219"/>
            <a:ext cx="2853402" cy="793825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242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И я…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155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1094835">
            <a:off x="276762" y="805826"/>
            <a:ext cx="5076450" cy="720100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20829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Лето! Экскурсия «в природу»!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111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516359">
            <a:off x="156998" y="434339"/>
            <a:ext cx="2853402" cy="793825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242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Я тоже…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121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1051924">
            <a:off x="5776917" y="755325"/>
            <a:ext cx="2853402" cy="793825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242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И я…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124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516359">
            <a:off x="349448" y="641296"/>
            <a:ext cx="4271662" cy="846857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242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Получилось!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132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1521089">
            <a:off x="2108957" y="622068"/>
            <a:ext cx="3048379" cy="634339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242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И у меня!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133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516359">
            <a:off x="114783" y="988386"/>
            <a:ext cx="4566975" cy="793825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242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Я про это в сочинении напишу!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140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516359">
            <a:off x="808228" y="1108556"/>
            <a:ext cx="2853402" cy="793825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242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Красота!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142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516359">
            <a:off x="156999" y="1254009"/>
            <a:ext cx="2853402" cy="793825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242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Я взобрался!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141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516359">
            <a:off x="134750" y="493863"/>
            <a:ext cx="3614636" cy="771250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242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Молодец, лошадка!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110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516359">
            <a:off x="102406" y="766260"/>
            <a:ext cx="5069394" cy="793825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242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Спасибо, лошадка!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092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 rot="20516359">
            <a:off x="376167" y="1108555"/>
            <a:ext cx="2853402" cy="793825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242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Пока, пони!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014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407836">
            <a:off x="1640159" y="5518324"/>
            <a:ext cx="6143938" cy="712418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2603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Земля летняя, горячая. Кубанская.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2492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915768">
            <a:off x="2346283" y="713227"/>
            <a:ext cx="4727266" cy="793825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242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Спасибо! Нам очень понравилось!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7530" y="1471687"/>
            <a:ext cx="67689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Фон </a:t>
            </a:r>
            <a:r>
              <a:rPr lang="ru-RU" u="sng" dirty="0">
                <a:hlinkClick r:id="rId3"/>
              </a:rPr>
              <a:t>http://</a:t>
            </a:r>
            <a:r>
              <a:rPr lang="ru-RU" u="sng" dirty="0" smtClean="0">
                <a:hlinkClick r:id="rId3"/>
              </a:rPr>
              <a:t>picsfab.com/download/image/62572/1024x768_razrezhyonnyij-les-v-pole-leso-stepnaya-zona.jpg</a:t>
            </a:r>
            <a:r>
              <a:rPr lang="ru-RU" u="sng" dirty="0" smtClean="0"/>
              <a:t> </a:t>
            </a:r>
          </a:p>
          <a:p>
            <a:pPr lvl="0"/>
            <a:r>
              <a:rPr lang="ru-RU" dirty="0" smtClean="0"/>
              <a:t>Фотографии из летнего архива СЮТ Приморско-Ахтарска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024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516359">
            <a:off x="88555" y="991319"/>
            <a:ext cx="6143938" cy="712418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2603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А сколько всего кругом неожиданного!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3173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1094835">
            <a:off x="273017" y="754959"/>
            <a:ext cx="5771273" cy="720100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20829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Такие незнакомые знакомые места…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2520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578865">
            <a:off x="218480" y="991699"/>
            <a:ext cx="5103774" cy="720100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20829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Кто, кто в теремочке живёт?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2564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1497528">
            <a:off x="4225271" y="1106590"/>
            <a:ext cx="4869503" cy="799538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2603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-Ой! Кого там только нету!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МА\Рабочий стол\АЛЁША КУРСЫ ПРЕЗЕНТАЦИЯ\фото\на Ранчо\IMG_20150615_125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465" y="548600"/>
            <a:ext cx="7705070" cy="5778803"/>
          </a:xfrm>
          <a:prstGeom prst="roundRect">
            <a:avLst>
              <a:gd name="adj" fmla="val 7778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825637">
            <a:off x="395420" y="836640"/>
            <a:ext cx="3961115" cy="777480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31913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-Павлины!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615_12582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oundRect">
            <a:avLst>
              <a:gd name="adj" fmla="val 6500"/>
            </a:avLst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 rot="20516359">
            <a:off x="88555" y="991319"/>
            <a:ext cx="6143938" cy="712418"/>
          </a:xfrm>
          <a:prstGeom prst="roundRect">
            <a:avLst/>
          </a:prstGeom>
          <a:solidFill>
            <a:schemeClr val="bg1">
              <a:alpha val="64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prstTxWarp prst="textFadeRight">
              <a:avLst>
                <a:gd name="adj" fmla="val 26036"/>
              </a:avLst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-Не бойся, лошадка. Мы только познакомимся…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1a2ca27ad9c4b5f6afda0817a3512b9d411a86"/>
</p:tagLst>
</file>

<file path=ppt/theme/theme1.xml><?xml version="1.0" encoding="utf-8"?>
<a:theme xmlns:a="http://schemas.openxmlformats.org/drawingml/2006/main" name="Тема Office">
  <a:themeElements>
    <a:clrScheme name="Синяя">
      <a:dk1>
        <a:srgbClr val="000099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198</Words>
  <Application>Microsoft Office PowerPoint</Application>
  <PresentationFormat>Экран (4:3)</PresentationFormat>
  <Paragraphs>39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5" baseType="lpstr">
      <vt:lpstr>Arial</vt:lpstr>
      <vt:lpstr>Calibri</vt:lpstr>
      <vt:lpstr>Times New Roman</vt:lpstr>
      <vt:lpstr>Тема Office</vt:lpstr>
      <vt:lpstr>По родному краю  весело шагаю…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Ресурсы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родному краю  весело шагаю…</dc:title>
  <dc:creator>Анастасия</dc:creator>
  <cp:lastModifiedBy>Анастасия  Михайловна Гращенкова</cp:lastModifiedBy>
  <cp:revision>26</cp:revision>
  <dcterms:created xsi:type="dcterms:W3CDTF">2015-06-28T09:23:17Z</dcterms:created>
  <dcterms:modified xsi:type="dcterms:W3CDTF">2022-02-18T16:54:35Z</dcterms:modified>
</cp:coreProperties>
</file>