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3" r:id="rId3"/>
    <p:sldId id="264" r:id="rId4"/>
    <p:sldId id="266" r:id="rId5"/>
    <p:sldId id="267" r:id="rId6"/>
    <p:sldId id="270" r:id="rId7"/>
    <p:sldId id="268" r:id="rId8"/>
    <p:sldId id="269" r:id="rId9"/>
    <p:sldId id="258" r:id="rId10"/>
    <p:sldId id="271" r:id="rId11"/>
    <p:sldId id="259" r:id="rId12"/>
    <p:sldId id="265" r:id="rId13"/>
    <p:sldId id="260" r:id="rId14"/>
    <p:sldId id="257" r:id="rId15"/>
    <p:sldId id="261" r:id="rId16"/>
    <p:sldId id="262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9" d="100"/>
          <a:sy n="99" d="100"/>
        </p:scale>
        <p:origin x="-32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BEA96-57E1-4BE5-9AD9-5CEA4B43E269}" type="datetimeFigureOut">
              <a:rPr lang="ru-RU" smtClean="0"/>
              <a:pPr/>
              <a:t>31.08.2020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9DD616-98F8-4D0C-A1D1-734A4ABA54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BEA96-57E1-4BE5-9AD9-5CEA4B43E269}" type="datetimeFigureOut">
              <a:rPr lang="ru-RU" smtClean="0"/>
              <a:pPr/>
              <a:t>31.08.2020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9DD616-98F8-4D0C-A1D1-734A4ABA54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BEA96-57E1-4BE5-9AD9-5CEA4B43E269}" type="datetimeFigureOut">
              <a:rPr lang="ru-RU" smtClean="0"/>
              <a:pPr/>
              <a:t>31.08.2020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9DD616-98F8-4D0C-A1D1-734A4ABA54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BEA96-57E1-4BE5-9AD9-5CEA4B43E269}" type="datetimeFigureOut">
              <a:rPr lang="ru-RU" smtClean="0"/>
              <a:pPr/>
              <a:t>31.08.2020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9DD616-98F8-4D0C-A1D1-734A4ABA54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BEA96-57E1-4BE5-9AD9-5CEA4B43E269}" type="datetimeFigureOut">
              <a:rPr lang="ru-RU" smtClean="0"/>
              <a:pPr/>
              <a:t>31.08.2020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9DD616-98F8-4D0C-A1D1-734A4ABA54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BEA96-57E1-4BE5-9AD9-5CEA4B43E269}" type="datetimeFigureOut">
              <a:rPr lang="ru-RU" smtClean="0"/>
              <a:pPr/>
              <a:t>31.08.2020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9DD616-98F8-4D0C-A1D1-734A4ABA54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BEA96-57E1-4BE5-9AD9-5CEA4B43E269}" type="datetimeFigureOut">
              <a:rPr lang="ru-RU" smtClean="0"/>
              <a:pPr/>
              <a:t>31.08.2020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9DD616-98F8-4D0C-A1D1-734A4ABA54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BEA96-57E1-4BE5-9AD9-5CEA4B43E269}" type="datetimeFigureOut">
              <a:rPr lang="ru-RU" smtClean="0"/>
              <a:pPr/>
              <a:t>31.08.2020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9DD616-98F8-4D0C-A1D1-734A4ABA54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BEA96-57E1-4BE5-9AD9-5CEA4B43E269}" type="datetimeFigureOut">
              <a:rPr lang="ru-RU" smtClean="0"/>
              <a:pPr/>
              <a:t>31.08.2020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9DD616-98F8-4D0C-A1D1-734A4ABA54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BEA96-57E1-4BE5-9AD9-5CEA4B43E269}" type="datetimeFigureOut">
              <a:rPr lang="ru-RU" smtClean="0"/>
              <a:pPr/>
              <a:t>31.08.2020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9DD616-98F8-4D0C-A1D1-734A4ABA54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BEA96-57E1-4BE5-9AD9-5CEA4B43E269}" type="datetimeFigureOut">
              <a:rPr lang="ru-RU" smtClean="0"/>
              <a:pPr/>
              <a:t>31.08.2020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BF9DD616-98F8-4D0C-A1D1-734A4ABA54A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62BBEA96-57E1-4BE5-9AD9-5CEA4B43E269}" type="datetimeFigureOut">
              <a:rPr lang="ru-RU" smtClean="0"/>
              <a:pPr/>
              <a:t>31.08.2020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F9DD616-98F8-4D0C-A1D1-734A4ABA54AE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55576" y="1484784"/>
            <a:ext cx="770485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Monotype Corsiva" pitchFamily="66" charset="0"/>
              </a:rPr>
              <a:t>Классный час  </a:t>
            </a:r>
          </a:p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Monotype Corsiva" pitchFamily="66" charset="0"/>
              </a:rPr>
              <a:t>в память  75 </a:t>
            </a:r>
            <a:r>
              <a:rPr lang="ru-RU" sz="3600" b="1" dirty="0" err="1" smtClean="0">
                <a:solidFill>
                  <a:srgbClr val="FF0000"/>
                </a:solidFill>
                <a:latin typeface="Monotype Corsiva" pitchFamily="66" charset="0"/>
              </a:rPr>
              <a:t>летия</a:t>
            </a:r>
            <a:r>
              <a:rPr lang="ru-RU" sz="3600" b="1" dirty="0" smtClean="0">
                <a:solidFill>
                  <a:srgbClr val="FF0000"/>
                </a:solidFill>
                <a:latin typeface="Monotype Corsiva" pitchFamily="66" charset="0"/>
              </a:rPr>
              <a:t> Победы в ВОВ</a:t>
            </a:r>
          </a:p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Monotype Corsiva" pitchFamily="66" charset="0"/>
              </a:rPr>
              <a:t>Памятник </a:t>
            </a:r>
          </a:p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Monotype Corsiva" pitchFamily="66" charset="0"/>
              </a:rPr>
              <a:t>« Ботинки </a:t>
            </a:r>
            <a:r>
              <a:rPr lang="ru-RU" sz="3600" b="1" dirty="0">
                <a:solidFill>
                  <a:srgbClr val="FF0000"/>
                </a:solidFill>
                <a:latin typeface="Monotype Corsiva" pitchFamily="66" charset="0"/>
              </a:rPr>
              <a:t>на набережной Дуная </a:t>
            </a:r>
            <a:r>
              <a:rPr lang="ru-RU" sz="3600" b="1" dirty="0" smtClean="0">
                <a:solidFill>
                  <a:srgbClr val="FF0000"/>
                </a:solidFill>
                <a:latin typeface="Monotype Corsiva" pitchFamily="66" charset="0"/>
              </a:rPr>
              <a:t>»</a:t>
            </a:r>
            <a:endParaRPr lang="ru-RU" sz="3600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скульптор Дьюла Пауэр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39944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Пользователь\Desktop\классный час\Туфли на набережной 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5683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s://im3.turbina.ru/photos.4/4/0/1/7/5/2857104/big.photo/Tufli-na-naberezhnoy-Dunay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514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Пользователь\Desktop\классный час\19679.1920x192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Пользователь\Desktop\классный час\tufli-upd201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2492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Пользователь\Desktop\классный час\48077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Пользователь\Desktop\классный час\619375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Пользователь\Desktop\классный час\s1200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90265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Пользователь\Desktop\классный час\s12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80" name="Picture 4" descr="Budapest 193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3728" y="-1"/>
            <a:ext cx="4572000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Дети на улице Будапешт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0"/>
            <a:ext cx="4572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Девочка еврейк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0"/>
            <a:ext cx="5544616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Арестованные еврейские женщины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39944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Советские солдаты в Будапешт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39944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Пользователь\Desktop\классный час\Туфли на набережной 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86</TotalTime>
  <Words>16</Words>
  <Application>Microsoft Office PowerPoint</Application>
  <PresentationFormat>Экран (4:3)</PresentationFormat>
  <Paragraphs>4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Поток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</dc:creator>
  <cp:lastModifiedBy>Пользователь</cp:lastModifiedBy>
  <cp:revision>10</cp:revision>
  <dcterms:created xsi:type="dcterms:W3CDTF">2020-08-31T14:51:53Z</dcterms:created>
  <dcterms:modified xsi:type="dcterms:W3CDTF">2020-08-31T18:55:29Z</dcterms:modified>
</cp:coreProperties>
</file>