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4" r:id="rId4"/>
    <p:sldId id="259" r:id="rId5"/>
    <p:sldId id="260" r:id="rId6"/>
    <p:sldId id="261" r:id="rId7"/>
    <p:sldId id="262" r:id="rId8"/>
    <p:sldId id="265" r:id="rId9"/>
    <p:sldId id="257" r:id="rId10"/>
    <p:sldId id="268" r:id="rId11"/>
    <p:sldId id="267" r:id="rId12"/>
    <p:sldId id="272" r:id="rId13"/>
    <p:sldId id="266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0A0D826-6C07-4194-A6A0-02BA6E534ED4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17EABF-7AE3-44D4-82DC-DF5A65897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5003322"/>
            <a:ext cx="4104456" cy="1594030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Составила:  Рыбакова Тамара Анатольевна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,                                                                          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учитель начальных классов,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1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квалификационная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категория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Филиал МАОУ «</a:t>
            </a:r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</a:rPr>
              <a:t>Приданниковская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СОШ» - </a:t>
            </a:r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</a:rPr>
              <a:t>Чувашковская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ООШ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60" y="404665"/>
            <a:ext cx="71047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Урок</a:t>
            </a:r>
          </a:p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одного</a:t>
            </a:r>
          </a:p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русского языка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Ритуалы чаепития 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2530" name="Picture 2" descr="C:\Users\Admin\Desktop\конкурс Воспитание патриотизма\ритуал чая 1_579_cr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3"/>
            <a:ext cx="7992888" cy="5760639"/>
          </a:xfrm>
          <a:prstGeom prst="rect">
            <a:avLst/>
          </a:prstGeom>
          <a:noFill/>
        </p:spPr>
      </p:pic>
      <p:pic>
        <p:nvPicPr>
          <p:cNvPr id="5" name="Picture 2" descr="C:\Users\Admin\Desktop\конкурс Воспитание патриотизма\ритуал чаепития 1074217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8197840" cy="5661248"/>
          </a:xfrm>
          <a:prstGeom prst="rect">
            <a:avLst/>
          </a:prstGeom>
          <a:noFill/>
        </p:spPr>
      </p:pic>
      <p:pic>
        <p:nvPicPr>
          <p:cNvPr id="22531" name="Picture 3" descr="C:\Users\Admin\Desktop\конкурс Воспитание патриотизма\чаепит 3 2014_01_25_05_001-1024x6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836712"/>
            <a:ext cx="8748464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Ритуалы чаепития 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7" name="Picture 3" descr="C:\Users\Admin\Desktop\конкурс Воспитание патриотизма\Маковский_-_За_чаем_-_19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1149707"/>
            <a:ext cx="4392488" cy="5300269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5220072" y="1628800"/>
            <a:ext cx="3211832" cy="4572000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К. Е. Маковский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«За  чаем»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683568" y="548680"/>
            <a:ext cx="7467600" cy="5530626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</a:t>
            </a:r>
            <a:r>
              <a:rPr kumimoji="0" lang="ru-RU" sz="8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8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0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благодарю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8000" b="1" i="1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Сахарная голова.    Щипцы.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554" name="Picture 2" descr="C:\Users\Admin\Desktop\конкурс Воспитание патриотизма\сах голова l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7"/>
            <a:ext cx="7272808" cy="5416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Как можно пить чай с сахаром.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вприкуску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внакладку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вдогонку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вприглядку 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3050"/>
            <a:ext cx="52292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Рефлексия 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2" descr="C:\Users\Admin\Desktop\1000kh1000_3.jpg"/>
          <p:cNvPicPr>
            <a:picLocks noChangeAspect="1" noChangeArrowheads="1"/>
          </p:cNvPicPr>
          <p:nvPr/>
        </p:nvPicPr>
        <p:blipFill>
          <a:blip r:embed="rId2" cstate="print"/>
          <a:srcRect l="19402" t="5910" r="20020"/>
          <a:stretch>
            <a:fillRect/>
          </a:stretch>
        </p:blipFill>
        <p:spPr bwMode="auto">
          <a:xfrm>
            <a:off x="251520" y="620688"/>
            <a:ext cx="2952328" cy="4585593"/>
          </a:xfrm>
          <a:prstGeom prst="rect">
            <a:avLst/>
          </a:prstGeom>
          <a:noFill/>
        </p:spPr>
      </p:pic>
      <p:pic>
        <p:nvPicPr>
          <p:cNvPr id="6" name="Picture 2" descr="C:\Users\Admin\Desktop\1000kh1000_3.jpg"/>
          <p:cNvPicPr>
            <a:picLocks noChangeAspect="1" noChangeArrowheads="1"/>
          </p:cNvPicPr>
          <p:nvPr/>
        </p:nvPicPr>
        <p:blipFill>
          <a:blip r:embed="rId3" cstate="print"/>
          <a:srcRect l="19402" r="20020"/>
          <a:stretch>
            <a:fillRect/>
          </a:stretch>
        </p:blipFill>
        <p:spPr bwMode="auto">
          <a:xfrm>
            <a:off x="7164288" y="3356992"/>
            <a:ext cx="1584176" cy="2615116"/>
          </a:xfrm>
          <a:prstGeom prst="rect">
            <a:avLst/>
          </a:prstGeom>
          <a:noFill/>
        </p:spPr>
      </p:pic>
      <p:pic>
        <p:nvPicPr>
          <p:cNvPr id="10" name="Picture 2" descr="C:\Users\Admin\Desktop\1000kh1000_3.jpg"/>
          <p:cNvPicPr>
            <a:picLocks noChangeAspect="1" noChangeArrowheads="1"/>
          </p:cNvPicPr>
          <p:nvPr/>
        </p:nvPicPr>
        <p:blipFill>
          <a:blip r:embed="rId4" cstate="print"/>
          <a:srcRect l="19402" t="5910" r="20020"/>
          <a:stretch>
            <a:fillRect/>
          </a:stretch>
        </p:blipFill>
        <p:spPr bwMode="auto">
          <a:xfrm>
            <a:off x="4139952" y="2492896"/>
            <a:ext cx="2088232" cy="324346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quarter" idx="1"/>
          </p:nvPr>
        </p:nvSpPr>
        <p:spPr>
          <a:xfrm>
            <a:off x="323528" y="4437112"/>
            <a:ext cx="2808312" cy="65836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Очень интересно!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283968" y="5013176"/>
            <a:ext cx="1800200" cy="5863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Интересно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Текст 7"/>
          <p:cNvSpPr txBox="1">
            <a:spLocks/>
          </p:cNvSpPr>
          <p:nvPr/>
        </p:nvSpPr>
        <p:spPr>
          <a:xfrm>
            <a:off x="7308304" y="5445224"/>
            <a:ext cx="1296144" cy="43204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vert="horz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Скучно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animBg="1"/>
      <p:bldP spid="8" grpId="0" build="p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71600" y="1412776"/>
            <a:ext cx="680462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Приятного </a:t>
            </a:r>
          </a:p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r>
              <a:rPr lang="ru-RU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ппетита!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4474840" cy="4608512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Самовар</a:t>
            </a:r>
            <a:b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кипит – </a:t>
            </a:r>
            <a:b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уходить </a:t>
            </a:r>
            <a:b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не велит</a:t>
            </a:r>
            <a:endParaRPr lang="ru-RU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 descr="https://agro63.ru/wa-data/public/shop/products/49/52/5249/images/6771/6771.7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96752"/>
            <a:ext cx="3658468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Самовары фабрики </a:t>
            </a:r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</a:rPr>
              <a:t>Баташёва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434" name="Picture 2" descr="C:\Users\Admin\Desktop\конкурс Воспитание патриотизма\item_19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92" y="1052736"/>
            <a:ext cx="4195832" cy="5494256"/>
          </a:xfrm>
          <a:prstGeom prst="rect">
            <a:avLst/>
          </a:prstGeom>
          <a:noFill/>
        </p:spPr>
      </p:pic>
      <p:pic>
        <p:nvPicPr>
          <p:cNvPr id="18435" name="Picture 3" descr="C:\Users\Admin\Desktop\samovar-batasheva-v-mosk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348880"/>
            <a:ext cx="3849979" cy="2888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323528" y="332656"/>
            <a:ext cx="4053136" cy="658368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Самовар - банка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16016" y="332656"/>
            <a:ext cx="4104456" cy="658368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Самовар – арбуз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0" name="Picture 2" descr="C:\Users\Admin\Desktop\конкурс Воспитание патриотизма\самовар банка 73948d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17859" r="14276"/>
          <a:stretch>
            <a:fillRect/>
          </a:stretch>
        </p:blipFill>
        <p:spPr bwMode="auto">
          <a:xfrm>
            <a:off x="611560" y="1268760"/>
            <a:ext cx="3240360" cy="5384660"/>
          </a:xfrm>
          <a:prstGeom prst="rect">
            <a:avLst/>
          </a:prstGeom>
          <a:noFill/>
        </p:spPr>
      </p:pic>
      <p:pic>
        <p:nvPicPr>
          <p:cNvPr id="17411" name="Picture 3" descr="C:\Users\Admin\Desktop\конкурс Воспитание патриотизма\сам -арбуз 3df201323.gi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268760"/>
            <a:ext cx="3873500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251520" y="332656"/>
            <a:ext cx="4125144" cy="65836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Самовар – груша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72000" y="332656"/>
            <a:ext cx="4320480" cy="658368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Самовар – рюмка.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6386" name="Picture 2" descr="C:\Users\Admin\Desktop\конкурс Воспитание патриотизма\Iсам рюмка mage0003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3873500" cy="5040560"/>
          </a:xfrm>
          <a:prstGeom prst="rect">
            <a:avLst/>
          </a:prstGeom>
          <a:noFill/>
        </p:spPr>
      </p:pic>
      <p:pic>
        <p:nvPicPr>
          <p:cNvPr id="16387" name="Picture 3" descr="C:\Users\Admin\Desktop\конкурс Воспитание патриотизма\сам груша9-a6dc-389ae207489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407" y="1268413"/>
            <a:ext cx="3735924" cy="4979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251520" y="332656"/>
            <a:ext cx="4104456" cy="792088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Самовар – паук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88024" y="332656"/>
            <a:ext cx="3816424" cy="79208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Самовар - яйцо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362" name="Picture 2" descr="C:\Users\Admin\Desktop\конкурс Воспитание патриотизма\сам яйцо DSC_458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110" y="1341438"/>
            <a:ext cx="3083080" cy="4894262"/>
          </a:xfrm>
          <a:prstGeom prst="rect">
            <a:avLst/>
          </a:prstGeom>
          <a:noFill/>
        </p:spPr>
      </p:pic>
      <p:pic>
        <p:nvPicPr>
          <p:cNvPr id="15363" name="Picture 3" descr="C:\Users\Admin\Desktop\конкурс Воспитание патриотизма\сам -паук em_6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23885"/>
            <a:ext cx="3970338" cy="4542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251520" y="260648"/>
            <a:ext cx="4104456" cy="1080120"/>
          </a:xfrm>
        </p:spPr>
        <p:txBody>
          <a:bodyPr/>
          <a:lstStyle/>
          <a:p>
            <a:pPr algn="ctr"/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Дорожный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самовар</a:t>
            </a:r>
          </a:p>
          <a:p>
            <a:pPr algn="ctr"/>
            <a:endParaRPr lang="ru-RU" sz="3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004048" y="260648"/>
            <a:ext cx="3657600" cy="108012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Станционный самовар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338" name="Picture 2" descr="C:\Users\Admin\Desktop\конкурс Воспитание патриотизма\Самовар станционный (12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28800"/>
            <a:ext cx="3742967" cy="4824536"/>
          </a:xfrm>
          <a:prstGeom prst="rect">
            <a:avLst/>
          </a:prstGeom>
          <a:noFill/>
        </p:spPr>
      </p:pic>
      <p:pic>
        <p:nvPicPr>
          <p:cNvPr id="14339" name="Picture 3" descr="C:\Users\Admin\Desktop\конкурс Воспитание патриотизма\_сам дорожный________________58f0ce13b21fd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657600" cy="4750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Музей самоваров в городе Тула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2" name="Picture 2" descr="C:\Users\Admin\Desktop\конкурс Воспитание патриотизма\в музей саморваро в Туле a8911b10abc2ec94b0497208faa9ad8c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7992888" cy="528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Как разжигали самовар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F:\DCIM\105NIKON\DSCN206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7822504" cy="5866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387</TotalTime>
  <Words>104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Слайд 1</vt:lpstr>
      <vt:lpstr>Самовар кипит –  уходить  не велит</vt:lpstr>
      <vt:lpstr>Самовары фабрики Баташёва</vt:lpstr>
      <vt:lpstr>Слайд 4</vt:lpstr>
      <vt:lpstr>.</vt:lpstr>
      <vt:lpstr>Слайд 6</vt:lpstr>
      <vt:lpstr>Слайд 7</vt:lpstr>
      <vt:lpstr>Музей самоваров в городе Тула</vt:lpstr>
      <vt:lpstr>Как разжигали самовар</vt:lpstr>
      <vt:lpstr>Ритуалы чаепития </vt:lpstr>
      <vt:lpstr>Ритуалы чаепития </vt:lpstr>
      <vt:lpstr>Слайд 12</vt:lpstr>
      <vt:lpstr>Сахарная голова.    Щипцы.</vt:lpstr>
      <vt:lpstr>Как можно пить чай с сахаром.</vt:lpstr>
      <vt:lpstr>Рефлексия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42</cp:revision>
  <dcterms:created xsi:type="dcterms:W3CDTF">2020-10-29T11:53:16Z</dcterms:created>
  <dcterms:modified xsi:type="dcterms:W3CDTF">2020-10-30T05:29:24Z</dcterms:modified>
</cp:coreProperties>
</file>