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67" r:id="rId5"/>
    <p:sldId id="258" r:id="rId6"/>
    <p:sldId id="263" r:id="rId7"/>
    <p:sldId id="259" r:id="rId8"/>
    <p:sldId id="260" r:id="rId9"/>
    <p:sldId id="261" r:id="rId10"/>
    <p:sldId id="262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506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920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157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3333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180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487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9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018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30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384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294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935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17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093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871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718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268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4354951-3106-41C6-8106-621C91B3FBDA}" type="datetimeFigureOut">
              <a:rPr lang="ru-RU" smtClean="0"/>
              <a:t>24.10.2022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E0BA3-4146-40A8-A47B-18DADE190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0688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8228" y="0"/>
            <a:ext cx="8825658" cy="683491"/>
          </a:xfrm>
        </p:spPr>
        <p:txBody>
          <a:bodyPr/>
          <a:lstStyle/>
          <a:p>
            <a:pPr algn="ctr"/>
            <a:r>
              <a:rPr lang="ru-RU" sz="1800" dirty="0" smtClean="0"/>
              <a:t>МБОУ СОШ №20</a:t>
            </a:r>
            <a:br>
              <a:rPr lang="ru-RU" sz="1800" dirty="0" smtClean="0"/>
            </a:br>
            <a:r>
              <a:rPr lang="ru-RU" sz="1800" dirty="0" smtClean="0"/>
              <a:t>города Невинномысска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50" y="2216727"/>
            <a:ext cx="7459085" cy="45073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8487755" y="4488871"/>
            <a:ext cx="31777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Выполнил:</a:t>
            </a:r>
          </a:p>
          <a:p>
            <a:r>
              <a:rPr lang="ru-RU" dirty="0" smtClean="0"/>
              <a:t>Учитель технологии</a:t>
            </a:r>
          </a:p>
          <a:p>
            <a:r>
              <a:rPr lang="ru-RU" dirty="0" smtClean="0"/>
              <a:t>МБОУ СОШ №20</a:t>
            </a:r>
          </a:p>
          <a:p>
            <a:r>
              <a:rPr lang="ru-RU" dirty="0" smtClean="0"/>
              <a:t>Города Невинномысска</a:t>
            </a:r>
          </a:p>
          <a:p>
            <a:r>
              <a:rPr lang="ru-RU" dirty="0" smtClean="0"/>
              <a:t>Фалалеев Алексей Сергеевич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 flipH="1">
            <a:off x="2584207" y="834556"/>
            <a:ext cx="661369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Презентация к открытому уроку на тему:</a:t>
            </a:r>
          </a:p>
          <a:p>
            <a:pPr algn="ctr"/>
            <a:r>
              <a:rPr lang="ru-RU" sz="2800" dirty="0" smtClean="0"/>
              <a:t>«Народные промыслы России. Богородская игрушка.»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655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347" y="175626"/>
            <a:ext cx="9404723" cy="1400530"/>
          </a:xfrm>
        </p:spPr>
        <p:txBody>
          <a:bodyPr/>
          <a:lstStyle/>
          <a:p>
            <a:r>
              <a:rPr lang="ru-RU" sz="3200" dirty="0" smtClean="0"/>
              <a:t>Герб села </a:t>
            </a:r>
            <a:r>
              <a:rPr lang="ru-RU" sz="3200" dirty="0" err="1" smtClean="0"/>
              <a:t>Богородское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10" y="967597"/>
            <a:ext cx="4599708" cy="577985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593" y="2419927"/>
            <a:ext cx="5512569" cy="41344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flipH="1">
            <a:off x="5692446" y="1440874"/>
            <a:ext cx="5740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Подвижная Богородская игрушка</a:t>
            </a:r>
          </a:p>
          <a:p>
            <a:pPr algn="ctr"/>
            <a:r>
              <a:rPr lang="ru-RU" sz="2400" dirty="0" smtClean="0"/>
              <a:t>«Кузнецы»</a:t>
            </a:r>
          </a:p>
        </p:txBody>
      </p:sp>
    </p:spTree>
    <p:extLst>
      <p:ext uri="{BB962C8B-B14F-4D97-AF65-F5344CB8AC3E}">
        <p14:creationId xmlns:p14="http://schemas.microsoft.com/office/powerpoint/2010/main" val="310356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893" y="2863409"/>
            <a:ext cx="9404723" cy="1400530"/>
          </a:xfrm>
        </p:spPr>
        <p:txBody>
          <a:bodyPr/>
          <a:lstStyle/>
          <a:p>
            <a:r>
              <a:rPr lang="ru-RU" sz="6000" dirty="0" smtClean="0"/>
              <a:t>Спасибо за внимание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937525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128" y="0"/>
            <a:ext cx="9404723" cy="1400530"/>
          </a:xfrm>
        </p:spPr>
        <p:txBody>
          <a:bodyPr/>
          <a:lstStyle/>
          <a:p>
            <a:r>
              <a:rPr lang="ru-RU" dirty="0" smtClean="0"/>
              <a:t>Виды народных промыслов.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700265"/>
            <a:ext cx="8946541" cy="4195481"/>
          </a:xfrm>
        </p:spPr>
        <p:txBody>
          <a:bodyPr/>
          <a:lstStyle/>
          <a:p>
            <a:pPr lvl="0"/>
            <a:r>
              <a:rPr lang="ru-RU" dirty="0" smtClean="0"/>
              <a:t>Роспись</a:t>
            </a:r>
          </a:p>
          <a:p>
            <a:r>
              <a:rPr lang="ru-RU" dirty="0"/>
              <a:t>Гончарное дело</a:t>
            </a:r>
            <a:r>
              <a:rPr lang="ru-RU" dirty="0" smtClean="0"/>
              <a:t>;</a:t>
            </a:r>
            <a:endParaRPr lang="ru-RU" dirty="0"/>
          </a:p>
          <a:p>
            <a:pPr lvl="0"/>
            <a:r>
              <a:rPr lang="ru-RU" dirty="0" smtClean="0"/>
              <a:t>Кузнечное </a:t>
            </a:r>
            <a:r>
              <a:rPr lang="ru-RU" dirty="0"/>
              <a:t>мастерство</a:t>
            </a:r>
            <a:r>
              <a:rPr lang="ru-RU" dirty="0" smtClean="0"/>
              <a:t>;</a:t>
            </a:r>
          </a:p>
          <a:p>
            <a:r>
              <a:rPr lang="ru-RU" dirty="0"/>
              <a:t>Кружевоплетение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Глиняная игрушка</a:t>
            </a:r>
            <a:endParaRPr lang="ru-RU" dirty="0"/>
          </a:p>
          <a:p>
            <a:r>
              <a:rPr lang="ru-RU" dirty="0" smtClean="0"/>
              <a:t>Деревянная игрушка.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417" y="853357"/>
            <a:ext cx="3657601" cy="27356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119" y="853357"/>
            <a:ext cx="3124097" cy="27356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360" y="3766127"/>
            <a:ext cx="3906981" cy="29302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281" y="3754119"/>
            <a:ext cx="3479625" cy="29302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3766127"/>
            <a:ext cx="4065426" cy="291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3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5914708" cy="1080491"/>
          </a:xfrm>
        </p:spPr>
        <p:txBody>
          <a:bodyPr/>
          <a:lstStyle/>
          <a:p>
            <a:r>
              <a:rPr lang="ru-RU" sz="3600" dirty="0" smtClean="0"/>
              <a:t>Глиняная( Дымковская)  игрушка</a:t>
            </a:r>
            <a:br>
              <a:rPr lang="ru-RU" sz="3600" dirty="0" smtClean="0"/>
            </a:br>
            <a:r>
              <a:rPr lang="ru-RU" sz="3600" dirty="0" smtClean="0"/>
              <a:t>Деревянная игрушка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" y="2468880"/>
            <a:ext cx="5554980" cy="37261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819" y="452718"/>
            <a:ext cx="5225731" cy="31188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124" y="3760470"/>
            <a:ext cx="515112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292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05740"/>
            <a:ext cx="11103929" cy="1303020"/>
          </a:xfrm>
        </p:spPr>
        <p:txBody>
          <a:bodyPr/>
          <a:lstStyle/>
          <a:p>
            <a:r>
              <a:rPr lang="ru-RU" sz="3600" dirty="0"/>
              <a:t>Виды русских народных игрушек: разница в материале изготовления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8681" y="1508760"/>
            <a:ext cx="10195560" cy="518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59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0910" y="378828"/>
            <a:ext cx="9404723" cy="1400530"/>
          </a:xfrm>
        </p:spPr>
        <p:txBody>
          <a:bodyPr/>
          <a:lstStyle/>
          <a:p>
            <a:r>
              <a:rPr lang="ru-RU" dirty="0" smtClean="0"/>
              <a:t>Деревянные игрушки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66" y="1880957"/>
            <a:ext cx="4786040" cy="419576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3272" y="1880957"/>
            <a:ext cx="6375544" cy="41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04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166669" cy="1400530"/>
          </a:xfrm>
        </p:spPr>
        <p:txBody>
          <a:bodyPr/>
          <a:lstStyle/>
          <a:p>
            <a:r>
              <a:rPr lang="ru-RU" sz="4400" dirty="0" smtClean="0"/>
              <a:t>Тема урока: </a:t>
            </a:r>
            <a:r>
              <a:rPr lang="ru-RU" sz="4400" b="1" dirty="0"/>
              <a:t>Народные промыслы России. Богородская игрушка.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2662519"/>
            <a:ext cx="10509568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Цель урока: </a:t>
            </a:r>
            <a:r>
              <a:rPr lang="ru-RU" sz="4400" b="1" dirty="0"/>
              <a:t>И</a:t>
            </a:r>
            <a:r>
              <a:rPr lang="ru-RU" sz="4400" b="1" dirty="0" smtClean="0"/>
              <a:t>зучить народное ремесло - </a:t>
            </a:r>
            <a:r>
              <a:rPr lang="ru-RU" sz="4400" b="1" dirty="0"/>
              <a:t>изготовление Богородской </a:t>
            </a:r>
            <a:r>
              <a:rPr lang="ru-RU" sz="4400" b="1" dirty="0" smtClean="0"/>
              <a:t>игрушки. Самим </a:t>
            </a:r>
            <a:r>
              <a:rPr lang="ru-RU" sz="4400" b="1" dirty="0"/>
              <a:t>изготовить копию такой игрушки.</a:t>
            </a:r>
          </a:p>
        </p:txBody>
      </p:sp>
    </p:spTree>
    <p:extLst>
      <p:ext uri="{BB962C8B-B14F-4D97-AF65-F5344CB8AC3E}">
        <p14:creationId xmlns:p14="http://schemas.microsoft.com/office/powerpoint/2010/main" val="2797326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147"/>
            <a:ext cx="12191999" cy="6890147"/>
          </a:xfrm>
        </p:spPr>
      </p:pic>
    </p:spTree>
    <p:extLst>
      <p:ext uri="{BB962C8B-B14F-4D97-AF65-F5344CB8AC3E}">
        <p14:creationId xmlns:p14="http://schemas.microsoft.com/office/powerpoint/2010/main" val="387876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148" y="0"/>
            <a:ext cx="9404723" cy="1400530"/>
          </a:xfrm>
        </p:spPr>
        <p:txBody>
          <a:bodyPr/>
          <a:lstStyle/>
          <a:p>
            <a:r>
              <a:rPr lang="ru-RU" dirty="0" smtClean="0"/>
              <a:t>Виды Богородских игрушек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0330" y="754666"/>
            <a:ext cx="8946541" cy="4195481"/>
          </a:xfrm>
        </p:spPr>
        <p:txBody>
          <a:bodyPr/>
          <a:lstStyle/>
          <a:p>
            <a:r>
              <a:rPr lang="ru-RU" dirty="0" smtClean="0"/>
              <a:t>1. Скульптурная                                                                 2. Подвижная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2" y="1400530"/>
            <a:ext cx="2636981" cy="26369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163" y="3953164"/>
            <a:ext cx="2834476" cy="28344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821" y="1303617"/>
            <a:ext cx="2799972" cy="27464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076" y="4034448"/>
            <a:ext cx="4019736" cy="26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6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7277" y="184666"/>
            <a:ext cx="9404723" cy="1400530"/>
          </a:xfrm>
        </p:spPr>
        <p:txBody>
          <a:bodyPr/>
          <a:lstStyle/>
          <a:p>
            <a:r>
              <a:rPr lang="ru-RU" dirty="0" smtClean="0"/>
              <a:t>Технология изготовления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58" y="1162085"/>
            <a:ext cx="1728616" cy="1728616"/>
          </a:xfrm>
        </p:spPr>
      </p:pic>
      <p:sp>
        <p:nvSpPr>
          <p:cNvPr id="5" name="TextBox 4"/>
          <p:cNvSpPr txBox="1"/>
          <p:nvPr/>
        </p:nvSpPr>
        <p:spPr>
          <a:xfrm>
            <a:off x="525058" y="700265"/>
            <a:ext cx="2078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Брусок Липы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58" y="3358639"/>
            <a:ext cx="4170356" cy="32545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64511" y="2889284"/>
            <a:ext cx="4091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Пороки древесины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831" y="1958109"/>
            <a:ext cx="6987056" cy="46551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25673" y="1471531"/>
            <a:ext cx="4045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Мастер Богородской резьбы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98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448</TotalTime>
  <Words>123</Words>
  <Application>Microsoft Office PowerPoint</Application>
  <PresentationFormat>Широкоэкранный</PresentationFormat>
  <Paragraphs>30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Ион</vt:lpstr>
      <vt:lpstr>МБОУ СОШ №20 города Невинномысска</vt:lpstr>
      <vt:lpstr>Виды народных промыслов.</vt:lpstr>
      <vt:lpstr>Глиняная( Дымковская)  игрушка Деревянная игрушка</vt:lpstr>
      <vt:lpstr>Виды русских народных игрушек: разница в материале изготовления</vt:lpstr>
      <vt:lpstr>Деревянные игрушки</vt:lpstr>
      <vt:lpstr>Тема урока: Народные промыслы России. Богородская игрушка.</vt:lpstr>
      <vt:lpstr>Презентация PowerPoint</vt:lpstr>
      <vt:lpstr>Виды Богородских игрушек</vt:lpstr>
      <vt:lpstr>Технология изготовления</vt:lpstr>
      <vt:lpstr>Герб села Богородское</vt:lpstr>
      <vt:lpstr>Спасибо за внимание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 России</dc:title>
  <dc:creator>Семья</dc:creator>
  <cp:lastModifiedBy>Семья</cp:lastModifiedBy>
  <cp:revision>17</cp:revision>
  <dcterms:created xsi:type="dcterms:W3CDTF">2022-04-25T18:14:12Z</dcterms:created>
  <dcterms:modified xsi:type="dcterms:W3CDTF">2022-10-24T15:59:05Z</dcterms:modified>
</cp:coreProperties>
</file>