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90" r:id="rId6"/>
    <p:sldId id="262" r:id="rId7"/>
    <p:sldId id="291" r:id="rId8"/>
    <p:sldId id="287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8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63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16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4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4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46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31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26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1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97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64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8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8082-8257-440D-A287-397D02E05850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D0724-0ACD-4AD2-9DE4-56266F6B84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36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iq2u.ru/tests/test/run/161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66950" y="1122363"/>
            <a:ext cx="8140366" cy="2387600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Прилагательное. Морфологические признаки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4538662"/>
            <a:ext cx="42862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55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7198"/>
          </a:xfrm>
        </p:spPr>
        <p:txBody>
          <a:bodyPr>
            <a:noAutofit/>
          </a:bodyPr>
          <a:lstStyle/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80392"/>
            <a:ext cx="10515600" cy="4796571"/>
          </a:xfrm>
        </p:spPr>
        <p:txBody>
          <a:bodyPr/>
          <a:lstStyle/>
          <a:p>
            <a:pPr marL="0" indent="0">
              <a:buNone/>
            </a:pPr>
            <a:r>
              <a:rPr lang="ru-RU" sz="6600" b="1"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</a:t>
            </a:r>
            <a:r>
              <a:rPr lang="ru-RU" sz="6600" b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</a:t>
            </a:r>
          </a:p>
          <a:p>
            <a:pPr marL="0" indent="0">
              <a:buNone/>
            </a:pPr>
            <a:endParaRPr lang="ru-RU" sz="6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Выучить материал по кластеру.</a:t>
            </a: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Выполнить задание на карточках.</a:t>
            </a:r>
          </a:p>
          <a:p>
            <a:pPr marL="0" indent="0" algn="ctr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4722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263317" y="529389"/>
            <a:ext cx="1287379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часть речи интересная,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Широко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миру известная: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Опишу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любой предмет – 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этом равных со мной нет.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Речь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 мною выразительна,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точна, и удивительна.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Чтоб красиво говорить,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Мною нужно дорожить!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(О. Головко)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b="1" dirty="0"/>
          </a:p>
          <a:p>
            <a:pPr algn="ctr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7358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25" y="5119322"/>
            <a:ext cx="4286250" cy="428625"/>
          </a:xfrm>
          <a:prstGeom prst="rect">
            <a:avLst/>
          </a:prstGeom>
        </p:spPr>
      </p:pic>
      <p:sp>
        <p:nvSpPr>
          <p:cNvPr id="4" name="Волна 3"/>
          <p:cNvSpPr/>
          <p:nvPr/>
        </p:nvSpPr>
        <p:spPr>
          <a:xfrm>
            <a:off x="577516" y="2761132"/>
            <a:ext cx="5417217" cy="1167063"/>
          </a:xfrm>
          <a:prstGeom prst="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6340641" y="3438310"/>
            <a:ext cx="5486400" cy="127812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олна 5"/>
          <p:cNvSpPr/>
          <p:nvPr/>
        </p:nvSpPr>
        <p:spPr>
          <a:xfrm>
            <a:off x="7050504" y="1031995"/>
            <a:ext cx="4776537" cy="1215189"/>
          </a:xfrm>
          <a:prstGeom prst="wav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лна 6"/>
          <p:cNvSpPr/>
          <p:nvPr/>
        </p:nvSpPr>
        <p:spPr>
          <a:xfrm>
            <a:off x="2266449" y="4831319"/>
            <a:ext cx="5402179" cy="1317688"/>
          </a:xfrm>
          <a:prstGeom prst="wav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/>
          <p:cNvSpPr/>
          <p:nvPr/>
        </p:nvSpPr>
        <p:spPr>
          <a:xfrm>
            <a:off x="1034715" y="620145"/>
            <a:ext cx="4960018" cy="1237863"/>
          </a:xfrm>
          <a:prstGeom prst="wav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56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09954" y="580291"/>
            <a:ext cx="10005646" cy="559667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4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арядка </a:t>
            </a:r>
            <a:r>
              <a:rPr lang="ru-RU" sz="4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мозгов “Кто какой</a:t>
            </a:r>
            <a:r>
              <a:rPr lang="ru-RU" sz="4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?”</a:t>
            </a:r>
          </a:p>
          <a:p>
            <a:pPr marL="0" indent="0" algn="ctr">
              <a:buNone/>
            </a:pP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Деревья (какие?) высокие 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Травка (какая?) зеленая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Просторы (какие?) необъятные 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Друзьями (какими?) верными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Мальчик (какой?) добрый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 (какое?) безоблачное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Столовая (какая?) светлая</a:t>
            </a:r>
          </a:p>
          <a:p>
            <a:r>
              <a:rPr lang="ru-RU" sz="4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Комната (какая?) </a:t>
            </a:r>
            <a:r>
              <a:rPr lang="ru-RU" sz="4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столовая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325" y="5319712"/>
            <a:ext cx="42862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4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7063" y="481263"/>
            <a:ext cx="9216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Знаю – Хочу знать – Узнал</a:t>
            </a:r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4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594458"/>
              </p:ext>
            </p:extLst>
          </p:nvPr>
        </p:nvGraphicFramePr>
        <p:xfrm>
          <a:off x="1779337" y="1766413"/>
          <a:ext cx="8267031" cy="332294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55677"/>
                <a:gridCol w="2755677"/>
                <a:gridCol w="2755677"/>
              </a:tblGrid>
              <a:tr h="83073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Знаю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Хочу знать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Узнал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8307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07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07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70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2663" y="213329"/>
            <a:ext cx="10804357" cy="636794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Выразительно прочитайте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отрывок из стихотворения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Лермонтова «Парус».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Вставьте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пропущенные буквы.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Взаимопроверка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Беле…т </a:t>
            </a:r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парус </a:t>
            </a:r>
            <a:r>
              <a:rPr lang="ru-RU" sz="5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5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динокий</a:t>
            </a:r>
            <a:endParaRPr lang="ru-RU" sz="52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тумане моря </a:t>
            </a:r>
            <a:r>
              <a:rPr lang="ru-RU" sz="5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г…лубом</a:t>
            </a:r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!..</a:t>
            </a:r>
          </a:p>
          <a:p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ищет он в стране </a:t>
            </a:r>
            <a:r>
              <a:rPr lang="ru-RU" sz="5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д…</a:t>
            </a:r>
            <a:r>
              <a:rPr lang="ru-RU" sz="5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лекой</a:t>
            </a:r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r>
              <a:rPr lang="ru-RU" sz="5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кинул он в краю </a:t>
            </a:r>
            <a:r>
              <a:rPr lang="ru-RU" sz="5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р…дном?</a:t>
            </a:r>
          </a:p>
          <a:p>
            <a:pPr marL="0" indent="0">
              <a:buNone/>
            </a:pPr>
            <a:endParaRPr lang="ru-RU" sz="5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прилагательные и подчеркните, каким членом предложения они являются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Какова же синтаксическая роль прилагательных?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75" y="4462462"/>
            <a:ext cx="42862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4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6063" y="255748"/>
            <a:ext cx="107161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Выполним морфологический разбор прилагательных ОДИНОКИЙ, РОДНОМ. 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786063" y="1961147"/>
            <a:ext cx="82255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1.Одинокий – признак предмета, какой? Прилагательное.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Н.Ф.- одинокий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П.П. : качествен.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Н.П.: полная форма,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ед.ч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., </a:t>
            </a:r>
            <a:r>
              <a:rPr lang="ru-RU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м.р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., Им. П.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С.Р.: определение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293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6286" y="207059"/>
            <a:ext cx="38247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Выполните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тест 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2526" y="1323474"/>
            <a:ext cx="8915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hlinkClick r:id="rId2"/>
              </a:rPr>
              <a:t>https://</a:t>
            </a:r>
            <a:r>
              <a:rPr lang="en-US" sz="4400" dirty="0" smtClean="0">
                <a:hlinkClick r:id="rId2"/>
              </a:rPr>
              <a:t>iq2u.ru/tests/test/run/1610</a:t>
            </a:r>
            <a:endParaRPr lang="ru-RU" sz="4400" dirty="0"/>
          </a:p>
          <a:p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1969805"/>
            <a:ext cx="8061158" cy="464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455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55076" y="228600"/>
            <a:ext cx="9460523" cy="59483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С</a:t>
            </a:r>
            <a:r>
              <a:rPr lang="ru-RU" sz="4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инквейн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4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Прилагательное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качественное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притяжательное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относится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согласуются, склоняется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 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предмета обозначается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часть </a:t>
            </a:r>
            <a:r>
              <a:rPr lang="ru-RU" sz="4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речи </a:t>
            </a:r>
            <a:endParaRPr lang="ru-RU"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75" y="5557837"/>
            <a:ext cx="42862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262</Words>
  <Application>Microsoft Office PowerPoint</Application>
  <PresentationFormat>Широкоэкранный</PresentationFormat>
  <Paragraphs>56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Прилагательное. Морфологические признаки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Лилия Кильмухаметова</cp:lastModifiedBy>
  <cp:revision>189</cp:revision>
  <dcterms:created xsi:type="dcterms:W3CDTF">2020-08-29T07:15:19Z</dcterms:created>
  <dcterms:modified xsi:type="dcterms:W3CDTF">2020-11-16T14:31:06Z</dcterms:modified>
</cp:coreProperties>
</file>