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57E0"/>
    <a:srgbClr val="EB0BCB"/>
    <a:srgbClr val="2E719A"/>
    <a:srgbClr val="000000"/>
    <a:srgbClr val="004D82"/>
    <a:srgbClr val="A366D0"/>
    <a:srgbClr val="B686DA"/>
    <a:srgbClr val="441D61"/>
    <a:srgbClr val="20A439"/>
    <a:srgbClr val="AC8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79" autoAdjust="0"/>
    <p:restoredTop sz="94660"/>
  </p:normalViewPr>
  <p:slideViewPr>
    <p:cSldViewPr>
      <p:cViewPr>
        <p:scale>
          <a:sx n="70" d="100"/>
          <a:sy n="70" d="100"/>
        </p:scale>
        <p:origin x="-1325" y="-1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60128" cy="6012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40 w 5740"/>
                <a:gd name="T1" fmla="*/ 4316 h 4316"/>
                <a:gd name="T2" fmla="*/ 0 w 5740"/>
                <a:gd name="T3" fmla="*/ 4316 h 4316"/>
                <a:gd name="T4" fmla="*/ 0 w 5740"/>
                <a:gd name="T5" fmla="*/ 0 h 4316"/>
                <a:gd name="T6" fmla="*/ 5740 w 5740"/>
                <a:gd name="T7" fmla="*/ 0 h 4316"/>
                <a:gd name="T8" fmla="*/ 5740 w 5740"/>
                <a:gd name="T9" fmla="*/ 4316 h 4316"/>
                <a:gd name="T10" fmla="*/ 5740 w 5740"/>
                <a:gd name="T11" fmla="*/ 4316 h 4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09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09 w 382"/>
                  <a:gd name="T19" fmla="*/ 96 h 96"/>
                  <a:gd name="T20" fmla="*/ 263 w 382"/>
                  <a:gd name="T21" fmla="*/ 90 h 96"/>
                  <a:gd name="T22" fmla="*/ 311 w 382"/>
                  <a:gd name="T23" fmla="*/ 84 h 96"/>
                  <a:gd name="T24" fmla="*/ 352 w 382"/>
                  <a:gd name="T25" fmla="*/ 66 h 96"/>
                  <a:gd name="T26" fmla="*/ 382 w 382"/>
                  <a:gd name="T27" fmla="*/ 42 h 96"/>
                  <a:gd name="T28" fmla="*/ 376 w 382"/>
                  <a:gd name="T29" fmla="*/ 42 h 96"/>
                  <a:gd name="T30" fmla="*/ 346 w 382"/>
                  <a:gd name="T31" fmla="*/ 66 h 96"/>
                  <a:gd name="T32" fmla="*/ 305 w 382"/>
                  <a:gd name="T33" fmla="*/ 78 h 96"/>
                  <a:gd name="T34" fmla="*/ 263 w 382"/>
                  <a:gd name="T35" fmla="*/ 90 h 96"/>
                  <a:gd name="T36" fmla="*/ 209 w 382"/>
                  <a:gd name="T37" fmla="*/ 96 h 96"/>
                  <a:gd name="T38" fmla="*/ 209 w 382"/>
                  <a:gd name="T3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19 w 185"/>
                  <a:gd name="T5" fmla="*/ 36 h 210"/>
                  <a:gd name="T6" fmla="*/ 155 w 185"/>
                  <a:gd name="T7" fmla="*/ 72 h 210"/>
                  <a:gd name="T8" fmla="*/ 161 w 185"/>
                  <a:gd name="T9" fmla="*/ 90 h 210"/>
                  <a:gd name="T10" fmla="*/ 167 w 185"/>
                  <a:gd name="T11" fmla="*/ 114 h 210"/>
                  <a:gd name="T12" fmla="*/ 161 w 185"/>
                  <a:gd name="T13" fmla="*/ 138 h 210"/>
                  <a:gd name="T14" fmla="*/ 149 w 185"/>
                  <a:gd name="T15" fmla="*/ 162 h 210"/>
                  <a:gd name="T16" fmla="*/ 119 w 185"/>
                  <a:gd name="T17" fmla="*/ 180 h 210"/>
                  <a:gd name="T18" fmla="*/ 90 w 185"/>
                  <a:gd name="T19" fmla="*/ 198 h 210"/>
                  <a:gd name="T20" fmla="*/ 96 w 185"/>
                  <a:gd name="T21" fmla="*/ 210 h 210"/>
                  <a:gd name="T22" fmla="*/ 131 w 185"/>
                  <a:gd name="T23" fmla="*/ 192 h 210"/>
                  <a:gd name="T24" fmla="*/ 161 w 185"/>
                  <a:gd name="T25" fmla="*/ 168 h 210"/>
                  <a:gd name="T26" fmla="*/ 179 w 185"/>
                  <a:gd name="T27" fmla="*/ 144 h 210"/>
                  <a:gd name="T28" fmla="*/ 185 w 185"/>
                  <a:gd name="T29" fmla="*/ 114 h 210"/>
                  <a:gd name="T30" fmla="*/ 179 w 185"/>
                  <a:gd name="T31" fmla="*/ 90 h 210"/>
                  <a:gd name="T32" fmla="*/ 173 w 185"/>
                  <a:gd name="T33" fmla="*/ 66 h 210"/>
                  <a:gd name="T34" fmla="*/ 155 w 185"/>
                  <a:gd name="T35" fmla="*/ 48 h 210"/>
                  <a:gd name="T36" fmla="*/ 131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8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518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8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40 w 5740"/>
                <a:gd name="T1" fmla="*/ 4316 h 4316"/>
                <a:gd name="T2" fmla="*/ 0 w 5740"/>
                <a:gd name="T3" fmla="*/ 4316 h 4316"/>
                <a:gd name="T4" fmla="*/ 0 w 5740"/>
                <a:gd name="T5" fmla="*/ 0 h 4316"/>
                <a:gd name="T6" fmla="*/ 5740 w 5740"/>
                <a:gd name="T7" fmla="*/ 0 h 4316"/>
                <a:gd name="T8" fmla="*/ 5740 w 5740"/>
                <a:gd name="T9" fmla="*/ 4316 h 4316"/>
                <a:gd name="T10" fmla="*/ 5740 w 5740"/>
                <a:gd name="T11" fmla="*/ 4316 h 4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10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11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13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4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15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09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09 w 382"/>
                  <a:gd name="T19" fmla="*/ 96 h 96"/>
                  <a:gd name="T20" fmla="*/ 263 w 382"/>
                  <a:gd name="T21" fmla="*/ 90 h 96"/>
                  <a:gd name="T22" fmla="*/ 311 w 382"/>
                  <a:gd name="T23" fmla="*/ 84 h 96"/>
                  <a:gd name="T24" fmla="*/ 352 w 382"/>
                  <a:gd name="T25" fmla="*/ 66 h 96"/>
                  <a:gd name="T26" fmla="*/ 382 w 382"/>
                  <a:gd name="T27" fmla="*/ 42 h 96"/>
                  <a:gd name="T28" fmla="*/ 376 w 382"/>
                  <a:gd name="T29" fmla="*/ 42 h 96"/>
                  <a:gd name="T30" fmla="*/ 346 w 382"/>
                  <a:gd name="T31" fmla="*/ 66 h 96"/>
                  <a:gd name="T32" fmla="*/ 305 w 382"/>
                  <a:gd name="T33" fmla="*/ 78 h 96"/>
                  <a:gd name="T34" fmla="*/ 263 w 382"/>
                  <a:gd name="T35" fmla="*/ 90 h 96"/>
                  <a:gd name="T36" fmla="*/ 209 w 382"/>
                  <a:gd name="T37" fmla="*/ 96 h 96"/>
                  <a:gd name="T38" fmla="*/ 209 w 382"/>
                  <a:gd name="T3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5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5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5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5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5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19 w 185"/>
                  <a:gd name="T5" fmla="*/ 36 h 210"/>
                  <a:gd name="T6" fmla="*/ 155 w 185"/>
                  <a:gd name="T7" fmla="*/ 72 h 210"/>
                  <a:gd name="T8" fmla="*/ 161 w 185"/>
                  <a:gd name="T9" fmla="*/ 90 h 210"/>
                  <a:gd name="T10" fmla="*/ 167 w 185"/>
                  <a:gd name="T11" fmla="*/ 114 h 210"/>
                  <a:gd name="T12" fmla="*/ 161 w 185"/>
                  <a:gd name="T13" fmla="*/ 138 h 210"/>
                  <a:gd name="T14" fmla="*/ 149 w 185"/>
                  <a:gd name="T15" fmla="*/ 162 h 210"/>
                  <a:gd name="T16" fmla="*/ 119 w 185"/>
                  <a:gd name="T17" fmla="*/ 180 h 210"/>
                  <a:gd name="T18" fmla="*/ 90 w 185"/>
                  <a:gd name="T19" fmla="*/ 198 h 210"/>
                  <a:gd name="T20" fmla="*/ 96 w 185"/>
                  <a:gd name="T21" fmla="*/ 210 h 210"/>
                  <a:gd name="T22" fmla="*/ 131 w 185"/>
                  <a:gd name="T23" fmla="*/ 192 h 210"/>
                  <a:gd name="T24" fmla="*/ 161 w 185"/>
                  <a:gd name="T25" fmla="*/ 168 h 210"/>
                  <a:gd name="T26" fmla="*/ 179 w 185"/>
                  <a:gd name="T27" fmla="*/ 144 h 210"/>
                  <a:gd name="T28" fmla="*/ 185 w 185"/>
                  <a:gd name="T29" fmla="*/ 114 h 210"/>
                  <a:gd name="T30" fmla="*/ 179 w 185"/>
                  <a:gd name="T31" fmla="*/ 90 h 210"/>
                  <a:gd name="T32" fmla="*/ 173 w 185"/>
                  <a:gd name="T33" fmla="*/ 66 h 210"/>
                  <a:gd name="T34" fmla="*/ 155 w 185"/>
                  <a:gd name="T35" fmla="*/ 48 h 210"/>
                  <a:gd name="T36" fmla="*/ 131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5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7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15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6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6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6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16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6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6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B106E36-FD25-4E2D-B0AA-010F637433A0}" type="datetimeFigureOut">
              <a:rPr lang="ru-RU" smtClean="0"/>
              <a:pPr/>
              <a:t>18.09.2021</a:t>
            </a:fld>
            <a:endParaRPr lang="ru-RU"/>
          </a:p>
        </p:txBody>
      </p:sp>
      <p:sp>
        <p:nvSpPr>
          <p:cNvPr id="416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6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User\Мои документы\Мои рисунки\1216_Russia_media_masha_bear_kasha_1.png"/>
          <p:cNvPicPr>
            <a:picLocks noChangeAspect="1" noChangeArrowheads="1"/>
          </p:cNvPicPr>
          <p:nvPr/>
        </p:nvPicPr>
        <p:blipFill>
          <a:blip r:embed="rId2"/>
          <a:srcRect l="10992" t="4052" r="16407"/>
          <a:stretch>
            <a:fillRect/>
          </a:stretch>
        </p:blipFill>
        <p:spPr bwMode="auto">
          <a:xfrm>
            <a:off x="-1" y="0"/>
            <a:ext cx="915738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User\Мои документы\Мои рисунки\mini_4.jpg"/>
          <p:cNvPicPr>
            <a:picLocks noChangeAspect="1" noChangeArrowheads="1"/>
          </p:cNvPicPr>
          <p:nvPr/>
        </p:nvPicPr>
        <p:blipFill>
          <a:blip r:embed="rId2"/>
          <a:srcRect l="1840" r="1840" b="18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User\Мои документы\Мои рисунки\0_afd97_d195f1de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">
      <a:dk1>
        <a:srgbClr val="008AE8"/>
      </a:dk1>
      <a:lt1>
        <a:srgbClr val="FFFFFF"/>
      </a:lt1>
      <a:dk2>
        <a:srgbClr val="003152"/>
      </a:dk2>
      <a:lt2>
        <a:srgbClr val="CCECFF"/>
      </a:lt2>
      <a:accent1>
        <a:srgbClr val="009999"/>
      </a:accent1>
      <a:accent2>
        <a:srgbClr val="0088E4"/>
      </a:accent2>
      <a:accent3>
        <a:srgbClr val="AAADB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Snezhinki_prezentatsia</Template>
  <TotalTime>814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Круги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«ТАЙНЫ СНЕЖИНОК»</dc:title>
  <cp:lastModifiedBy>Светлана</cp:lastModifiedBy>
  <cp:revision>97</cp:revision>
  <dcterms:modified xsi:type="dcterms:W3CDTF">2021-09-18T09:19:41Z</dcterms:modified>
</cp:coreProperties>
</file>