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1" r:id="rId2"/>
    <p:sldId id="277" r:id="rId3"/>
    <p:sldId id="275" r:id="rId4"/>
    <p:sldId id="278" r:id="rId5"/>
    <p:sldId id="272" r:id="rId6"/>
    <p:sldId id="273" r:id="rId7"/>
    <p:sldId id="276" r:id="rId8"/>
    <p:sldId id="274" r:id="rId9"/>
    <p:sldId id="279" r:id="rId10"/>
    <p:sldId id="280" r:id="rId11"/>
    <p:sldId id="282" r:id="rId12"/>
    <p:sldId id="283" r:id="rId13"/>
    <p:sldId id="28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13BF30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219E90F-05C5-45B1-B47D-FB1A60EF9CE7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A4F024F-25BA-434C-AE47-455FE27DAA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2;&#1086;&#1085;&#1082;&#1091;&#1088;&#1089;\&#1084;&#1086;&#1105;\&#1060;&#1091;&#1090;&#1072;&#1078;&#1080;%20&#1041;&#1072;&#1073;&#1086;&#1095;&#1082;&#1080;%20&#1083;&#1077;&#1090;&#1072;&#1102;&#1090;%20&#1093;&#1088;&#1086;&#1084;&#1072;&#1082;&#1077;&#1081;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2;&#1086;&#1085;&#1082;&#1091;&#1088;&#1089;\&#1084;&#1086;&#1105;\&#1060;&#1091;&#1090;&#1072;&#1078;&#1080;%20&#1041;&#1072;&#1073;&#1086;&#1095;&#1082;&#1080;%20&#1083;&#1077;&#1090;&#1072;&#1102;&#1090;%20&#1093;&#1088;&#1086;&#1084;&#1072;&#1082;&#1077;&#1081;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2;&#1086;&#1085;&#1082;&#1091;&#1088;&#1089;\&#1084;&#1086;&#1105;\videoplayback%20(7)%20(2)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2;&#1086;&#1085;&#1082;&#1091;&#1088;&#1089;\&#1084;&#1086;&#1105;\videoplayback%20(7)%20(1)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2;&#1086;&#1085;&#1082;&#1091;&#1088;&#1089;\&#1084;&#1086;&#1105;\&#1042;&#1089;&#1077;%20&#1074;%20&#1090;&#1074;&#1086;&#1080;&#1093;%20&#1088;&#1091;&#1082;&#1072;&#1093;.%20&#1042;&#1086;&#1089;&#1090;&#1086;&#1095;&#1085;&#1072;&#1103;%20&#1087;&#1088;&#1080;&#1090;&#1095;&#1072;.%20(1)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1772816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ru-RU" sz="4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</a:p>
        </p:txBody>
      </p:sp>
      <p:pic>
        <p:nvPicPr>
          <p:cNvPr id="7" name="Содержимое 6" descr="http://vvoronezhe.ru/media/_versions/%D0%BD%D0%BE%D0%B2%D0%BE%D1%81%D1%82%D0%B8_%D0%BE%D1%80%D0%BB%D0%B0/%D1%80%D0%B5%D0%B6%D0%B8%D0%BC-%D0%BD%D0%B0%D1%87%D0%B0%D0%BB%D1%8C%D0%BD%D0%B0%D1%8F-%D1%88%D0%BA%D0%BE%D0%BB%D0%B0_large.jpg"/>
          <p:cNvPicPr>
            <a:picLocks noGrp="1"/>
          </p:cNvPicPr>
          <p:nvPr>
            <p:ph idx="1"/>
          </p:nvPr>
        </p:nvPicPr>
        <p:blipFill>
          <a:blip r:embed="rId2" cstate="print"/>
          <a:srcRect r="75628" b="50799"/>
          <a:stretch>
            <a:fillRect/>
          </a:stretch>
        </p:blipFill>
        <p:spPr bwMode="auto">
          <a:xfrm>
            <a:off x="467544" y="188640"/>
            <a:ext cx="410445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vvoronezhe.ru/media/_versions/%D0%BD%D0%BE%D0%B2%D0%BE%D1%81%D1%82%D0%B8_%D0%BE%D1%80%D0%BB%D0%B0/%D1%80%D0%B5%D0%B6%D0%B8%D0%BC-%D0%BD%D0%B0%D1%87%D0%B0%D0%BB%D1%8C%D0%BD%D0%B0%D1%8F-%D1%88%D0%BA%D0%BE%D0%BB%D0%B0_large.jpg"/>
          <p:cNvPicPr/>
          <p:nvPr/>
        </p:nvPicPr>
        <p:blipFill>
          <a:blip r:embed="rId2" cstate="print"/>
          <a:srcRect l="75681" b="50655"/>
          <a:stretch>
            <a:fillRect/>
          </a:stretch>
        </p:blipFill>
        <p:spPr bwMode="auto">
          <a:xfrm>
            <a:off x="4572000" y="188640"/>
            <a:ext cx="4333875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утажи Бабочки летают хромаке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659" y="188640"/>
            <a:ext cx="9075341" cy="6552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556792"/>
            <a:ext cx="8568952" cy="3719906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flat">
              <a:bevelT w="38100" h="38100"/>
            </a:sp3d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00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916832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 не купишь – </a:t>
            </a:r>
          </a:p>
          <a:p>
            <a:endParaRPr lang="ru-RU" sz="4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его разум дарит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Здоровым быть  </a:t>
            </a:r>
          </a:p>
          <a:p>
            <a:pPr>
              <a:buNone/>
            </a:pPr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здорово!</a:t>
            </a:r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утажи Бабочки летают хромаке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468544" cy="6741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1520" y="1484784"/>
            <a:ext cx="8568952" cy="3719906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flat">
              <a:bevelT w="38100" h="38100"/>
            </a:sp3d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00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628800"/>
            <a:ext cx="7488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</a:t>
            </a:r>
            <a:endParaRPr lang="ru-RU" sz="48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Здоровым быть  </a:t>
            </a:r>
          </a:p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здорово!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556792"/>
            <a:ext cx="8568952" cy="3719906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flat">
              <a:bevelT w="38100" h="38100"/>
            </a:sp3d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00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916832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 не купишь – </a:t>
            </a:r>
          </a:p>
          <a:p>
            <a:endParaRPr lang="ru-RU" sz="48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его разум дарит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1556792"/>
            <a:ext cx="8568952" cy="3719906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flat">
              <a:bevelT w="38100" h="38100"/>
            </a:sp3d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0000"/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628800"/>
            <a:ext cx="85689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игры</a:t>
            </a:r>
            <a:endParaRPr lang="ru-RU" sz="36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1. Уважай своего товарища.</a:t>
            </a:r>
            <a:endParaRPr lang="ru-RU" sz="3600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 2. Умей каждого выслушать.  </a:t>
            </a:r>
            <a:endParaRPr lang="ru-RU" sz="3600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3. Не согласен – предлагай!</a:t>
            </a:r>
            <a:endParaRPr lang="ru-RU" sz="3600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videoplayback (7) (2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5843" y="332656"/>
            <a:ext cx="8971667" cy="612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2304256"/>
          </a:xfrm>
        </p:spPr>
        <p:txBody>
          <a:bodyPr/>
          <a:lstStyle/>
          <a:p>
            <a:pPr>
              <a:buNone/>
            </a:pPr>
            <a:endParaRPr lang="ru-RU" b="1" i="1" u="sng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b="1" i="1" u="sng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2996952"/>
            <a:ext cx="4104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2" descr="https://pic.rutube.ru/video/7e/9b/7e9bc51f6a008a397ae09f77ab6f0f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videoplayback (7)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404664"/>
            <a:ext cx="9144001" cy="5904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29322" y="2643182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66CC"/>
                </a:solidFill>
              </a:rPr>
              <a:t>. </a:t>
            </a: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4" descr="https://i11.fotocdn.net/s32/197/user_xl/421/2758517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88640"/>
            <a:ext cx="61722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се в твоих руках. Восточная притча.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260648"/>
            <a:ext cx="9144000" cy="619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769</TotalTime>
  <Words>52</Words>
  <Application>Microsoft Office PowerPoint</Application>
  <PresentationFormat>Экран (4:3)</PresentationFormat>
  <Paragraphs>21</Paragraphs>
  <Slides>13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Здоровый образ жизни для младших школьников</dc:title>
  <dc:creator>Your User Name</dc:creator>
  <cp:lastModifiedBy>User</cp:lastModifiedBy>
  <cp:revision>48</cp:revision>
  <dcterms:created xsi:type="dcterms:W3CDTF">2012-03-15T11:11:39Z</dcterms:created>
  <dcterms:modified xsi:type="dcterms:W3CDTF">2019-03-12T14:43:52Z</dcterms:modified>
</cp:coreProperties>
</file>