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57" r:id="rId11"/>
    <p:sldId id="276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52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Курская Битва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encrypted-tbn2.gstatic.com/images?q=tbn:ANd9GcQA0iPPCpZwUVemTgS1jlihbk0D-bB5DVza7dAgSTBnyJnDVTCE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47800"/>
            <a:ext cx="79248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k-istine.ru/images/patriotism/kursk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81000"/>
            <a:ext cx="8382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32460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1. Почему одна из величайших битв Великой Отечественной войны называется Курской ?</a:t>
            </a:r>
          </a:p>
          <a:p>
            <a:r>
              <a:rPr lang="ru-RU" dirty="0"/>
              <a:t>2. Как называлась наступательная операция немецких войск в районе Курска, назначенная на лето 1943 г. И кто был ее автором?</a:t>
            </a:r>
          </a:p>
          <a:p>
            <a:r>
              <a:rPr lang="ru-RU" dirty="0"/>
              <a:t>3. В чем заключался оперативный план операции «Цитадель»?</a:t>
            </a:r>
          </a:p>
          <a:p>
            <a:r>
              <a:rPr lang="ru-RU" dirty="0"/>
              <a:t>4. Сколько фронтов и какие были образованы Ставкой ВГК для отражения наступления немецких войск летом 1943 г. Под Курском?</a:t>
            </a:r>
          </a:p>
          <a:p>
            <a:r>
              <a:rPr lang="ru-RU" dirty="0"/>
              <a:t>5. Когда началась и закончилась Курская битва? Сколько дней она длилась?</a:t>
            </a:r>
          </a:p>
          <a:p>
            <a:r>
              <a:rPr lang="ru-RU" dirty="0"/>
              <a:t>6. Как советское командование узнало о дате наступления немецких войск на северном фасе Курской дуги?</a:t>
            </a:r>
          </a:p>
          <a:p>
            <a:r>
              <a:rPr lang="ru-RU" dirty="0"/>
              <a:t>7. Какую новую военную технику подготовила немецкая сторона для участия в операции «Цитадель»?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05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encrypted-tbn0.gstatic.com/images?q=tbn:ANd9GcRMvivoQO--n9r-pRZuJVIZ0_unNL_cwPJ1m2mkjEKgiMsS1pa9T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"/>
            <a:ext cx="8153400" cy="624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1. Курская битва произошла в:</a:t>
            </a:r>
          </a:p>
          <a:p>
            <a:r>
              <a:rPr lang="ru-RU" dirty="0"/>
              <a:t>а) 6 сентября – 3 октября 1940г.</a:t>
            </a:r>
          </a:p>
          <a:p>
            <a:r>
              <a:rPr lang="ru-RU" b="1" dirty="0"/>
              <a:t>б) 5 июля-23 августа 1943г.</a:t>
            </a:r>
            <a:endParaRPr lang="ru-RU" dirty="0"/>
          </a:p>
          <a:p>
            <a:r>
              <a:rPr lang="ru-RU" dirty="0"/>
              <a:t>в) 7 апреля – 5 июля 1941 г.</a:t>
            </a:r>
          </a:p>
          <a:p>
            <a:r>
              <a:rPr lang="ru-RU" dirty="0"/>
              <a:t>г) 28 августа- 12 ноября 1942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2. Курская битва – это одно из сражений</a:t>
            </a:r>
          </a:p>
          <a:p>
            <a:r>
              <a:rPr lang="ru-RU" dirty="0"/>
              <a:t>а) Второй мировой войны</a:t>
            </a:r>
          </a:p>
          <a:p>
            <a:r>
              <a:rPr lang="ru-RU" dirty="0"/>
              <a:t>б) Первой мировой войны</a:t>
            </a:r>
          </a:p>
          <a:p>
            <a:r>
              <a:rPr lang="ru-RU" dirty="0"/>
              <a:t>в) Великой Отечественной войны</a:t>
            </a:r>
          </a:p>
          <a:p>
            <a:r>
              <a:rPr lang="ru-RU" dirty="0"/>
              <a:t>г) Отечественной войны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02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3. В период Курской битвы произошло крупнейшее танковое сражение:</a:t>
            </a:r>
          </a:p>
          <a:p>
            <a:r>
              <a:rPr lang="ru-RU" dirty="0"/>
              <a:t>а) битва под Верденом</a:t>
            </a:r>
          </a:p>
          <a:p>
            <a:r>
              <a:rPr lang="ru-RU" dirty="0"/>
              <a:t>б) битва под Прохоровкой</a:t>
            </a:r>
          </a:p>
          <a:p>
            <a:r>
              <a:rPr lang="ru-RU" dirty="0"/>
              <a:t>в) битва под Курском</a:t>
            </a:r>
          </a:p>
          <a:p>
            <a:r>
              <a:rPr lang="ru-RU" dirty="0"/>
              <a:t>г) битва у </a:t>
            </a:r>
            <a:r>
              <a:rPr lang="ru-RU" dirty="0" err="1"/>
              <a:t>Ипры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8562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4. Во время Курской битвы впервые применили бесствольную систему полевой реактивной артиллерии:</a:t>
            </a:r>
          </a:p>
          <a:p>
            <a:r>
              <a:rPr lang="ru-RU" dirty="0"/>
              <a:t>а) «Андрюша»</a:t>
            </a:r>
          </a:p>
          <a:p>
            <a:r>
              <a:rPr lang="ru-RU" dirty="0"/>
              <a:t>б) «Ванюша»</a:t>
            </a:r>
          </a:p>
          <a:p>
            <a:r>
              <a:rPr lang="ru-RU" dirty="0"/>
              <a:t>в) «Катюша»</a:t>
            </a:r>
          </a:p>
          <a:p>
            <a:r>
              <a:rPr lang="ru-RU" dirty="0"/>
              <a:t>г) «Лука».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702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5. Освобождением какого города закончилась Курская битва?</a:t>
            </a:r>
          </a:p>
          <a:p>
            <a:r>
              <a:rPr lang="ru-RU" dirty="0"/>
              <a:t>А) Курска</a:t>
            </a:r>
          </a:p>
          <a:p>
            <a:r>
              <a:rPr lang="ru-RU" dirty="0"/>
              <a:t>б) Харькова</a:t>
            </a:r>
          </a:p>
          <a:p>
            <a:r>
              <a:rPr lang="ru-RU" dirty="0"/>
              <a:t>в) Белгорода</a:t>
            </a:r>
          </a:p>
          <a:p>
            <a:r>
              <a:rPr lang="ru-RU" dirty="0"/>
              <a:t>г) Донецка.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5660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6. Как называлась немецкая наступательная операция в ходе Курской битвы?</a:t>
            </a:r>
          </a:p>
          <a:p>
            <a:r>
              <a:rPr lang="ru-RU" dirty="0"/>
              <a:t>А) Барбаросса</a:t>
            </a:r>
          </a:p>
          <a:p>
            <a:r>
              <a:rPr lang="ru-RU" dirty="0"/>
              <a:t>б) Тайфун</a:t>
            </a:r>
          </a:p>
          <a:p>
            <a:r>
              <a:rPr lang="ru-RU" dirty="0"/>
              <a:t>в) Цитадель</a:t>
            </a:r>
          </a:p>
          <a:p>
            <a:r>
              <a:rPr lang="ru-RU" dirty="0"/>
              <a:t>г) Уран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513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7. Сколько человек с обеих сторон было вовлечено в Курскую битву, согласно советской историографии?</a:t>
            </a:r>
          </a:p>
          <a:p>
            <a:r>
              <a:rPr lang="ru-RU" dirty="0"/>
              <a:t>А) Более 4 млн.</a:t>
            </a:r>
          </a:p>
          <a:p>
            <a:r>
              <a:rPr lang="ru-RU" dirty="0"/>
              <a:t>б) Около 3 млн.</a:t>
            </a:r>
          </a:p>
          <a:p>
            <a:r>
              <a:rPr lang="ru-RU" dirty="0"/>
              <a:t>в) Около 5 млн.</a:t>
            </a:r>
          </a:p>
          <a:p>
            <a:r>
              <a:rPr lang="ru-RU" dirty="0"/>
              <a:t>г) Более 2 млн.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8255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8. Как назывались две советские наступательные операции в ходе Курской битвы?</a:t>
            </a:r>
          </a:p>
          <a:p>
            <a:r>
              <a:rPr lang="ru-RU" dirty="0"/>
              <a:t>А) «Румянцев» и «Багратион»</a:t>
            </a:r>
          </a:p>
          <a:p>
            <a:r>
              <a:rPr lang="ru-RU" dirty="0"/>
              <a:t>б) «Кутузов» и «Румянцев»</a:t>
            </a:r>
          </a:p>
          <a:p>
            <a:r>
              <a:rPr lang="ru-RU" dirty="0"/>
              <a:t>в) «Кутузов» и «Суворов»</a:t>
            </a:r>
          </a:p>
          <a:p>
            <a:r>
              <a:rPr lang="ru-RU" dirty="0"/>
              <a:t>г) «Суворов» и «Ушаков».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34322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291</TotalTime>
  <Words>276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Литейная</vt:lpstr>
      <vt:lpstr>Курская Битва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</cp:lastModifiedBy>
  <cp:revision>36</cp:revision>
  <dcterms:created xsi:type="dcterms:W3CDTF">2013-09-10T17:54:31Z</dcterms:created>
  <dcterms:modified xsi:type="dcterms:W3CDTF">2019-11-17T14:31:49Z</dcterms:modified>
</cp:coreProperties>
</file>