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0" r:id="rId7"/>
    <p:sldId id="264" r:id="rId8"/>
    <p:sldId id="262" r:id="rId9"/>
    <p:sldId id="265" r:id="rId10"/>
    <p:sldId id="263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011" autoAdjust="0"/>
  </p:normalViewPr>
  <p:slideViewPr>
    <p:cSldViewPr>
      <p:cViewPr>
        <p:scale>
          <a:sx n="50" d="100"/>
          <a:sy n="50" d="100"/>
        </p:scale>
        <p:origin x="-528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7BDF6-2859-4AF1-A95F-13E1985DE5F3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822FE-944A-44BC-A2BF-6BCDDDC609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822FE-944A-44BC-A2BF-6BCDDDC6098D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FC005-75BF-466C-9248-75933578E4C0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057EE-D8DF-492D-844B-8FF57CE8C6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User\Downloads\phpN7nBxF_Tehnologiya-3-klass_html_470cce65b06ac67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502" y="-214337"/>
            <a:ext cx="9215501" cy="70723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14290"/>
            <a:ext cx="6357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 18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вида с приоритетным осуществлением деятельности по познавательно – речевому  развитию  детей.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00232" y="2714620"/>
            <a:ext cx="50720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«Развитие  творческих способностей детей дошкольного возраста посредством объёмной аппликации»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5429264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Вагина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Татьяна Николаевна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1 квалификационной категории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" name="Picture 1" descr="C:\Users\User\Downloads\17116044387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04"/>
            <a:ext cx="3714776" cy="2564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ownloads\17116045157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14290"/>
            <a:ext cx="2857520" cy="5080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ser\Downloads\17116050730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928662" y="3071810"/>
            <a:ext cx="2678925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ownloads\17116046777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529150"/>
            <a:ext cx="3159716" cy="23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614332424_19-p-tsvetnie-foni-raznotsvetnie-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3" name="Picture 1" descr="C:\Users\User\Downloads\171160531834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85794"/>
            <a:ext cx="2714644" cy="4826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4" name="Picture 2" descr="C:\Users\User\Downloads\17116054101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7" y="428604"/>
            <a:ext cx="397519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C:\Users\User\Desktop\развтие творч.способн\17116055366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86190"/>
            <a:ext cx="40910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2786058"/>
            <a:ext cx="7733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Благодарю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1071538" y="928670"/>
            <a:ext cx="7358114" cy="5429288"/>
          </a:xfrm>
          <a:prstGeom prst="ellipseRibbon2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обогатить практический опыт художественно-творческой деятельности ребенка с ОВЗ использованием различных техник в работе с бумагой.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614332424_19-p-tsvetnie-foni-raznotsvetnie-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0" y="928670"/>
            <a:ext cx="5857916" cy="42148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Обучающие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Обучить детей различным техникам и приемам работы с бумагой;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Совершенствовать умения работы с необходимыми инструментами и материалами при работе с бумагой;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Создавать композиции , выполненные в различных техниках работы с бумагой.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0"/>
            <a:ext cx="6429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решения поставленной цели  были сформулированы 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2928926" y="1000108"/>
            <a:ext cx="5857916" cy="4214842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i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i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любознательность и аккуратность;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воспитывать трудолюбие и выполнение при выполнении работы;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доброе отношение к природе;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интерес к творчеству;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0" y="1214422"/>
            <a:ext cx="7143800" cy="5143536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Развивающие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фаназию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творческие способности детей;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глазомер и мелкую моторику рук;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память,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воображение,мышление,изобретательность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усидчивость,трудолюбие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аккуратность;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навыки владения различными инструментами и материалами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500174"/>
            <a:ext cx="82153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«Ум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ребенка находится на кончиках его 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пальцев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Чем больше мастерства в детской руке, тем ребенок умнее. Именно руки учат ребенка точности, аккуратности, ясности мышления.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Движения рук возбуждают мозг, заставляя его развиваться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Сухомлинский В.А.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614332424_19-p-tsvetnie-foni-raznotsvetnie-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28992" y="714356"/>
            <a:ext cx="5357834" cy="5262979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Бумага, как материал для детского творчества, ни с чем несравнима (легкость обработки, минимум инструментов). Любая работа с бумагой - складывание, вырезание, плетение - не только увлекательна, но и познавательна.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Бумага дает возможность ребенку проявить свою индивидуальность, воплотить замысел, ощутить радость творчества. 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gas-kvas.com/grafic/uploads/posts/2024-01/gas-kvas-com-p-karton-na-prozrachnom-fone-dlya-detei-1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207089">
            <a:off x="120756" y="4269255"/>
            <a:ext cx="4191029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500042"/>
            <a:ext cx="50720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Бумагопластика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 это искусство работы с бумагой. Занятия с бумагой превращают детей в маленьких волшебников, умеющих создавать чудесные изделия из бумаги. 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xn--90ahzdhd.xn--p1ai/images/wp-content/uploads/2021/05/czvetnaya-gusenicza-iz-bumag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491922"/>
            <a:ext cx="6143636" cy="436607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614332424_19-p-tsvetnie-foni-raznotsvetnie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107" name="Picture 11" descr="C:\Users\User\Desktop\развтие творч.способн\17116020877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0"/>
            <a:ext cx="400049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8" name="Picture 12" descr="C:\Users\User\Desktop\развтие творч.способн\17116020878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4572000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9" name="Picture 13" descr="C:\Users\User\Desktop\развтие творч.способн\17116018898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643314"/>
            <a:ext cx="406402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0" name="Picture 14" descr="C:\Users\User\Desktop\развтие творч.способн\17115979659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071810"/>
            <a:ext cx="1857388" cy="3392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1" name="Picture 15" descr="C:\Users\User\Desktop\развтие творч.способн\17115979660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38912" y="4286256"/>
            <a:ext cx="350508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7516-rozovyj-svet-uzor-liniya-zheltyj-2560x1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357422" y="285728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«бумажная петля»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C:\Users\User\Desktop\развтие творч.способн\17116045817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00042"/>
            <a:ext cx="1969023" cy="3500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Users\User\Desktop\развтие творч.способн\17116047889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000108"/>
            <a:ext cx="1857388" cy="3302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C:\Users\User\Desktop\развтие творч.способн\17116047888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429132"/>
            <a:ext cx="3826507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C:\Users\User\Desktop\развтие творч.способн\17116047889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1000108"/>
            <a:ext cx="2092164" cy="371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Users\User\Desktop\развтие творч.способн\1711604788929.jpg"/>
          <p:cNvPicPr>
            <a:picLocks noChangeAspect="1" noChangeArrowheads="1"/>
          </p:cNvPicPr>
          <p:nvPr/>
        </p:nvPicPr>
        <p:blipFill>
          <a:blip r:embed="rId7" cstate="print"/>
          <a:srcRect l="3450" b="13012"/>
          <a:stretch>
            <a:fillRect/>
          </a:stretch>
        </p:blipFill>
        <p:spPr bwMode="auto">
          <a:xfrm rot="16200000">
            <a:off x="1295245" y="3419606"/>
            <a:ext cx="2643182" cy="4233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 descr="https://catherineasquithgallery.com/uploads/posts/2021-02/1613685167_3-p-fon-dlya-prezentatsii-konstruirovanie-v-de-3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1614332424_19-p-tsvetnie-foni-raznotsvetnie-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9" name="Picture 1" descr="C:\Users\User\Desktop\развтие творч.способн\1711371051678.jpg"/>
          <p:cNvPicPr>
            <a:picLocks noChangeAspect="1" noChangeArrowheads="1"/>
          </p:cNvPicPr>
          <p:nvPr/>
        </p:nvPicPr>
        <p:blipFill>
          <a:blip r:embed="rId3" cstate="print"/>
          <a:srcRect b="6400"/>
          <a:stretch>
            <a:fillRect/>
          </a:stretch>
        </p:blipFill>
        <p:spPr bwMode="auto">
          <a:xfrm>
            <a:off x="357158" y="3857628"/>
            <a:ext cx="357190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развтие творч.способн\17113710515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4431877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развтие творч.способн\1711371051693.jpg"/>
          <p:cNvPicPr>
            <a:picLocks noChangeAspect="1" noChangeArrowheads="1"/>
          </p:cNvPicPr>
          <p:nvPr/>
        </p:nvPicPr>
        <p:blipFill>
          <a:blip r:embed="rId5"/>
          <a:srcRect b="6896"/>
          <a:stretch>
            <a:fillRect/>
          </a:stretch>
        </p:blipFill>
        <p:spPr bwMode="auto">
          <a:xfrm>
            <a:off x="5857884" y="285728"/>
            <a:ext cx="310753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развтие творч.способн\17116055366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2920973"/>
            <a:ext cx="2214578" cy="3937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196</Words>
  <Application>Microsoft Office PowerPoint</Application>
  <PresentationFormat>Экран (4:3)</PresentationFormat>
  <Paragraphs>30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24</cp:revision>
  <dcterms:created xsi:type="dcterms:W3CDTF">2024-03-24T13:31:40Z</dcterms:created>
  <dcterms:modified xsi:type="dcterms:W3CDTF">2024-03-28T06:11:14Z</dcterms:modified>
</cp:coreProperties>
</file>