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82" r:id="rId5"/>
    <p:sldId id="257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C4AC4C-62E6-CA8D-CB1C-CF623F3778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F4F98C6-81DA-A593-1009-97E37D15B8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46B9F6-1593-D6E7-86B8-4985313BF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E2356-18E9-44E4-B5A4-3F5D58AED102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5CEED5-E1F8-6764-02DD-2026CC0E9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14768C-9A48-3101-1FF0-08A01BC7C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A95-6F8A-4EE5-8E0A-76C8BEFB14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645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36273-D6F2-2C00-FE47-FEE3B7630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7CB6C30-70E4-1981-5D2F-F24C779DDB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7BF235-2749-9F21-D902-68BF400BF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E2356-18E9-44E4-B5A4-3F5D58AED102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4844C1-7BE8-32D7-727A-B5CDFBF14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BDC6DB-2DD9-33B5-10CD-7B02EB84F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A95-6F8A-4EE5-8E0A-76C8BEFB14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994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BF2E5C6-15E2-1514-54CA-537193B699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B8AE6CA-6466-D3DA-0972-F9D6D1901B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8AC4C5-3D65-079A-1404-FE5D1B470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E2356-18E9-44E4-B5A4-3F5D58AED102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456357-1C2B-2325-A5CB-8D16111A9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D6ABF5-70B2-001A-39D2-EFFF54CC8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A95-6F8A-4EE5-8E0A-76C8BEFB14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801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D2EE4F-4402-147A-6A01-121DCDF41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89E108-C483-8E10-5043-05F5BD87E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4F6D0E-252D-47C4-2C6A-D6C442276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E2356-18E9-44E4-B5A4-3F5D58AED102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2A026B-657C-750B-9740-6867FDEA7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6FE8B1-DBB8-7FC0-A74D-5F19AE218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A95-6F8A-4EE5-8E0A-76C8BEFB14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811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B5D9CC-C448-42FD-8B8B-73981E5A9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3A5074-5C62-D275-49AD-08CE0B77D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B23EC5-2BFA-49FC-86A0-1F25DB76F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E2356-18E9-44E4-B5A4-3F5D58AED102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F1E2DE-387B-71BD-C8A5-1DC12C0B4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8FFFAD-C323-4E00-C17B-EDEDC7090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A95-6F8A-4EE5-8E0A-76C8BEFB14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397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931BD7-E77D-D31C-1128-73F026C4F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E53B2F-1553-6A08-C707-F14B9D25EC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B7956A5-2435-E196-B9FA-AC382510E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C9ED56A-02FB-C2DA-6E16-FDE827885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E2356-18E9-44E4-B5A4-3F5D58AED102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9A3306-C6EF-2016-95DA-2D25E81ED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B48EBC-62D3-7874-A67E-0B8EFE66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A95-6F8A-4EE5-8E0A-76C8BEFB14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975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F3655F-8E98-4733-3628-160F962BE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1DA389B-9269-D5D2-5202-A122BC6DC1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0339E5-E6A1-ADF5-827F-F2E5CB37E0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AB80CA5-E002-DCFE-1315-5B60DAABCC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3B72329-E3E6-00D4-15F7-AC6B664C43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0D2A784-BAB3-D04D-B4CE-9F2160B17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E2356-18E9-44E4-B5A4-3F5D58AED102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F194379-BEAD-44E2-D51E-DFEAF8F5D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41A14DE-0819-7044-DB28-D605F90E6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A95-6F8A-4EE5-8E0A-76C8BEFB14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47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39ACF6-6319-7663-32FB-E1D9F0095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EA08462-E601-2796-58B3-AF786D3F5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E2356-18E9-44E4-B5A4-3F5D58AED102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9596395-8693-84E5-BB52-32C04D0E2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ABC717D-E0E0-5C45-ECBA-5EBE64A83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A95-6F8A-4EE5-8E0A-76C8BEFB14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07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E942DEC-5887-C6ED-0528-2078C139E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E2356-18E9-44E4-B5A4-3F5D58AED102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F1D4E05-AD4A-367B-0B23-C9EB72D74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F108B14-FC0D-C1B0-400B-38DA9B4E0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A95-6F8A-4EE5-8E0A-76C8BEFB14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134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2C571C-63DD-E03C-4478-DD5F3AD3A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B072B5-99C2-6288-245A-77CF01D33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CF4FE5E-167B-D6B0-89F5-5554D8D558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87A84B-6C60-C8F6-DF38-0E8FDBE9F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E2356-18E9-44E4-B5A4-3F5D58AED102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6CD529-E4D9-6D21-E0D1-7B0D9CAAD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E50CF24-CA5D-60BE-F100-977BD7C90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A95-6F8A-4EE5-8E0A-76C8BEFB14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090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406BEA-FE05-EAE8-21D4-B009CA211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327FB5-AFBF-8276-0C2E-8596893571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D50E833-000D-CC73-F0D7-9D2C07182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7675C6-D4C5-8D2A-05F7-BCB9A09AA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E2356-18E9-44E4-B5A4-3F5D58AED102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24D276-2EEC-D343-72D7-F6A48F6BC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E6D07AE-3A37-F61E-FCA8-1D0B65C87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A95-6F8A-4EE5-8E0A-76C8BEFB14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781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247D84-61A0-2A28-1F07-0E253D4C6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78048E-B37B-5DA5-3E53-63DD41C73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E0FE93-FF6A-EB68-61AB-D5ABEBEFAA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E2356-18E9-44E4-B5A4-3F5D58AED102}" type="datetimeFigureOut">
              <a:rPr lang="ru-RU" smtClean="0"/>
              <a:t>20.01.2025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C9D83B-32F3-77A5-2EF7-5EB4AD4342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3A8BCE-EAF6-2508-0C47-82908CB6D4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2DA95-6F8A-4EE5-8E0A-76C8BEFB14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425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15326FA-5831-717D-62DC-CD2AE410566B}"/>
              </a:ext>
            </a:extLst>
          </p:cNvPr>
          <p:cNvSpPr/>
          <p:nvPr/>
        </p:nvSpPr>
        <p:spPr>
          <a:xfrm>
            <a:off x="793875" y="2136338"/>
            <a:ext cx="10604250" cy="2585323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ЗАНИМАТЕЛЬНАЯ 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(ОЛИМПИАДНАЯ)</a:t>
            </a:r>
          </a:p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ДЛЯ 2 КЛАССА</a:t>
            </a:r>
          </a:p>
        </p:txBody>
      </p:sp>
    </p:spTree>
    <p:extLst>
      <p:ext uri="{BB962C8B-B14F-4D97-AF65-F5344CB8AC3E}">
        <p14:creationId xmlns:p14="http://schemas.microsoft.com/office/powerpoint/2010/main" val="736160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5A18E2-FA81-1BAB-9B93-D33702B8AE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34" y="75188"/>
            <a:ext cx="9261532" cy="5673116"/>
          </a:xfrm>
          <a:prstGeom prst="rect">
            <a:avLst/>
          </a:prstGeom>
        </p:spPr>
      </p:pic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69E32875-409C-BEA8-BC57-50753774E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1" y="75188"/>
            <a:ext cx="1219200" cy="187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BD037C-029A-2339-79FA-BA18980B49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5800" y="5843245"/>
            <a:ext cx="2998003" cy="85489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73D6884-E677-77C2-D645-1B00C401AD5B}"/>
              </a:ext>
            </a:extLst>
          </p:cNvPr>
          <p:cNvSpPr/>
          <p:nvPr/>
        </p:nvSpPr>
        <p:spPr>
          <a:xfrm>
            <a:off x="5213570" y="5843244"/>
            <a:ext cx="3340660" cy="85489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942014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Picture background">
            <a:extLst>
              <a:ext uri="{FF2B5EF4-FFF2-40B4-BE49-F238E27FC236}">
                <a16:creationId xmlns:a16="http://schemas.microsoft.com/office/drawing/2014/main" id="{8DBAA911-B6F9-92BD-6E63-9A81352D6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83" y="287865"/>
            <a:ext cx="1238564" cy="2192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F28BA3-5FE3-1C22-A0D4-AECD792D97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440" y="895508"/>
            <a:ext cx="10330184" cy="40340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4DFBCD-75E3-19BE-8F03-28D00CBB60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3452" y="5427340"/>
            <a:ext cx="7814160" cy="124573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B7BCF40-EF29-DE11-E201-1141F76AAD92}"/>
              </a:ext>
            </a:extLst>
          </p:cNvPr>
          <p:cNvSpPr/>
          <p:nvPr/>
        </p:nvSpPr>
        <p:spPr>
          <a:xfrm>
            <a:off x="2943453" y="5427340"/>
            <a:ext cx="7814160" cy="1245734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441477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65E51E-226F-B297-C20F-1946EF3C7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196" y="778827"/>
            <a:ext cx="9907540" cy="3928640"/>
          </a:xfrm>
          <a:prstGeom prst="rect">
            <a:avLst/>
          </a:prstGeom>
        </p:spPr>
      </p:pic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id="{D8381558-226C-A147-9C01-90D491458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6" y="231316"/>
            <a:ext cx="1402292" cy="225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DAAAD7-4E81-6F71-830A-B50EB29410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5518" y="5214168"/>
            <a:ext cx="6240963" cy="149989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2728CCF-BEAD-615D-26F4-EEFB91B64857}"/>
              </a:ext>
            </a:extLst>
          </p:cNvPr>
          <p:cNvSpPr/>
          <p:nvPr/>
        </p:nvSpPr>
        <p:spPr>
          <a:xfrm>
            <a:off x="2975517" y="5224274"/>
            <a:ext cx="6240963" cy="148979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969516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A4F72F-515A-6CDD-9649-6705B6AB9A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441" y="2770810"/>
            <a:ext cx="5074990" cy="33992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750BA2-F088-863C-F938-B66CB5FF9B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1441" y="186266"/>
            <a:ext cx="10130929" cy="2504831"/>
          </a:xfrm>
          <a:prstGeom prst="rect">
            <a:avLst/>
          </a:prstGeom>
        </p:spPr>
      </p:pic>
      <p:pic>
        <p:nvPicPr>
          <p:cNvPr id="6" name="Picture 2" descr="Picture background">
            <a:extLst>
              <a:ext uri="{FF2B5EF4-FFF2-40B4-BE49-F238E27FC236}">
                <a16:creationId xmlns:a16="http://schemas.microsoft.com/office/drawing/2014/main" id="{DB468973-8CE4-0985-5DDD-CDDEAB2B3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29" y="186266"/>
            <a:ext cx="1221813" cy="190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E9C4BD8-4BA0-AAE0-436E-731CDDAD4A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7877" y="4166904"/>
            <a:ext cx="4928892" cy="819963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1443EB8-B1B1-73C0-1FEF-82AC32FB1F36}"/>
              </a:ext>
            </a:extLst>
          </p:cNvPr>
          <p:cNvSpPr/>
          <p:nvPr/>
        </p:nvSpPr>
        <p:spPr>
          <a:xfrm>
            <a:off x="6887876" y="4121398"/>
            <a:ext cx="5074989" cy="854899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2235682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D5167B-7B52-9DC5-FC0B-6EB0F14D5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979" y="1037307"/>
            <a:ext cx="9821838" cy="3238359"/>
          </a:xfrm>
          <a:prstGeom prst="rect">
            <a:avLst/>
          </a:prstGeom>
        </p:spPr>
      </p:pic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BA8798EC-370A-9F10-01F5-181579DD81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59" y="101883"/>
            <a:ext cx="1701953" cy="187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51C8EB-1D3C-C43E-1D6D-82A23C6EA6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0724" y="4748500"/>
            <a:ext cx="5110551" cy="134325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6B3281E-08A5-B5AF-6EE2-ECAD8005CE59}"/>
              </a:ext>
            </a:extLst>
          </p:cNvPr>
          <p:cNvSpPr/>
          <p:nvPr/>
        </p:nvSpPr>
        <p:spPr>
          <a:xfrm>
            <a:off x="3540724" y="4965794"/>
            <a:ext cx="5110551" cy="112596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581241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42A4E611-1675-EF39-FF2B-4E37CDA68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408" y="331258"/>
            <a:ext cx="7855184" cy="441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6B8B4C-F9FE-3475-7A08-A9E33955C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787" y="5286138"/>
            <a:ext cx="7820425" cy="77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160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107A94-F90E-9A6D-23FE-ED1720B7787B}"/>
              </a:ext>
            </a:extLst>
          </p:cNvPr>
          <p:cNvSpPr txBox="1"/>
          <p:nvPr/>
        </p:nvSpPr>
        <p:spPr>
          <a:xfrm>
            <a:off x="213360" y="477520"/>
            <a:ext cx="11291746" cy="46020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учеников 2-х классов с задачами повышенной сложности.</a:t>
            </a:r>
          </a:p>
          <a:p>
            <a:pPr>
              <a:lnSpc>
                <a:spcPct val="150000"/>
              </a:lnSpc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>
              <a:lnSpc>
                <a:spcPct val="150000"/>
              </a:lnSpc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-Решение задач на темы не входящие в стандартную программу по математике для 2 класса;</a:t>
            </a:r>
          </a:p>
          <a:p>
            <a:pPr>
              <a:lnSpc>
                <a:spcPct val="150000"/>
              </a:lnSpc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-Решение задач с нестандартным подходом к решению;</a:t>
            </a:r>
          </a:p>
          <a:p>
            <a:pPr>
              <a:lnSpc>
                <a:spcPct val="150000"/>
              </a:lnSpc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-Выявление способных учеников для участие в олимпиадах;</a:t>
            </a:r>
          </a:p>
          <a:p>
            <a:pPr>
              <a:lnSpc>
                <a:spcPct val="150000"/>
              </a:lnSpc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-Показать ученикам темы, которые еще есть в математике;</a:t>
            </a:r>
          </a:p>
          <a:p>
            <a:pPr>
              <a:lnSpc>
                <a:spcPct val="150000"/>
              </a:lnSpc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-Повышение интереса учеников к предмету;</a:t>
            </a:r>
          </a:p>
          <a:p>
            <a:pPr>
              <a:lnSpc>
                <a:spcPct val="150000"/>
              </a:lnSpc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-Мотивирование изучать математику вне стандартной школьной программы.</a:t>
            </a:r>
          </a:p>
        </p:txBody>
      </p:sp>
    </p:spTree>
    <p:extLst>
      <p:ext uri="{BB962C8B-B14F-4D97-AF65-F5344CB8AC3E}">
        <p14:creationId xmlns:p14="http://schemas.microsoft.com/office/powerpoint/2010/main" val="3660416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49B062-06E2-2127-32D2-786011BAF8DB}"/>
              </a:ext>
            </a:extLst>
          </p:cNvPr>
          <p:cNvSpPr txBox="1"/>
          <p:nvPr/>
        </p:nvSpPr>
        <p:spPr>
          <a:xfrm>
            <a:off x="71120" y="0"/>
            <a:ext cx="12120880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 игры: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-игрок (индивидуально) или команда выбирают персонажа на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слайде 4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копируют его на СТАРТ на игровом поле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(слайд 5).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команда или игрок передвигает персонажа, согласно количеству баллов, полученных за задачу.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-Начиная со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слайда 6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будут отображаться задачи, а количество баллов, которые возможно получить написаны в верхнем левом углу каждого слайда.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-На решение задач 1-3 балла отводится не более 3-х минут. На решение задач на 4-6 баллов не более 5-ти минут.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-Каждый игрок или команда решают каждую задачу, начиная со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слайда 6.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-Игрок или команда, справившиеся с задачей получают свои баллы и передвигают персонажа на количество баллов на игровом поле на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слайде 5.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-Также можно давать бонус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скорость.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команда справилась быстрее остальных и верно решила задачу, то можно добавить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 за скорость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Так, если задача была на 2 балла, то персонаж передвигается на 3 клеточки вперед (условие на усмотрение преподавателя).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-Побеждает тот, кто дальше продвинется на игровом поле или первым дойдет до финиша.</a:t>
            </a:r>
          </a:p>
          <a:p>
            <a:endParaRPr lang="ru-RU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5481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Picture background">
            <a:extLst>
              <a:ext uri="{FF2B5EF4-FFF2-40B4-BE49-F238E27FC236}">
                <a16:creationId xmlns:a16="http://schemas.microsoft.com/office/drawing/2014/main" id="{BB7046E8-3C25-ABDE-605C-AEBC428F94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11" t="68143" r="27751"/>
          <a:stretch/>
        </p:blipFill>
        <p:spPr bwMode="auto">
          <a:xfrm>
            <a:off x="532341" y="101069"/>
            <a:ext cx="1625600" cy="206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8" descr="Picture background">
            <a:extLst>
              <a:ext uri="{FF2B5EF4-FFF2-40B4-BE49-F238E27FC236}">
                <a16:creationId xmlns:a16="http://schemas.microsoft.com/office/drawing/2014/main" id="{6847173D-E1A3-F0B8-FE6E-F6DD1E0643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" t="35381" r="76808" b="34206"/>
          <a:stretch/>
        </p:blipFill>
        <p:spPr bwMode="auto">
          <a:xfrm>
            <a:off x="448734" y="2632604"/>
            <a:ext cx="1625601" cy="197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Picture background">
            <a:extLst>
              <a:ext uri="{FF2B5EF4-FFF2-40B4-BE49-F238E27FC236}">
                <a16:creationId xmlns:a16="http://schemas.microsoft.com/office/drawing/2014/main" id="{4BCC59B9-DA0E-73D0-AE19-60EBE9358F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9" r="11382" b="5285"/>
          <a:stretch/>
        </p:blipFill>
        <p:spPr bwMode="auto">
          <a:xfrm>
            <a:off x="2990445" y="2709335"/>
            <a:ext cx="1625601" cy="197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Picture background">
            <a:extLst>
              <a:ext uri="{FF2B5EF4-FFF2-40B4-BE49-F238E27FC236}">
                <a16:creationId xmlns:a16="http://schemas.microsoft.com/office/drawing/2014/main" id="{7F3BF231-5E35-BC1D-5B65-CA62F74B3E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7" r="3078" b="64568"/>
          <a:stretch/>
        </p:blipFill>
        <p:spPr bwMode="auto">
          <a:xfrm>
            <a:off x="7423351" y="732537"/>
            <a:ext cx="2074333" cy="153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Picture background">
            <a:extLst>
              <a:ext uri="{FF2B5EF4-FFF2-40B4-BE49-F238E27FC236}">
                <a16:creationId xmlns:a16="http://schemas.microsoft.com/office/drawing/2014/main" id="{AD85A48C-40C3-20FE-5AA7-A462CEC103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067" y="3056467"/>
            <a:ext cx="1625601" cy="162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Picture background">
            <a:extLst>
              <a:ext uri="{FF2B5EF4-FFF2-40B4-BE49-F238E27FC236}">
                <a16:creationId xmlns:a16="http://schemas.microsoft.com/office/drawing/2014/main" id="{78FDCABF-4C03-C3AD-9794-A71A4ABBCC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" t="34035" r="64820" b="36420"/>
          <a:stretch/>
        </p:blipFill>
        <p:spPr bwMode="auto">
          <a:xfrm>
            <a:off x="7772400" y="2937933"/>
            <a:ext cx="1862021" cy="1845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" name="Picture 30" descr="Picture background">
            <a:extLst>
              <a:ext uri="{FF2B5EF4-FFF2-40B4-BE49-F238E27FC236}">
                <a16:creationId xmlns:a16="http://schemas.microsoft.com/office/drawing/2014/main" id="{B1CDE757-A942-09DD-22DD-BB39E445D4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94" b="67153"/>
          <a:stretch/>
        </p:blipFill>
        <p:spPr bwMode="auto">
          <a:xfrm>
            <a:off x="532341" y="4968872"/>
            <a:ext cx="1784064" cy="170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icture background">
            <a:extLst>
              <a:ext uri="{FF2B5EF4-FFF2-40B4-BE49-F238E27FC236}">
                <a16:creationId xmlns:a16="http://schemas.microsoft.com/office/drawing/2014/main" id="{7EACEAE5-CF8A-C2E7-77FD-CE44785F19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74" r="69354" b="51704"/>
          <a:stretch/>
        </p:blipFill>
        <p:spPr bwMode="auto">
          <a:xfrm>
            <a:off x="9497684" y="5018252"/>
            <a:ext cx="1691716" cy="165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Picture background">
            <a:extLst>
              <a:ext uri="{FF2B5EF4-FFF2-40B4-BE49-F238E27FC236}">
                <a16:creationId xmlns:a16="http://schemas.microsoft.com/office/drawing/2014/main" id="{89DB3521-C008-7875-CA15-734E9C35C3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9" r="34608" b="77778"/>
          <a:stretch/>
        </p:blipFill>
        <p:spPr bwMode="auto">
          <a:xfrm>
            <a:off x="4971698" y="4993561"/>
            <a:ext cx="1664505" cy="1653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Picture background">
            <a:extLst>
              <a:ext uri="{FF2B5EF4-FFF2-40B4-BE49-F238E27FC236}">
                <a16:creationId xmlns:a16="http://schemas.microsoft.com/office/drawing/2014/main" id="{A20A4057-3EC0-57F3-158C-F2A1128B4D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46" t="26519" r="34808" b="51259"/>
          <a:stretch/>
        </p:blipFill>
        <p:spPr bwMode="auto">
          <a:xfrm>
            <a:off x="7179235" y="5025817"/>
            <a:ext cx="1683977" cy="1645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Picture background">
            <a:extLst>
              <a:ext uri="{FF2B5EF4-FFF2-40B4-BE49-F238E27FC236}">
                <a16:creationId xmlns:a16="http://schemas.microsoft.com/office/drawing/2014/main" id="{394DB170-D948-04E3-EA13-54AA514A48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4" t="77778"/>
          <a:stretch/>
        </p:blipFill>
        <p:spPr bwMode="auto">
          <a:xfrm>
            <a:off x="2801344" y="5018252"/>
            <a:ext cx="1691719" cy="1653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4D2A730-6F01-0750-0879-B58E4A4D99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6991" y="809677"/>
            <a:ext cx="1889212" cy="162560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46C7854-3FBE-2B9D-31DA-DCFA122B7C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87521" y="376367"/>
            <a:ext cx="1729890" cy="188992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DBEDE97-CC6E-13B2-BBAB-1677C590A4B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74877" y="260146"/>
            <a:ext cx="1665881" cy="179002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28E44B3-520D-0DD3-9411-57808037467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07541" y="2763365"/>
            <a:ext cx="1684733" cy="1790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383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C9C1A313-7642-430B-E5D9-8CB170A989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737" y="267355"/>
            <a:ext cx="9237503" cy="65195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212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2F4270-AC9B-D194-8383-F2F9474AE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474" y="234831"/>
            <a:ext cx="9776732" cy="429367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CC78B09-9C20-D3D6-4440-6C26CBE1F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473" y="5090137"/>
            <a:ext cx="9692845" cy="107698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A98AAEE-139C-0097-8CD9-20B7D94CB9AA}"/>
              </a:ext>
            </a:extLst>
          </p:cNvPr>
          <p:cNvSpPr/>
          <p:nvPr/>
        </p:nvSpPr>
        <p:spPr>
          <a:xfrm>
            <a:off x="2213473" y="5090137"/>
            <a:ext cx="9692845" cy="107698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ОТВЕТ</a:t>
            </a:r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56E8D6D2-B389-8E2F-AE8B-8F75C9510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96" y="234831"/>
            <a:ext cx="1608137" cy="180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784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0045786-11C4-862A-D04B-7C22A0D4E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60" y="345801"/>
            <a:ext cx="10178278" cy="2329666"/>
          </a:xfrm>
          <a:prstGeom prst="rect">
            <a:avLst/>
          </a:prstGeom>
        </p:spPr>
      </p:pic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17ACA8A1-3D11-A0F4-4976-01540413A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345801"/>
            <a:ext cx="1219200" cy="187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17F578-C899-1518-E696-B7C1A369BC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759" y="3429000"/>
            <a:ext cx="10090187" cy="1583267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16D5CCC-0B7A-268B-FE23-C53179E880FA}"/>
              </a:ext>
            </a:extLst>
          </p:cNvPr>
          <p:cNvSpPr/>
          <p:nvPr/>
        </p:nvSpPr>
        <p:spPr>
          <a:xfrm>
            <a:off x="1763759" y="3429000"/>
            <a:ext cx="10178278" cy="158326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52303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4F9C69-2504-1DDA-525C-FA6A93E64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70" y="1136614"/>
            <a:ext cx="10248325" cy="2637437"/>
          </a:xfrm>
          <a:prstGeom prst="rect">
            <a:avLst/>
          </a:prstGeom>
        </p:spPr>
      </p:pic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E5454227-2F47-CD9C-D458-09FAD2B7B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29" y="186266"/>
            <a:ext cx="1221813" cy="190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851712-A009-702E-6E98-2002B0E504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2970" y="4307795"/>
            <a:ext cx="10289346" cy="182207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F9A21AB-F5D5-ED8B-B0C3-6086B9E61F19}"/>
              </a:ext>
            </a:extLst>
          </p:cNvPr>
          <p:cNvSpPr/>
          <p:nvPr/>
        </p:nvSpPr>
        <p:spPr>
          <a:xfrm>
            <a:off x="1641442" y="4546600"/>
            <a:ext cx="10440874" cy="1583267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929369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25C238-88AF-DFEC-96D6-9BBE19A9A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786" y="2122628"/>
            <a:ext cx="9988893" cy="18049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4784A8-529C-A8E4-8895-1147219C4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785" y="4430585"/>
            <a:ext cx="9987211" cy="102194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B0FBA22-8160-73CE-3966-7E4DDE6C98F2}"/>
              </a:ext>
            </a:extLst>
          </p:cNvPr>
          <p:cNvSpPr/>
          <p:nvPr/>
        </p:nvSpPr>
        <p:spPr>
          <a:xfrm>
            <a:off x="1865785" y="4430586"/>
            <a:ext cx="9987211" cy="102194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/>
              <a:t>ОТВЕТ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F51B479E-7ABD-3843-8687-B6BB0E8B3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59" y="101883"/>
            <a:ext cx="1701953" cy="187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12904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283</Words>
  <Application>Microsoft Office PowerPoint</Application>
  <PresentationFormat>Широкоэкранный</PresentationFormat>
  <Paragraphs>29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Stig400@outlook.com</dc:creator>
  <cp:lastModifiedBy>Stig400@outlook.com</cp:lastModifiedBy>
  <cp:revision>1</cp:revision>
  <dcterms:created xsi:type="dcterms:W3CDTF">2025-01-20T07:45:37Z</dcterms:created>
  <dcterms:modified xsi:type="dcterms:W3CDTF">2025-01-20T09:30:59Z</dcterms:modified>
</cp:coreProperties>
</file>