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46" autoAdjust="0"/>
  </p:normalViewPr>
  <p:slideViewPr>
    <p:cSldViewPr>
      <p:cViewPr>
        <p:scale>
          <a:sx n="200" d="100"/>
          <a:sy n="200" d="100"/>
        </p:scale>
        <p:origin x="-72" y="23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2387600"/>
          </a:xfrm>
        </p:spPr>
        <p:txBody>
          <a:bodyPr anchor="ctr"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Равенство векторов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40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Цели работы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Изучить понятие </a:t>
            </a:r>
            <a:r>
              <a:rPr lang="ru-RU" dirty="0">
                <a:latin typeface="Century Gothic" pitchFamily="34" charset="0"/>
              </a:rPr>
              <a:t>равных </a:t>
            </a:r>
            <a:r>
              <a:rPr lang="ru-RU" dirty="0" smtClean="0">
                <a:latin typeface="Century Gothic" pitchFamily="34" charset="0"/>
              </a:rPr>
              <a:t>векторов и </a:t>
            </a:r>
            <a:r>
              <a:rPr lang="ru-RU" dirty="0">
                <a:latin typeface="Century Gothic" pitchFamily="34" charset="0"/>
              </a:rPr>
              <a:t>вектора, отложенного от </a:t>
            </a:r>
            <a:r>
              <a:rPr lang="ru-RU" dirty="0" smtClean="0">
                <a:latin typeface="Century Gothic" pitchFamily="34" charset="0"/>
              </a:rPr>
              <a:t>точки;</a:t>
            </a:r>
          </a:p>
          <a:p>
            <a:r>
              <a:rPr lang="ru-RU" dirty="0" smtClean="0">
                <a:latin typeface="Century Gothic" pitchFamily="34" charset="0"/>
              </a:rPr>
              <a:t>Научиться откладывать </a:t>
            </a:r>
            <a:r>
              <a:rPr lang="ru-RU" dirty="0">
                <a:latin typeface="Century Gothic" pitchFamily="34" charset="0"/>
              </a:rPr>
              <a:t>вектор, равный </a:t>
            </a:r>
            <a:r>
              <a:rPr lang="ru-RU" dirty="0" smtClean="0">
                <a:latin typeface="Century Gothic" pitchFamily="34" charset="0"/>
              </a:rPr>
              <a:t>данному.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12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9" t="11711" r="22031" b="47231"/>
          <a:stretch/>
        </p:blipFill>
        <p:spPr bwMode="auto">
          <a:xfrm>
            <a:off x="378421" y="2060848"/>
            <a:ext cx="8499809" cy="348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5732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4" t="18611" r="18750" b="45834"/>
          <a:stretch/>
        </p:blipFill>
        <p:spPr bwMode="auto">
          <a:xfrm>
            <a:off x="0" y="2420888"/>
            <a:ext cx="9156948" cy="301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множение 3"/>
          <p:cNvSpPr/>
          <p:nvPr/>
        </p:nvSpPr>
        <p:spPr>
          <a:xfrm>
            <a:off x="107504" y="2780928"/>
            <a:ext cx="504056" cy="432048"/>
          </a:xfrm>
          <a:prstGeom prst="mathMultiply">
            <a:avLst/>
          </a:prstGeom>
          <a:solidFill>
            <a:srgbClr val="FF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619672" y="2977158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115616" y="2780928"/>
            <a:ext cx="1440160" cy="302433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925645" y="3628702"/>
            <a:ext cx="2710251" cy="21765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210622" y="5542072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94598" y="5237654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entury Gothic" pitchFamily="34" charset="0"/>
              </a:rPr>
              <a:t>P</a:t>
            </a:r>
            <a:endParaRPr lang="ru-RU" sz="2000" dirty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612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Равные векторы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Векторы называются </a:t>
                </a:r>
                <a:r>
                  <a:rPr lang="ru-RU" b="1" u="sng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равными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они </a:t>
                </a:r>
                <a:r>
                  <a:rPr lang="ru-RU" dirty="0" err="1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сонаправлены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и их длины равны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Вектор</a:t>
                </a:r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равен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=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),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𝐴𝐵</m:t>
                        </m:r>
                      </m:e>
                    </m:acc>
                    <m:r>
                      <a:rPr lang="en-US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∥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и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=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𝐶𝐷</m:t>
                            </m:r>
                          </m:e>
                        </m:acc>
                      </m:e>
                    </m:d>
                  </m:oMath>
                </a14:m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314" t="-23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 flipV="1">
            <a:off x="1691680" y="4653136"/>
            <a:ext cx="1512168" cy="1512168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1691680" y="4653136"/>
            <a:ext cx="1512168" cy="1512168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89415" y="5717287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C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6732" y="4453081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B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8339" y="4453081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D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4210" y="5717287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A</a:t>
            </a:r>
            <a:endParaRPr lang="ru-RU" sz="20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30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Откладывание вектора от данной точки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Говорят, что </a:t>
                </a: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</m:oMath>
                </a14:m>
                <a:r>
                  <a:rPr lang="en-US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отложен от точки А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если точка А – начало вектора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2381" r="-3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/>
          <p:cNvSpPr/>
          <p:nvPr/>
        </p:nvSpPr>
        <p:spPr>
          <a:xfrm>
            <a:off x="3635896" y="5085184"/>
            <a:ext cx="72008" cy="72008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19872" y="5157192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671900" y="2816932"/>
            <a:ext cx="2196244" cy="2304256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55976" y="3717032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ru-RU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717032"/>
                <a:ext cx="216024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23333" r="-3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4130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2113777" y="2780928"/>
            <a:ext cx="4330431" cy="16385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Откладывание вектора от данной точки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1171327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От любой точки М можно отложить вектор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равный данному вектору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и притом только один.</a:t>
                </a:r>
              </a:p>
              <a:p>
                <a:pPr marL="0" indent="0">
                  <a:buNone/>
                </a:pP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1171327"/>
              </a:xfrm>
              <a:blipFill rotWithShape="1">
                <a:blip r:embed="rId2"/>
                <a:stretch>
                  <a:fillRect l="-1546" t="-12435" r="-1855" b="-93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3743908" y="3402288"/>
            <a:ext cx="1728192" cy="648072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355976" y="3356992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356992"/>
                <a:ext cx="504056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23333" r="-329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вал 7"/>
          <p:cNvSpPr/>
          <p:nvPr/>
        </p:nvSpPr>
        <p:spPr>
          <a:xfrm>
            <a:off x="3447572" y="4396609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19872" y="400506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M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30329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28084" y="36727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742239" y="3748537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130044" y="5044680"/>
            <a:ext cx="45719" cy="4571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691680" y="3364875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N’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16848" y="464828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N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465867" y="4419467"/>
            <a:ext cx="1728192" cy="6480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654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07882 0.125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Подведем итоги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t="29074" r="51771" b="33333"/>
          <a:stretch/>
        </p:blipFill>
        <p:spPr bwMode="auto">
          <a:xfrm>
            <a:off x="328786" y="1700808"/>
            <a:ext cx="851535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430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Домашнее задание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Учебник стр. 195-196, знать определение равных векторов и уметь доказывать утверждение на странице 196.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№ 743, 750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898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645</TotalTime>
  <Words>163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Тема1</vt:lpstr>
      <vt:lpstr>Равенство векторов</vt:lpstr>
      <vt:lpstr>Цели работы</vt:lpstr>
      <vt:lpstr>Вспомним</vt:lpstr>
      <vt:lpstr>Выполните задание</vt:lpstr>
      <vt:lpstr>Равные векторы</vt:lpstr>
      <vt:lpstr>Откладывание вектора от данной точки</vt:lpstr>
      <vt:lpstr>Откладывание вектора от данной точки</vt:lpstr>
      <vt:lpstr>Подведем итоги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Равенство векторов</dc:title>
  <dc:creator>Ольга</dc:creator>
  <cp:lastModifiedBy>Ольга</cp:lastModifiedBy>
  <cp:revision>16</cp:revision>
  <dcterms:created xsi:type="dcterms:W3CDTF">2020-06-09T09:19:14Z</dcterms:created>
  <dcterms:modified xsi:type="dcterms:W3CDTF">2020-06-10T10:58:52Z</dcterms:modified>
</cp:coreProperties>
</file>