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2"/>
  </p:notesMasterIdLst>
  <p:sldIdLst>
    <p:sldId id="286" r:id="rId2"/>
    <p:sldId id="322" r:id="rId3"/>
    <p:sldId id="274" r:id="rId4"/>
    <p:sldId id="277" r:id="rId5"/>
    <p:sldId id="275" r:id="rId6"/>
    <p:sldId id="293" r:id="rId7"/>
    <p:sldId id="278" r:id="rId8"/>
    <p:sldId id="289" r:id="rId9"/>
    <p:sldId id="279" r:id="rId10"/>
    <p:sldId id="291" r:id="rId11"/>
    <p:sldId id="283" r:id="rId12"/>
    <p:sldId id="276" r:id="rId13"/>
    <p:sldId id="310" r:id="rId14"/>
    <p:sldId id="314" r:id="rId15"/>
    <p:sldId id="316" r:id="rId16"/>
    <p:sldId id="318" r:id="rId17"/>
    <p:sldId id="319" r:id="rId18"/>
    <p:sldId id="320" r:id="rId19"/>
    <p:sldId id="321" r:id="rId20"/>
    <p:sldId id="317" r:id="rId21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8616" autoAdjust="0"/>
  </p:normalViewPr>
  <p:slideViewPr>
    <p:cSldViewPr>
      <p:cViewPr varScale="1">
        <p:scale>
          <a:sx n="49" d="100"/>
          <a:sy n="49" d="100"/>
        </p:scale>
        <p:origin x="-11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EA0ACD0-6ADC-4736-AD9E-1D21A89702C4}" type="datetimeFigureOut">
              <a:rPr lang="ru-RU" smtClean="0"/>
              <a:pPr/>
              <a:t>16.03.2020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F97FB0E-A81D-4D11-8D9E-4E3A763B314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5256336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97FB0E-A81D-4D11-8D9E-4E3A763B3141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ED757F1-9BD4-4C1E-9890-A166E894C91D}" type="datetimeFigureOut">
              <a:rPr lang="ru-RU" smtClean="0"/>
              <a:pPr>
                <a:defRPr/>
              </a:pPr>
              <a:t>16.03.2020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789E868-7B6C-415D-AFA8-F3B523C766C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737179B-9F3B-4540-809E-EC025EBED550}" type="datetimeFigureOut">
              <a:rPr lang="ru-RU" smtClean="0"/>
              <a:pPr>
                <a:defRPr/>
              </a:pPr>
              <a:t>16.03.2020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2854EB7-2C0C-490B-AF20-58DA4D3A3028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3F77FE5-C480-4826-BC30-E333A75D13C1}" type="datetimeFigureOut">
              <a:rPr lang="ru-RU" smtClean="0"/>
              <a:pPr>
                <a:defRPr/>
              </a:pPr>
              <a:t>16.03.2020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C1C519E-37D8-42B9-B051-DD0D0397F026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8BE8F91-2699-4CB3-8D20-F5122D3093CE}" type="datetimeFigureOut">
              <a:rPr lang="ru-RU" smtClean="0"/>
              <a:pPr>
                <a:defRPr/>
              </a:pPr>
              <a:t>16.03.2020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38ECD47-82E1-43CA-A384-8BE25CE71C8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19139B6-2C76-43CB-973A-4FEE66F53A53}" type="datetimeFigureOut">
              <a:rPr lang="ru-RU" smtClean="0"/>
              <a:pPr>
                <a:defRPr/>
              </a:pPr>
              <a:t>16.03.2020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FB77E80-EDD9-414A-8B86-2AE96F30F266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BC110C8-2D93-4296-B2B0-63D65EF9841B}" type="datetimeFigureOut">
              <a:rPr lang="ru-RU" smtClean="0"/>
              <a:pPr>
                <a:defRPr/>
              </a:pPr>
              <a:t>16.03.2020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8213193-6044-43C5-A65B-A42C420A4D3A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48DE948-BD2B-468F-A41A-ACB33B417678}" type="datetimeFigureOut">
              <a:rPr lang="ru-RU" smtClean="0"/>
              <a:pPr>
                <a:defRPr/>
              </a:pPr>
              <a:t>16.03.2020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B9FE446-DAF0-4B5E-8B5F-DDDEAF445F2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B88CFB7-3F38-440C-8476-1C48BD30AFC7}" type="datetimeFigureOut">
              <a:rPr lang="ru-RU" smtClean="0"/>
              <a:pPr>
                <a:defRPr/>
              </a:pPr>
              <a:t>16.03.2020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9A6C5D3-5E1F-4359-B6CD-630C2029155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6635D1F-0C77-4EDF-A9FE-74511E506EA3}" type="datetimeFigureOut">
              <a:rPr lang="ru-RU" smtClean="0"/>
              <a:pPr>
                <a:defRPr/>
              </a:pPr>
              <a:t>16.03.2020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6C62076-F524-47AC-94D5-7375B94EEF2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74F9E96-AA67-47A4-BA0E-E96259EF68EC}" type="datetimeFigureOut">
              <a:rPr lang="ru-RU" smtClean="0"/>
              <a:pPr>
                <a:defRPr/>
              </a:pPr>
              <a:t>16.03.2020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D71999E-081F-496D-8B9E-32B834FDAD5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39B6A59-482D-4D7D-B6BD-84CBDEC87880}" type="datetimeFigureOut">
              <a:rPr lang="ru-RU" smtClean="0"/>
              <a:pPr>
                <a:defRPr/>
              </a:pPr>
              <a:t>16.03.2020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pPr>
              <a:defRPr/>
            </a:pPr>
            <a:fld id="{37C7E2D0-6251-444F-B90D-15C565B8D3E9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>
              <a:defRPr/>
            </a:pPr>
            <a:fld id="{8190802E-BD26-44C6-B73A-17D4BE6DC5A1}" type="datetimeFigureOut">
              <a:rPr lang="ru-RU" smtClean="0"/>
              <a:pPr>
                <a:defRPr/>
              </a:pPr>
              <a:t>16.03.2020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>
              <a:defRPr/>
            </a:pPr>
            <a:fld id="{8BD2D2FC-F574-460A-B8CB-F48C7EC624E9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jpeg"/><Relationship Id="rId3" Type="http://schemas.openxmlformats.org/officeDocument/2006/relationships/image" Target="../media/image19.jpeg"/><Relationship Id="rId7" Type="http://schemas.openxmlformats.org/officeDocument/2006/relationships/image" Target="../media/image23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10" Type="http://schemas.openxmlformats.org/officeDocument/2006/relationships/image" Target="../media/image26.jpeg"/><Relationship Id="rId4" Type="http://schemas.openxmlformats.org/officeDocument/2006/relationships/image" Target="../media/image20.jpeg"/><Relationship Id="rId9" Type="http://schemas.openxmlformats.org/officeDocument/2006/relationships/image" Target="../media/image25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20564" y="1808064"/>
            <a:ext cx="7992888" cy="196977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12200" b="1" cap="all" spc="0" dirty="0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</a:rPr>
              <a:t>Россия</a:t>
            </a:r>
            <a:endParaRPr lang="ru-RU" sz="12200" b="1" cap="all" spc="0" dirty="0">
              <a:ln w="0"/>
              <a:solidFill>
                <a:srgbClr val="FF0000"/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www.vladtime.ru/uploads/posts/2016-07/1468300901_5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428652"/>
            <a:ext cx="9144000" cy="76438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Скругленный прямоугольник 2"/>
          <p:cNvSpPr/>
          <p:nvPr/>
        </p:nvSpPr>
        <p:spPr>
          <a:xfrm>
            <a:off x="0" y="285728"/>
            <a:ext cx="9144000" cy="2071702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0" y="2357430"/>
            <a:ext cx="9144000" cy="200026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0" y="4357694"/>
            <a:ext cx="9144000" cy="2143140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AutoShape 2" descr="C:\Users\%D0%A2%D0%B0%D0%BD%D1%8F\Downloads\s1200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244" name="AutoShape 4" descr="C:\Users\%D0%A2%D0%B0%D0%BD%D1%8F\Downloads\s1200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246" name="Picture 6" descr="https://avatars.mds.yandex.net/get-pdb/1642751/789c95e8-cdb9-44ea-9e0c-4e0bc5e2415d/s120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908720"/>
            <a:ext cx="8058150" cy="57054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герб 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700" name="Picture 4" descr="http://www.travel4us.ru/Russia/Kuzbass/Kuzbass_map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95736" y="569573"/>
            <a:ext cx="4392488" cy="627498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https://i.pinimg.com/originals/85/84/56/8584566953938225ff6eb364174348b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2" name="Picture 2" descr="https://ds04.infourok.ru/uploads/ex/0503/0002898a-3cb1e08c/img1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540059"/>
            <a:ext cx="8423920" cy="631794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Picture 2" descr="https://avatars.mds.yandex.net/get-zen_doc/1678002/pub_5dcce4f9b18b3938187feb6b_5dcce62465a00b326a521d4d/scale_120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500" y="764704"/>
            <a:ext cx="8572500" cy="572452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6" name="Picture 2" descr="https://ic.pics.livejournal.com/eugzolotuhin/24750704/1878918/1878918_origina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764704"/>
            <a:ext cx="8572500" cy="5715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2" name="Picture 2" descr="https://pbs.twimg.com/media/Bq_eXR6IEAAGzV4.jpg:larg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764704"/>
            <a:ext cx="8626551" cy="573325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8" name="Picture 2" descr="https://ic.pics.livejournal.com/el_magico/17218424/3297404/3297404_origina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908720"/>
            <a:ext cx="8572500" cy="5715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контурная карта без названий.jpg"/>
          <p:cNvPicPr>
            <a:picLocks noChangeAspect="1"/>
          </p:cNvPicPr>
          <p:nvPr/>
        </p:nvPicPr>
        <p:blipFill>
          <a:blip r:embed="rId2" cstate="print"/>
          <a:srcRect l="2087" t="3250" r="2087" b="2098"/>
          <a:stretch>
            <a:fillRect/>
          </a:stretch>
        </p:blipFill>
        <p:spPr>
          <a:xfrm>
            <a:off x="251520" y="836712"/>
            <a:ext cx="8640960" cy="55446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350444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Picture 2" descr="https://academic.ru/pictures/wiki/files/71/Gamma-Aspirin-14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764704"/>
            <a:ext cx="2723456" cy="2042592"/>
          </a:xfrm>
          <a:prstGeom prst="rect">
            <a:avLst/>
          </a:prstGeom>
          <a:noFill/>
        </p:spPr>
      </p:pic>
      <p:pic>
        <p:nvPicPr>
          <p:cNvPr id="45060" name="Picture 4" descr="http://www.kru.ru/upload/iblock/ac4/0001_Bachatskiy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23456" y="332655"/>
            <a:ext cx="3194992" cy="2433615"/>
          </a:xfrm>
          <a:prstGeom prst="rect">
            <a:avLst/>
          </a:prstGeom>
          <a:noFill/>
        </p:spPr>
      </p:pic>
      <p:pic>
        <p:nvPicPr>
          <p:cNvPr id="45062" name="Picture 6" descr="https://mybelovo.ru/wp-content/uploads/2018/08/blagoustroystvo-v-belovo-leto-2018_0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18448" y="510548"/>
            <a:ext cx="3225552" cy="2150368"/>
          </a:xfrm>
          <a:prstGeom prst="rect">
            <a:avLst/>
          </a:prstGeom>
          <a:noFill/>
        </p:spPr>
      </p:pic>
      <p:pic>
        <p:nvPicPr>
          <p:cNvPr id="45064" name="Picture 8" descr="https://vestnik-belovo.ru/wp-content/uploads/2019/08/Fontan-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2564904"/>
            <a:ext cx="3344888" cy="2508666"/>
          </a:xfrm>
          <a:prstGeom prst="rect">
            <a:avLst/>
          </a:prstGeom>
          <a:noFill/>
        </p:spPr>
      </p:pic>
      <p:pic>
        <p:nvPicPr>
          <p:cNvPr id="45066" name="Picture 10" descr="https://cdn.10kanal.ru/wp-content/uploads/2019/08/Ledovyj-Belovo-obshhij-vid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324912" y="2492896"/>
            <a:ext cx="3819088" cy="2545422"/>
          </a:xfrm>
          <a:prstGeom prst="rect">
            <a:avLst/>
          </a:prstGeom>
          <a:noFill/>
        </p:spPr>
      </p:pic>
      <p:pic>
        <p:nvPicPr>
          <p:cNvPr id="45068" name="Picture 12" descr="https://img4.tourbina.ru/photos.3/9/8/989825/big.photo/DK-Oktyabrskiy-nyne-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987824" y="2420888"/>
            <a:ext cx="2987824" cy="2237549"/>
          </a:xfrm>
          <a:prstGeom prst="rect">
            <a:avLst/>
          </a:prstGeom>
          <a:noFill/>
        </p:spPr>
      </p:pic>
      <p:pic>
        <p:nvPicPr>
          <p:cNvPr id="45070" name="Picture 14" descr="http://saysport.info/photos/thumbnails/place_21823_1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975648" y="4772168"/>
            <a:ext cx="3168352" cy="2085832"/>
          </a:xfrm>
          <a:prstGeom prst="rect">
            <a:avLst/>
          </a:prstGeom>
          <a:noFill/>
        </p:spPr>
      </p:pic>
      <p:pic>
        <p:nvPicPr>
          <p:cNvPr id="45072" name="Picture 16" descr="https://img4.tourbina.ru/photos.3/9/8/989821/big.photo/Upravlenie-samogo-krupnog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0" y="4779150"/>
            <a:ext cx="2771800" cy="2078850"/>
          </a:xfrm>
          <a:prstGeom prst="rect">
            <a:avLst/>
          </a:prstGeom>
          <a:noFill/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723456" y="4514826"/>
            <a:ext cx="3290142" cy="2408783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березы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7649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286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smtClean="0">
                <a:ln>
                  <a:noFill/>
                </a:ln>
                <a:solidFill>
                  <a:srgbClr val="11111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Как велика моя земля!</a:t>
            </a:r>
            <a:endParaRPr kumimoji="0" lang="ru-RU" sz="12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smtClean="0">
                <a:ln>
                  <a:noFill/>
                </a:ln>
                <a:solidFill>
                  <a:srgbClr val="11111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Как широки просторы</a:t>
            </a:r>
            <a:endParaRPr kumimoji="0" lang="ru-RU" sz="12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smtClean="0">
                <a:ln>
                  <a:noFill/>
                </a:ln>
                <a:solidFill>
                  <a:srgbClr val="11111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Озёра, реки и поля</a:t>
            </a:r>
            <a:endParaRPr kumimoji="0" lang="ru-RU" sz="12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smtClean="0">
                <a:ln>
                  <a:noFill/>
                </a:ln>
                <a:solidFill>
                  <a:srgbClr val="11111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Леса и степь и горы!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699792" y="836712"/>
            <a:ext cx="4998484" cy="452431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ru-RU" sz="3600" b="1" i="1" dirty="0" smtClean="0">
                <a:solidFill>
                  <a:schemeClr val="bg1"/>
                </a:solidFill>
                <a:latin typeface="Monotype Corsiva" pitchFamily="66" charset="0"/>
              </a:rPr>
              <a:t>Что мы Родиной зовем?</a:t>
            </a:r>
            <a:endParaRPr lang="ru-RU" sz="3600" b="1" dirty="0" smtClean="0">
              <a:solidFill>
                <a:schemeClr val="bg1"/>
              </a:solidFill>
              <a:latin typeface="Monotype Corsiva" pitchFamily="66" charset="0"/>
            </a:endParaRPr>
          </a:p>
          <a:p>
            <a:r>
              <a:rPr lang="ru-RU" sz="3600" b="1" i="1" dirty="0" smtClean="0">
                <a:solidFill>
                  <a:schemeClr val="bg1"/>
                </a:solidFill>
                <a:latin typeface="Monotype Corsiva" pitchFamily="66" charset="0"/>
              </a:rPr>
              <a:t>Дом, где мы с тобой живем</a:t>
            </a:r>
            <a:endParaRPr lang="ru-RU" sz="3600" b="1" dirty="0" smtClean="0">
              <a:solidFill>
                <a:schemeClr val="bg1"/>
              </a:solidFill>
              <a:latin typeface="Monotype Corsiva" pitchFamily="66" charset="0"/>
            </a:endParaRPr>
          </a:p>
          <a:p>
            <a:r>
              <a:rPr lang="ru-RU" sz="3600" b="1" i="1" dirty="0" smtClean="0">
                <a:solidFill>
                  <a:schemeClr val="bg1"/>
                </a:solidFill>
                <a:latin typeface="Monotype Corsiva" pitchFamily="66" charset="0"/>
              </a:rPr>
              <a:t>И березки, вдоль которых</a:t>
            </a:r>
            <a:endParaRPr lang="ru-RU" sz="3600" b="1" dirty="0" smtClean="0">
              <a:solidFill>
                <a:schemeClr val="bg1"/>
              </a:solidFill>
              <a:latin typeface="Monotype Corsiva" pitchFamily="66" charset="0"/>
            </a:endParaRPr>
          </a:p>
          <a:p>
            <a:r>
              <a:rPr lang="ru-RU" sz="3600" b="1" i="1" dirty="0" smtClean="0">
                <a:solidFill>
                  <a:schemeClr val="bg1"/>
                </a:solidFill>
                <a:latin typeface="Monotype Corsiva" pitchFamily="66" charset="0"/>
              </a:rPr>
              <a:t>Рядом с мамой мы идем.</a:t>
            </a:r>
            <a:endParaRPr lang="ru-RU" sz="3600" b="1" dirty="0" smtClean="0">
              <a:solidFill>
                <a:schemeClr val="bg1"/>
              </a:solidFill>
              <a:latin typeface="Monotype Corsiva" pitchFamily="66" charset="0"/>
            </a:endParaRPr>
          </a:p>
          <a:p>
            <a:r>
              <a:rPr lang="ru-RU" sz="3600" b="1" i="1" dirty="0" smtClean="0">
                <a:solidFill>
                  <a:schemeClr val="bg1"/>
                </a:solidFill>
                <a:latin typeface="Monotype Corsiva" pitchFamily="66" charset="0"/>
              </a:rPr>
              <a:t>Что мы Родиной зовем?</a:t>
            </a:r>
            <a:endParaRPr lang="ru-RU" sz="3600" b="1" dirty="0" smtClean="0">
              <a:solidFill>
                <a:schemeClr val="bg1"/>
              </a:solidFill>
              <a:latin typeface="Monotype Corsiva" pitchFamily="66" charset="0"/>
            </a:endParaRPr>
          </a:p>
          <a:p>
            <a:r>
              <a:rPr lang="ru-RU" sz="3600" b="1" i="1" dirty="0" smtClean="0">
                <a:solidFill>
                  <a:schemeClr val="bg1"/>
                </a:solidFill>
                <a:latin typeface="Monotype Corsiva" pitchFamily="66" charset="0"/>
              </a:rPr>
              <a:t>Все, что в сердце бережем</a:t>
            </a:r>
            <a:endParaRPr lang="ru-RU" sz="3600" b="1" dirty="0" smtClean="0">
              <a:solidFill>
                <a:schemeClr val="bg1"/>
              </a:solidFill>
              <a:latin typeface="Monotype Corsiva" pitchFamily="66" charset="0"/>
            </a:endParaRPr>
          </a:p>
          <a:p>
            <a:r>
              <a:rPr lang="ru-RU" sz="3600" b="1" i="1" dirty="0" smtClean="0">
                <a:solidFill>
                  <a:schemeClr val="bg1"/>
                </a:solidFill>
                <a:latin typeface="Monotype Corsiva" pitchFamily="66" charset="0"/>
              </a:rPr>
              <a:t>И под небом синим, синим</a:t>
            </a:r>
            <a:endParaRPr lang="ru-RU" sz="3600" b="1" dirty="0" smtClean="0">
              <a:solidFill>
                <a:schemeClr val="bg1"/>
              </a:solidFill>
              <a:latin typeface="Monotype Corsiva" pitchFamily="66" charset="0"/>
            </a:endParaRPr>
          </a:p>
          <a:p>
            <a:r>
              <a:rPr lang="ru-RU" sz="3600" b="1" i="1" dirty="0" smtClean="0">
                <a:solidFill>
                  <a:schemeClr val="bg1"/>
                </a:solidFill>
                <a:latin typeface="Monotype Corsiva" pitchFamily="66" charset="0"/>
              </a:rPr>
              <a:t>Флаг России над Кремлем.</a:t>
            </a:r>
            <a:endParaRPr lang="ru-RU" sz="36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bg1"/>
              </a:solidFill>
              <a:effectLst/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кремль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2209" y="0"/>
            <a:ext cx="9156209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флаг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905149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www.vladtime.ru/uploads/posts/2016-07/1468300901_5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80512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Скругленный прямоугольник 2"/>
          <p:cNvSpPr/>
          <p:nvPr/>
        </p:nvSpPr>
        <p:spPr>
          <a:xfrm>
            <a:off x="467544" y="620688"/>
            <a:ext cx="8352928" cy="2448272"/>
          </a:xfrm>
          <a:prstGeom prst="roundRect">
            <a:avLst/>
          </a:prstGeom>
          <a:solidFill>
            <a:schemeClr val="bg1"/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ббббббб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95739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www.vladtime.ru/uploads/posts/2016-07/1468300901_5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785866"/>
            <a:ext cx="9144000" cy="76438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Скругленный прямоугольник 2"/>
          <p:cNvSpPr/>
          <p:nvPr/>
        </p:nvSpPr>
        <p:spPr>
          <a:xfrm>
            <a:off x="0" y="714356"/>
            <a:ext cx="9144000" cy="2428892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0" y="3143248"/>
            <a:ext cx="9144000" cy="2286016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волда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9884" y="0"/>
            <a:ext cx="9163883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401</TotalTime>
  <Words>66</Words>
  <Application>Microsoft Office PowerPoint</Application>
  <PresentationFormat>Экран (4:3)</PresentationFormat>
  <Paragraphs>14</Paragraphs>
  <Slides>20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Поток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Татьяна</cp:lastModifiedBy>
  <cp:revision>53</cp:revision>
  <dcterms:modified xsi:type="dcterms:W3CDTF">2020-03-16T06:29:23Z</dcterms:modified>
</cp:coreProperties>
</file>